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 id="2147483671" r:id="rId5"/>
    <p:sldMasterId id="2147483678" r:id="rId6"/>
    <p:sldMasterId id="2147483689" r:id="rId7"/>
    <p:sldMasterId id="2147483695" r:id="rId8"/>
    <p:sldMasterId id="2147483707" r:id="rId9"/>
    <p:sldMasterId id="2147483717" r:id="rId10"/>
    <p:sldMasterId id="2147483729" r:id="rId11"/>
    <p:sldMasterId id="2147483743"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Lst>
  <p:sldSz cy="6858000" cx="12192000"/>
  <p:notesSz cx="7315200" cy="9601200"/>
  <p:embeddedFontLst>
    <p:embeddedFont>
      <p:font typeface="Roboto"/>
      <p:regular r:id="rId94"/>
      <p:bold r:id="rId95"/>
      <p:italic r:id="rId96"/>
      <p:boldItalic r:id="rId97"/>
    </p:embeddedFont>
    <p:embeddedFont>
      <p:font typeface="Garamond"/>
      <p:regular r:id="rId98"/>
      <p:bold r:id="rId99"/>
      <p:italic r:id="rId100"/>
      <p:boldItalic r:id="rId101"/>
    </p:embeddedFont>
    <p:embeddedFont>
      <p:font typeface="Montserrat"/>
      <p:regular r:id="rId102"/>
      <p:bold r:id="rId103"/>
      <p:italic r:id="rId104"/>
      <p:boldItalic r:id="rId105"/>
    </p:embeddedFont>
    <p:embeddedFont>
      <p:font typeface="Palatino Linotype"/>
      <p:regular r:id="rId106"/>
      <p:bold r:id="rId107"/>
      <p:italic r:id="rId108"/>
      <p:boldItalic r:id="rId109"/>
    </p:embeddedFont>
    <p:embeddedFont>
      <p:font typeface="Libre Baskerville"/>
      <p:regular r:id="rId110"/>
      <p:bold r:id="rId111"/>
      <p:italic r:id="rId112"/>
    </p:embeddedFont>
    <p:embeddedFont>
      <p:font typeface="Gill Sans"/>
      <p:regular r:id="rId113"/>
      <p:bold r:id="rId114"/>
    </p:embeddedFont>
    <p:embeddedFont>
      <p:font typeface="Sorts Mill Goudy"/>
      <p:regular r:id="rId115"/>
      <p:italic r:id="rId116"/>
    </p:embeddedFont>
    <p:embeddedFont>
      <p:font typeface="Century Gothic"/>
      <p:regular r:id="rId117"/>
      <p:bold r:id="rId118"/>
      <p:italic r:id="rId119"/>
      <p:boldItalic r:id="rId1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21" roundtripDataSignature="AMtx7mjLAAGb2+CyqIH60lZCuPq4d1ii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11" Type="http://schemas.openxmlformats.org/officeDocument/2006/relationships/slideMaster" Target="slideMasters/slideMaster9.xml"/><Relationship Id="rId10" Type="http://schemas.openxmlformats.org/officeDocument/2006/relationships/slideMaster" Target="slideMasters/slideMaster8.xml"/><Relationship Id="rId13" Type="http://schemas.openxmlformats.org/officeDocument/2006/relationships/notesMaster" Target="notesMasters/notesMaster1.xml"/><Relationship Id="rId12" Type="http://schemas.openxmlformats.org/officeDocument/2006/relationships/slideMaster" Target="slideMasters/slideMaster10.xml"/><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 Id="rId84" Type="http://schemas.openxmlformats.org/officeDocument/2006/relationships/slide" Target="slides/slide71.xml"/><Relationship Id="rId83" Type="http://schemas.openxmlformats.org/officeDocument/2006/relationships/slide" Target="slides/slide70.xml"/><Relationship Id="rId86" Type="http://schemas.openxmlformats.org/officeDocument/2006/relationships/slide" Target="slides/slide73.xml"/><Relationship Id="rId85" Type="http://schemas.openxmlformats.org/officeDocument/2006/relationships/slide" Target="slides/slide72.xml"/><Relationship Id="rId88" Type="http://schemas.openxmlformats.org/officeDocument/2006/relationships/slide" Target="slides/slide75.xml"/><Relationship Id="rId87" Type="http://schemas.openxmlformats.org/officeDocument/2006/relationships/slide" Target="slides/slide74.xml"/><Relationship Id="rId89" Type="http://schemas.openxmlformats.org/officeDocument/2006/relationships/slide" Target="slides/slide76.xml"/><Relationship Id="rId80" Type="http://schemas.openxmlformats.org/officeDocument/2006/relationships/slide" Target="slides/slide67.xml"/><Relationship Id="rId82" Type="http://schemas.openxmlformats.org/officeDocument/2006/relationships/slide" Target="slides/slide69.xml"/><Relationship Id="rId81" Type="http://schemas.openxmlformats.org/officeDocument/2006/relationships/slide" Target="slides/slide68.xml"/><Relationship Id="rId1" Type="http://schemas.openxmlformats.org/officeDocument/2006/relationships/theme" Target="theme/theme7.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slide" Target="slides/slide60.xml"/><Relationship Id="rId72" Type="http://schemas.openxmlformats.org/officeDocument/2006/relationships/slide" Target="slides/slide59.xml"/><Relationship Id="rId75" Type="http://schemas.openxmlformats.org/officeDocument/2006/relationships/slide" Target="slides/slide62.xml"/><Relationship Id="rId74" Type="http://schemas.openxmlformats.org/officeDocument/2006/relationships/slide" Target="slides/slide61.xml"/><Relationship Id="rId77" Type="http://schemas.openxmlformats.org/officeDocument/2006/relationships/slide" Target="slides/slide64.xml"/><Relationship Id="rId76" Type="http://schemas.openxmlformats.org/officeDocument/2006/relationships/slide" Target="slides/slide63.xml"/><Relationship Id="rId79" Type="http://schemas.openxmlformats.org/officeDocument/2006/relationships/slide" Target="slides/slide66.xml"/><Relationship Id="rId78" Type="http://schemas.openxmlformats.org/officeDocument/2006/relationships/slide" Target="slides/slide65.xml"/><Relationship Id="rId71" Type="http://schemas.openxmlformats.org/officeDocument/2006/relationships/slide" Target="slides/slide58.xml"/><Relationship Id="rId70" Type="http://schemas.openxmlformats.org/officeDocument/2006/relationships/slide" Target="slides/slide57.xml"/><Relationship Id="rId62" Type="http://schemas.openxmlformats.org/officeDocument/2006/relationships/slide" Target="slides/slide49.xml"/><Relationship Id="rId61" Type="http://schemas.openxmlformats.org/officeDocument/2006/relationships/slide" Target="slides/slide48.xml"/><Relationship Id="rId64" Type="http://schemas.openxmlformats.org/officeDocument/2006/relationships/slide" Target="slides/slide51.xml"/><Relationship Id="rId63" Type="http://schemas.openxmlformats.org/officeDocument/2006/relationships/slide" Target="slides/slide50.xml"/><Relationship Id="rId66" Type="http://schemas.openxmlformats.org/officeDocument/2006/relationships/slide" Target="slides/slide53.xml"/><Relationship Id="rId65" Type="http://schemas.openxmlformats.org/officeDocument/2006/relationships/slide" Target="slides/slide52.xml"/><Relationship Id="rId68" Type="http://schemas.openxmlformats.org/officeDocument/2006/relationships/slide" Target="slides/slide55.xml"/><Relationship Id="rId67" Type="http://schemas.openxmlformats.org/officeDocument/2006/relationships/slide" Target="slides/slide54.xml"/><Relationship Id="rId60" Type="http://schemas.openxmlformats.org/officeDocument/2006/relationships/slide" Target="slides/slide47.xml"/><Relationship Id="rId69" Type="http://schemas.openxmlformats.org/officeDocument/2006/relationships/slide" Target="slides/slide5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55" Type="http://schemas.openxmlformats.org/officeDocument/2006/relationships/slide" Target="slides/slide42.xml"/><Relationship Id="rId54" Type="http://schemas.openxmlformats.org/officeDocument/2006/relationships/slide" Target="slides/slide41.xml"/><Relationship Id="rId57" Type="http://schemas.openxmlformats.org/officeDocument/2006/relationships/slide" Target="slides/slide44.xml"/><Relationship Id="rId56" Type="http://schemas.openxmlformats.org/officeDocument/2006/relationships/slide" Target="slides/slide43.xml"/><Relationship Id="rId59" Type="http://schemas.openxmlformats.org/officeDocument/2006/relationships/slide" Target="slides/slide46.xml"/><Relationship Id="rId58" Type="http://schemas.openxmlformats.org/officeDocument/2006/relationships/slide" Target="slides/slide45.xml"/><Relationship Id="rId107" Type="http://schemas.openxmlformats.org/officeDocument/2006/relationships/font" Target="fonts/PalatinoLinotype-bold.fntdata"/><Relationship Id="rId106" Type="http://schemas.openxmlformats.org/officeDocument/2006/relationships/font" Target="fonts/PalatinoLinotype-regular.fntdata"/><Relationship Id="rId105" Type="http://schemas.openxmlformats.org/officeDocument/2006/relationships/font" Target="fonts/Montserrat-boldItalic.fntdata"/><Relationship Id="rId104" Type="http://schemas.openxmlformats.org/officeDocument/2006/relationships/font" Target="fonts/Montserrat-italic.fntdata"/><Relationship Id="rId109" Type="http://schemas.openxmlformats.org/officeDocument/2006/relationships/font" Target="fonts/PalatinoLinotype-boldItalic.fntdata"/><Relationship Id="rId108" Type="http://schemas.openxmlformats.org/officeDocument/2006/relationships/font" Target="fonts/PalatinoLinotype-italic.fntdata"/><Relationship Id="rId103" Type="http://schemas.openxmlformats.org/officeDocument/2006/relationships/font" Target="fonts/Montserrat-bold.fntdata"/><Relationship Id="rId102" Type="http://schemas.openxmlformats.org/officeDocument/2006/relationships/font" Target="fonts/Montserrat-regular.fntdata"/><Relationship Id="rId101" Type="http://schemas.openxmlformats.org/officeDocument/2006/relationships/font" Target="fonts/Garamond-boldItalic.fntdata"/><Relationship Id="rId100" Type="http://schemas.openxmlformats.org/officeDocument/2006/relationships/font" Target="fonts/Garamond-italic.fntdata"/><Relationship Id="rId121" Type="http://customschemas.google.com/relationships/presentationmetadata" Target="metadata"/><Relationship Id="rId120" Type="http://schemas.openxmlformats.org/officeDocument/2006/relationships/font" Target="fonts/CenturyGothic-boldItalic.fntdata"/><Relationship Id="rId95" Type="http://schemas.openxmlformats.org/officeDocument/2006/relationships/font" Target="fonts/Roboto-bold.fntdata"/><Relationship Id="rId94" Type="http://schemas.openxmlformats.org/officeDocument/2006/relationships/font" Target="fonts/Roboto-regular.fntdata"/><Relationship Id="rId97" Type="http://schemas.openxmlformats.org/officeDocument/2006/relationships/font" Target="fonts/Roboto-boldItalic.fntdata"/><Relationship Id="rId96" Type="http://schemas.openxmlformats.org/officeDocument/2006/relationships/font" Target="fonts/Roboto-italic.fntdata"/><Relationship Id="rId99" Type="http://schemas.openxmlformats.org/officeDocument/2006/relationships/font" Target="fonts/Garamond-bold.fntdata"/><Relationship Id="rId98" Type="http://schemas.openxmlformats.org/officeDocument/2006/relationships/font" Target="fonts/Garamond-regular.fntdata"/><Relationship Id="rId91" Type="http://schemas.openxmlformats.org/officeDocument/2006/relationships/slide" Target="slides/slide78.xml"/><Relationship Id="rId90" Type="http://schemas.openxmlformats.org/officeDocument/2006/relationships/slide" Target="slides/slide77.xml"/><Relationship Id="rId93" Type="http://schemas.openxmlformats.org/officeDocument/2006/relationships/slide" Target="slides/slide80.xml"/><Relationship Id="rId92" Type="http://schemas.openxmlformats.org/officeDocument/2006/relationships/slide" Target="slides/slide79.xml"/><Relationship Id="rId118" Type="http://schemas.openxmlformats.org/officeDocument/2006/relationships/font" Target="fonts/CenturyGothic-bold.fntdata"/><Relationship Id="rId117" Type="http://schemas.openxmlformats.org/officeDocument/2006/relationships/font" Target="fonts/CenturyGothic-regular.fntdata"/><Relationship Id="rId116" Type="http://schemas.openxmlformats.org/officeDocument/2006/relationships/font" Target="fonts/SortsMillGoudy-italic.fntdata"/><Relationship Id="rId115" Type="http://schemas.openxmlformats.org/officeDocument/2006/relationships/font" Target="fonts/SortsMillGoudy-regular.fntdata"/><Relationship Id="rId119" Type="http://schemas.openxmlformats.org/officeDocument/2006/relationships/font" Target="fonts/CenturyGothic-italic.fntdata"/><Relationship Id="rId110" Type="http://schemas.openxmlformats.org/officeDocument/2006/relationships/font" Target="fonts/LibreBaskerville-regular.fntdata"/><Relationship Id="rId114" Type="http://schemas.openxmlformats.org/officeDocument/2006/relationships/font" Target="fonts/GillSans-bold.fntdata"/><Relationship Id="rId113" Type="http://schemas.openxmlformats.org/officeDocument/2006/relationships/font" Target="fonts/GillSans-regular.fntdata"/><Relationship Id="rId112" Type="http://schemas.openxmlformats.org/officeDocument/2006/relationships/font" Target="fonts/LibreBaskerville-italic.fntdata"/><Relationship Id="rId111" Type="http://schemas.openxmlformats.org/officeDocument/2006/relationships/font" Target="fonts/LibreBaskerville-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1727"/>
          </a:xfrm>
          <a:prstGeom prst="rect">
            <a:avLst/>
          </a:prstGeom>
          <a:noFill/>
          <a:ln>
            <a:noFill/>
          </a:ln>
        </p:spPr>
        <p:txBody>
          <a:bodyPr anchorCtr="0" anchor="t"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ir2xA6XniSA" TargetMode="External"/><Relationship Id="rId3" Type="http://schemas.openxmlformats.org/officeDocument/2006/relationships/hyperlink" Target="https://www.traumainformedmd.com/lawenforcement.html#/"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raumainformedmd.com/lawenforcement.htm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raumainformedmd.com/lawenforcement.html#/"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cesconnection.libguides.com/resourcecenter/pacesscience/handouts"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Handle With Care Oklahoma is a collaborative of many partners working together to connect youth to supports, as needed, after a traumatic event. </a:t>
            </a:r>
            <a:br>
              <a:rPr lang="en-US"/>
            </a:br>
            <a:r>
              <a:rPr lang="en-US"/>
              <a:t>The lead law enforcement agency is the Oklahoma Office of Homeland Security.</a:t>
            </a:r>
            <a:endParaRPr/>
          </a:p>
          <a:p>
            <a:pPr indent="0" lvl="0" marL="0" rtl="0" algn="l">
              <a:spcBef>
                <a:spcPts val="0"/>
              </a:spcBef>
              <a:spcAft>
                <a:spcPts val="0"/>
              </a:spcAft>
              <a:buNone/>
            </a:pPr>
            <a:r>
              <a:rPr lang="en-US"/>
              <a:t>The Public Health Institute of Oklahoma is a neutral convener that provides backbone support.</a:t>
            </a:r>
            <a:br>
              <a:rPr lang="en-US"/>
            </a:br>
            <a:r>
              <a:rPr lang="en-US"/>
              <a:t>The Oklahoma State Department of Health provided a ten-month planning grant to advance statewide implementation.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Overview for Speakers:</a:t>
            </a:r>
            <a:br>
              <a:rPr lang="en-US"/>
            </a:br>
            <a:endParaRPr/>
          </a:p>
          <a:p>
            <a:pPr indent="0" lvl="0" marL="0" rtl="0" algn="l">
              <a:spcBef>
                <a:spcPts val="0"/>
              </a:spcBef>
              <a:spcAft>
                <a:spcPts val="0"/>
              </a:spcAft>
              <a:buClr>
                <a:schemeClr val="dk1"/>
              </a:buClr>
              <a:buSzPts val="1100"/>
              <a:buFont typeface="Arial"/>
              <a:buNone/>
            </a:pPr>
            <a:r>
              <a:rPr lang="en-US"/>
              <a:t>Slides 1-4 Adrienne</a:t>
            </a:r>
            <a:endParaRPr/>
          </a:p>
          <a:p>
            <a:pPr indent="0" lvl="0" marL="0" rtl="0" algn="l">
              <a:spcBef>
                <a:spcPts val="0"/>
              </a:spcBef>
              <a:spcAft>
                <a:spcPts val="0"/>
              </a:spcAft>
              <a:buClr>
                <a:schemeClr val="dk1"/>
              </a:buClr>
              <a:buSzPts val="1100"/>
              <a:buFont typeface="Arial"/>
              <a:buNone/>
            </a:pPr>
            <a:r>
              <a:rPr lang="en-US"/>
              <a:t>Slide 5- 6 story from Gary (2min)</a:t>
            </a:r>
            <a:endParaRPr/>
          </a:p>
          <a:p>
            <a:pPr indent="0" lvl="0" marL="0" rtl="0" algn="l">
              <a:spcBef>
                <a:spcPts val="0"/>
              </a:spcBef>
              <a:spcAft>
                <a:spcPts val="0"/>
              </a:spcAft>
              <a:buClr>
                <a:schemeClr val="dk1"/>
              </a:buClr>
              <a:buSzPts val="1100"/>
              <a:buFont typeface="Arial"/>
              <a:buNone/>
            </a:pPr>
            <a:r>
              <a:rPr lang="en-US"/>
              <a:t>Slides 7 - 24 Adrienne</a:t>
            </a:r>
            <a:endParaRPr/>
          </a:p>
          <a:p>
            <a:pPr indent="0" lvl="0" marL="0" rtl="0" algn="l">
              <a:spcBef>
                <a:spcPts val="0"/>
              </a:spcBef>
              <a:spcAft>
                <a:spcPts val="0"/>
              </a:spcAft>
              <a:buClr>
                <a:schemeClr val="dk1"/>
              </a:buClr>
              <a:buSzPts val="1100"/>
              <a:buFont typeface="Arial"/>
              <a:buNone/>
            </a:pPr>
            <a:r>
              <a:rPr lang="en-US"/>
              <a:t>Slides 25 - 34 Gary</a:t>
            </a:r>
            <a:endParaRPr/>
          </a:p>
          <a:p>
            <a:pPr indent="0" lvl="0" marL="0" rtl="0" algn="l">
              <a:spcBef>
                <a:spcPts val="0"/>
              </a:spcBef>
              <a:spcAft>
                <a:spcPts val="0"/>
              </a:spcAft>
              <a:buClr>
                <a:schemeClr val="dk1"/>
              </a:buClr>
              <a:buSzPts val="1100"/>
              <a:buFont typeface="Arial"/>
              <a:buNone/>
            </a:pPr>
            <a:r>
              <a:rPr lang="en-US"/>
              <a:t>Slides 35 - 44 Adrienne</a:t>
            </a:r>
            <a:endParaRPr/>
          </a:p>
          <a:p>
            <a:pPr indent="0" lvl="0" marL="0" rtl="0" algn="l">
              <a:spcBef>
                <a:spcPts val="0"/>
              </a:spcBef>
              <a:spcAft>
                <a:spcPts val="0"/>
              </a:spcAft>
              <a:buClr>
                <a:schemeClr val="dk1"/>
              </a:buClr>
              <a:buSzPts val="1100"/>
              <a:buFont typeface="Arial"/>
              <a:buNone/>
            </a:pPr>
            <a:r>
              <a:rPr lang="en-US"/>
              <a:t>Slides 45 - 51 Brittany</a:t>
            </a:r>
            <a:endParaRPr/>
          </a:p>
          <a:p>
            <a:pPr indent="0" lvl="0" marL="0" rtl="0" algn="l">
              <a:spcBef>
                <a:spcPts val="0"/>
              </a:spcBef>
              <a:spcAft>
                <a:spcPts val="0"/>
              </a:spcAft>
              <a:buClr>
                <a:schemeClr val="dk1"/>
              </a:buClr>
              <a:buSzPts val="1100"/>
              <a:buFont typeface="Arial"/>
              <a:buNone/>
            </a:pPr>
            <a:r>
              <a:rPr lang="en-US"/>
              <a:t>Slides 52 - 68 Adrienne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Confirmation: </a:t>
            </a:r>
            <a:r>
              <a:rPr lang="en-US" sz="1100">
                <a:solidFill>
                  <a:srgbClr val="222222"/>
                </a:solidFill>
                <a:highlight>
                  <a:srgbClr val="FFFFFF"/>
                </a:highlight>
                <a:latin typeface="Arial"/>
                <a:ea typeface="Arial"/>
                <a:cs typeface="Arial"/>
                <a:sym typeface="Arial"/>
              </a:rPr>
              <a:t>- I have no financial relationships with a commercial entity producing healthcare related products and/or services.</a:t>
            </a:r>
            <a:endParaRPr/>
          </a:p>
        </p:txBody>
      </p:sp>
      <p:sp>
        <p:nvSpPr>
          <p:cNvPr id="599" name="Google Shape;599;p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OK Turning Point made the first initial investment into the Oklahoma </a:t>
            </a:r>
            <a:r>
              <a:rPr lang="en-US"/>
              <a:t>initiative</a:t>
            </a:r>
            <a:r>
              <a:rPr lang="en-US"/>
              <a:t> by sending a team to the national HWC conference and investing into a statewide website.</a:t>
            </a:r>
            <a:endParaRPr/>
          </a:p>
          <a:p>
            <a:pPr indent="0" lvl="0" marL="0" rtl="0" algn="l">
              <a:spcBef>
                <a:spcPts val="0"/>
              </a:spcBef>
              <a:spcAft>
                <a:spcPts val="0"/>
              </a:spcAft>
              <a:buNone/>
            </a:pPr>
            <a:r>
              <a:rPr lang="en-US"/>
              <a:t>With the support of the Public Health Institute of Oklahoma, a neutral convener, we have established a statewide website and hold monthly statewide planning calls.</a:t>
            </a:r>
            <a:endParaRPr/>
          </a:p>
          <a:p>
            <a:pPr indent="0" lvl="0" marL="0" rtl="0" algn="l">
              <a:spcBef>
                <a:spcPts val="0"/>
              </a:spcBef>
              <a:spcAft>
                <a:spcPts val="0"/>
              </a:spcAft>
              <a:buNone/>
            </a:pPr>
            <a:r>
              <a:rPr lang="en-US"/>
              <a:t>We aim to support community implementation, address barriers, celebrate milestones, and work with local communities to advance trauma-informed strategies across the state.</a:t>
            </a:r>
            <a:endParaRPr/>
          </a:p>
        </p:txBody>
      </p:sp>
      <p:sp>
        <p:nvSpPr>
          <p:cNvPr id="714" name="Google Shape;714;p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5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5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2" marL="0" rtl="0" algn="l">
              <a:lnSpc>
                <a:spcPct val="107000"/>
              </a:lnSpc>
              <a:spcBef>
                <a:spcPts val="0"/>
              </a:spcBef>
              <a:spcAft>
                <a:spcPts val="0"/>
              </a:spcAft>
              <a:buClr>
                <a:schemeClr val="dk1"/>
              </a:buClr>
              <a:buSzPts val="1500"/>
              <a:buFont typeface="Noto Sans Symbols"/>
              <a:buNone/>
            </a:pPr>
            <a:r>
              <a:rPr lang="en-US" sz="1500"/>
              <a:t>With community partners across the state, like the </a:t>
            </a:r>
            <a:r>
              <a:rPr lang="en-US" sz="1500">
                <a:latin typeface="Calibri"/>
                <a:ea typeface="Calibri"/>
                <a:cs typeface="Calibri"/>
                <a:sym typeface="Calibri"/>
              </a:rPr>
              <a:t>Community Health Improvement Organizations (CHIOs), we have b</a:t>
            </a:r>
            <a:r>
              <a:rPr lang="en-US" sz="1500"/>
              <a:t>een able to reach over 35 </a:t>
            </a:r>
            <a:r>
              <a:rPr lang="en-US" sz="1500"/>
              <a:t>communities</a:t>
            </a:r>
            <a:r>
              <a:rPr lang="en-US" sz="1500"/>
              <a:t> across the state.</a:t>
            </a:r>
            <a:endParaRPr>
              <a:latin typeface="Calibri"/>
              <a:ea typeface="Calibri"/>
              <a:cs typeface="Calibri"/>
              <a:sym typeface="Calibri"/>
            </a:endParaRPr>
          </a:p>
          <a:p>
            <a:pPr indent="-241652" lvl="3" marL="1691571" rtl="0" algn="l">
              <a:lnSpc>
                <a:spcPct val="107000"/>
              </a:lnSpc>
              <a:spcBef>
                <a:spcPts val="0"/>
              </a:spcBef>
              <a:spcAft>
                <a:spcPts val="0"/>
              </a:spcAft>
              <a:buClr>
                <a:schemeClr val="dk1"/>
              </a:buClr>
              <a:buSzPts val="1500"/>
              <a:buFont typeface="Noto Sans Symbols"/>
              <a:buChar char="∙"/>
            </a:pPr>
            <a:r>
              <a:rPr lang="en-US" sz="1500">
                <a:latin typeface="Calibri"/>
                <a:ea typeface="Calibri"/>
                <a:cs typeface="Calibri"/>
                <a:sym typeface="Calibri"/>
              </a:rPr>
              <a:t>Supports for planning, implementation, and sustainability</a:t>
            </a:r>
            <a:endParaRPr sz="1500"/>
          </a:p>
          <a:p>
            <a:pPr indent="-241652" lvl="3" marL="1691571" rtl="0" algn="l">
              <a:lnSpc>
                <a:spcPct val="107000"/>
              </a:lnSpc>
              <a:spcBef>
                <a:spcPts val="0"/>
              </a:spcBef>
              <a:spcAft>
                <a:spcPts val="0"/>
              </a:spcAft>
              <a:buSzPts val="1500"/>
              <a:buChar char="∙"/>
            </a:pPr>
            <a:r>
              <a:rPr lang="en-US" sz="1500"/>
              <a:t>funding the gaps</a:t>
            </a:r>
            <a:endParaRPr sz="1500"/>
          </a:p>
          <a:p>
            <a:pPr indent="0" lvl="0" marL="0" rtl="0" algn="l">
              <a:spcBef>
                <a:spcPts val="846"/>
              </a:spcBef>
              <a:spcAft>
                <a:spcPts val="0"/>
              </a:spcAft>
              <a:buNone/>
            </a:pPr>
            <a:r>
              <a:t/>
            </a:r>
            <a:endParaRPr/>
          </a:p>
        </p:txBody>
      </p:sp>
      <p:sp>
        <p:nvSpPr>
          <p:cNvPr id="730" name="Google Shape;730;p5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p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The HWC OK Collaborative is successful with the diverse support of many cross-sector partners and integrating HWC into their current trainings to enhance existing initiatives</a:t>
            </a:r>
            <a:endParaRPr/>
          </a:p>
        </p:txBody>
      </p:sp>
      <p:sp>
        <p:nvSpPr>
          <p:cNvPr id="751" name="Google Shape;751;p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p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Because we have built this strong foundation together, Oklahoma is being recognized as one of the top five states in the nation to have a statewide initiative. We should be very proud of what we have built so far together and continue to collaborate to help communities facing many adversities.</a:t>
            </a:r>
            <a:endParaRPr/>
          </a:p>
        </p:txBody>
      </p:sp>
      <p:sp>
        <p:nvSpPr>
          <p:cNvPr id="758" name="Google Shape;758;p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p9:notes"/>
          <p:cNvSpPr txBox="1"/>
          <p:nvPr>
            <p:ph idx="1" type="body"/>
          </p:nvPr>
        </p:nvSpPr>
        <p:spPr>
          <a:xfrm>
            <a:off x="731521" y="4620578"/>
            <a:ext cx="5852100" cy="3780600"/>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We have zip codes with high density of families experiencing </a:t>
            </a:r>
            <a:r>
              <a:rPr lang="en-US"/>
              <a:t>multiple adversities</a:t>
            </a:r>
            <a:r>
              <a:rPr lang="en-US" sz="1200">
                <a:latin typeface="Calibri"/>
                <a:ea typeface="Calibri"/>
                <a:cs typeface="Calibri"/>
                <a:sym typeface="Calibri"/>
              </a:rPr>
              <a:t>; there is a need for increased coordination and co-designing solutions with communities and individuals with lived experience</a:t>
            </a:r>
            <a:endParaRPr/>
          </a:p>
          <a:p>
            <a:pPr indent="0" lvl="0" marL="0" marR="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One organization/agency/community cannot improve the health of all Oklahomans alone…..</a:t>
            </a:r>
            <a:endParaRPr/>
          </a:p>
          <a:p>
            <a:pPr indent="0" lvl="0" marL="0" rtl="0" algn="l">
              <a:spcBef>
                <a:spcPts val="0"/>
              </a:spcBef>
              <a:spcAft>
                <a:spcPts val="0"/>
              </a:spcAft>
              <a:buClr>
                <a:schemeClr val="dk1"/>
              </a:buClr>
              <a:buSzPts val="1200"/>
              <a:buFont typeface="Calibri"/>
              <a:buNone/>
            </a:pPr>
            <a:r>
              <a:t/>
            </a:r>
            <a:endParaRPr/>
          </a:p>
        </p:txBody>
      </p:sp>
      <p:sp>
        <p:nvSpPr>
          <p:cNvPr id="1112" name="Google Shape;1112;p9: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2518c07b935_0_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0" name="Google Shape;1120;g2518c07b935_0_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000">
                <a:solidFill>
                  <a:srgbClr val="636363"/>
                </a:solidFill>
                <a:highlight>
                  <a:srgbClr val="FFFFFF"/>
                </a:highlight>
                <a:latin typeface="Arial"/>
                <a:ea typeface="Arial"/>
                <a:cs typeface="Arial"/>
                <a:sym typeface="Arial"/>
              </a:rPr>
              <a:t>Adversity consists of a wide range of experiences or conditions that threaten the health and well-being of children, families, and communities. Like resilience, adversity occurs across all levels of the social-ecological model. The understanding of adversity and its impacts on health and well-being continue to grow. </a:t>
            </a:r>
            <a:br>
              <a:rPr lang="en-US" sz="1000">
                <a:solidFill>
                  <a:srgbClr val="636363"/>
                </a:solidFill>
                <a:highlight>
                  <a:srgbClr val="FFFFFF"/>
                </a:highlight>
                <a:latin typeface="Arial"/>
                <a:ea typeface="Arial"/>
                <a:cs typeface="Arial"/>
                <a:sym typeface="Arial"/>
              </a:rPr>
            </a:br>
            <a:r>
              <a:rPr lang="en-US" sz="1350">
                <a:solidFill>
                  <a:srgbClr val="444444"/>
                </a:solidFill>
                <a:highlight>
                  <a:srgbClr val="FFFFFF"/>
                </a:highlight>
                <a:latin typeface="Arial"/>
                <a:ea typeface="Arial"/>
                <a:cs typeface="Arial"/>
                <a:sym typeface="Arial"/>
              </a:rPr>
              <a:t>The acronym ‘ACE’ can be defined in four primary ways:</a:t>
            </a:r>
            <a:br>
              <a:rPr lang="en-US" sz="1350">
                <a:solidFill>
                  <a:srgbClr val="444444"/>
                </a:solidFill>
                <a:highlight>
                  <a:srgbClr val="FFFFFF"/>
                </a:highlight>
                <a:latin typeface="Arial"/>
                <a:ea typeface="Arial"/>
                <a:cs typeface="Arial"/>
                <a:sym typeface="Arial"/>
              </a:rPr>
            </a:br>
            <a:r>
              <a:rPr b="1" lang="en-US" sz="1000">
                <a:solidFill>
                  <a:srgbClr val="636363"/>
                </a:solidFill>
                <a:highlight>
                  <a:srgbClr val="FFFFFF"/>
                </a:highlight>
                <a:latin typeface="Arial"/>
                <a:ea typeface="Arial"/>
                <a:cs typeface="Arial"/>
                <a:sym typeface="Arial"/>
              </a:rPr>
              <a:t>Adverse Childhood Experiences:</a:t>
            </a:r>
            <a:r>
              <a:rPr lang="en-US" sz="1000">
                <a:solidFill>
                  <a:srgbClr val="636363"/>
                </a:solidFill>
                <a:highlight>
                  <a:srgbClr val="FFFFFF"/>
                </a:highlight>
                <a:latin typeface="Arial"/>
                <a:ea typeface="Arial"/>
                <a:cs typeface="Arial"/>
                <a:sym typeface="Arial"/>
              </a:rPr>
              <a:t> Impact individual &amp; interpersonal conditions. Examples include parental mental illness, substance abuse, interpersonal violence, homelessness, incarceration, divorce, death, emotional, physical, and sexual abuse, caregiver separation, and medical crisis.</a:t>
            </a:r>
            <a:endParaRPr sz="1000">
              <a:solidFill>
                <a:srgbClr val="636363"/>
              </a:solidFill>
              <a:highlight>
                <a:srgbClr val="FFFFFF"/>
              </a:highlight>
              <a:latin typeface="Arial"/>
              <a:ea typeface="Arial"/>
              <a:cs typeface="Arial"/>
              <a:sym typeface="Arial"/>
            </a:endParaRPr>
          </a:p>
          <a:p>
            <a:pPr indent="-292100" lvl="0" marL="647700" rtl="0" algn="l">
              <a:lnSpc>
                <a:spcPct val="115000"/>
              </a:lnSpc>
              <a:spcBef>
                <a:spcPts val="0"/>
              </a:spcBef>
              <a:spcAft>
                <a:spcPts val="0"/>
              </a:spcAft>
              <a:buClr>
                <a:srgbClr val="636363"/>
              </a:buClr>
              <a:buSzPts val="1000"/>
              <a:buAutoNum type="arabicPeriod"/>
            </a:pPr>
            <a:r>
              <a:rPr b="1" lang="en-US" sz="1000">
                <a:solidFill>
                  <a:srgbClr val="636363"/>
                </a:solidFill>
                <a:highlight>
                  <a:srgbClr val="FFFFFF"/>
                </a:highlight>
                <a:latin typeface="Arial"/>
                <a:ea typeface="Arial"/>
                <a:cs typeface="Arial"/>
                <a:sym typeface="Arial"/>
              </a:rPr>
              <a:t>Adverse Community Experiences:</a:t>
            </a:r>
            <a:r>
              <a:rPr lang="en-US" sz="1000">
                <a:solidFill>
                  <a:srgbClr val="636363"/>
                </a:solidFill>
                <a:highlight>
                  <a:srgbClr val="FFFFFF"/>
                </a:highlight>
                <a:latin typeface="Arial"/>
                <a:ea typeface="Arial"/>
                <a:cs typeface="Arial"/>
                <a:sym typeface="Arial"/>
              </a:rPr>
              <a:t> Impact population conditions. Examples include poverty, structural racism, community disinvestment, police violence, lack of affordable housing, lack of opportunity and economic mobility, discrimination, disconnected relationships, unemployment, and deteriorating built environments.</a:t>
            </a:r>
            <a:endParaRPr sz="1000">
              <a:solidFill>
                <a:srgbClr val="636363"/>
              </a:solidFill>
              <a:highlight>
                <a:srgbClr val="FFFFFF"/>
              </a:highlight>
              <a:latin typeface="Arial"/>
              <a:ea typeface="Arial"/>
              <a:cs typeface="Arial"/>
              <a:sym typeface="Arial"/>
            </a:endParaRPr>
          </a:p>
          <a:p>
            <a:pPr indent="-292100" lvl="0" marL="647700" rtl="0" algn="l">
              <a:lnSpc>
                <a:spcPct val="115000"/>
              </a:lnSpc>
              <a:spcBef>
                <a:spcPts val="0"/>
              </a:spcBef>
              <a:spcAft>
                <a:spcPts val="0"/>
              </a:spcAft>
              <a:buClr>
                <a:srgbClr val="636363"/>
              </a:buClr>
              <a:buSzPts val="1000"/>
              <a:buAutoNum type="arabicPeriod"/>
            </a:pPr>
            <a:r>
              <a:rPr b="1" lang="en-US" sz="1000">
                <a:solidFill>
                  <a:srgbClr val="636363"/>
                </a:solidFill>
                <a:highlight>
                  <a:srgbClr val="FFFFFF"/>
                </a:highlight>
                <a:latin typeface="Arial"/>
                <a:ea typeface="Arial"/>
                <a:cs typeface="Arial"/>
                <a:sym typeface="Arial"/>
              </a:rPr>
              <a:t>Adverse Climate Experiences:</a:t>
            </a:r>
            <a:r>
              <a:rPr lang="en-US" sz="1000">
                <a:solidFill>
                  <a:srgbClr val="636363"/>
                </a:solidFill>
                <a:highlight>
                  <a:srgbClr val="FFFFFF"/>
                </a:highlight>
                <a:latin typeface="Arial"/>
                <a:ea typeface="Arial"/>
                <a:cs typeface="Arial"/>
                <a:sym typeface="Arial"/>
              </a:rPr>
              <a:t> Impact community conditions. Examples include COVID-19, climate change, wildfires, droughts, hurricanes, earthquakes, floods, environmental injustice, and pollution.</a:t>
            </a:r>
            <a:endParaRPr sz="1000">
              <a:solidFill>
                <a:srgbClr val="636363"/>
              </a:solidFill>
              <a:highlight>
                <a:srgbClr val="FFFFFF"/>
              </a:highlight>
              <a:latin typeface="Arial"/>
              <a:ea typeface="Arial"/>
              <a:cs typeface="Arial"/>
              <a:sym typeface="Arial"/>
            </a:endParaRPr>
          </a:p>
          <a:p>
            <a:pPr indent="-292100" lvl="0" marL="647700" rtl="0" algn="l">
              <a:lnSpc>
                <a:spcPct val="115000"/>
              </a:lnSpc>
              <a:spcBef>
                <a:spcPts val="0"/>
              </a:spcBef>
              <a:spcAft>
                <a:spcPts val="0"/>
              </a:spcAft>
              <a:buClr>
                <a:srgbClr val="636363"/>
              </a:buClr>
              <a:buSzPts val="1000"/>
              <a:buAutoNum type="arabicPeriod"/>
            </a:pPr>
            <a:r>
              <a:rPr b="1" lang="en-US" sz="1000">
                <a:solidFill>
                  <a:srgbClr val="636363"/>
                </a:solidFill>
                <a:highlight>
                  <a:srgbClr val="FFFFFF"/>
                </a:highlight>
                <a:latin typeface="Arial"/>
                <a:ea typeface="Arial"/>
                <a:cs typeface="Arial"/>
                <a:sym typeface="Arial"/>
              </a:rPr>
              <a:t>Atrocious Cultural Experiences:</a:t>
            </a:r>
            <a:r>
              <a:rPr lang="en-US" sz="1000">
                <a:solidFill>
                  <a:srgbClr val="636363"/>
                </a:solidFill>
                <a:highlight>
                  <a:srgbClr val="FFFFFF"/>
                </a:highlight>
                <a:latin typeface="Arial"/>
                <a:ea typeface="Arial"/>
                <a:cs typeface="Arial"/>
                <a:sym typeface="Arial"/>
              </a:rPr>
              <a:t> Impact macro and socio-historical conditions. Examples include slavery, genocide, colonization, segregation, forced family separation, removal of property, and other harmful social norms such as low sense of political and social efficacy</a:t>
            </a:r>
            <a:br>
              <a:rPr lang="en-US" sz="1000">
                <a:solidFill>
                  <a:srgbClr val="636363"/>
                </a:solidFill>
                <a:highlight>
                  <a:srgbClr val="FFFFFF"/>
                </a:highlight>
                <a:latin typeface="Arial"/>
                <a:ea typeface="Arial"/>
                <a:cs typeface="Arial"/>
                <a:sym typeface="Arial"/>
              </a:rPr>
            </a:br>
            <a:r>
              <a:rPr lang="en-US" sz="1000">
                <a:solidFill>
                  <a:srgbClr val="636363"/>
                </a:solidFill>
                <a:highlight>
                  <a:srgbClr val="FFFFFF"/>
                </a:highlight>
                <a:latin typeface="Arial"/>
                <a:ea typeface="Arial"/>
                <a:cs typeface="Arial"/>
                <a:sym typeface="Arial"/>
              </a:rPr>
              <a:t>and mistrust.</a:t>
            </a:r>
            <a:endParaRPr sz="1000">
              <a:solidFill>
                <a:srgbClr val="636363"/>
              </a:solidFill>
              <a:highlight>
                <a:srgbClr val="FFFFFF"/>
              </a:highlight>
              <a:latin typeface="Arial"/>
              <a:ea typeface="Arial"/>
              <a:cs typeface="Arial"/>
              <a:sym typeface="Arial"/>
            </a:endParaRPr>
          </a:p>
          <a:p>
            <a:pPr indent="0" lvl="0" marL="0" rtl="0" algn="l">
              <a:lnSpc>
                <a:spcPct val="115000"/>
              </a:lnSpc>
              <a:spcBef>
                <a:spcPts val="1500"/>
              </a:spcBef>
              <a:spcAft>
                <a:spcPts val="0"/>
              </a:spcAft>
              <a:buNone/>
            </a:pPr>
            <a:r>
              <a:rPr lang="en-US" sz="1000">
                <a:solidFill>
                  <a:srgbClr val="636363"/>
                </a:solidFill>
                <a:highlight>
                  <a:srgbClr val="FFFFFF"/>
                </a:highlight>
                <a:latin typeface="Arial"/>
                <a:ea typeface="Arial"/>
                <a:cs typeface="Arial"/>
                <a:sym typeface="Arial"/>
              </a:rPr>
              <a:t>Adversity consists of a wide range of experiences or conditions that threaten</a:t>
            </a:r>
            <a:br>
              <a:rPr lang="en-US" sz="1000">
                <a:solidFill>
                  <a:srgbClr val="636363"/>
                </a:solidFill>
                <a:highlight>
                  <a:srgbClr val="FFFFFF"/>
                </a:highlight>
                <a:latin typeface="Arial"/>
                <a:ea typeface="Arial"/>
                <a:cs typeface="Arial"/>
                <a:sym typeface="Arial"/>
              </a:rPr>
            </a:br>
            <a:r>
              <a:rPr lang="en-US" sz="1000">
                <a:solidFill>
                  <a:srgbClr val="636363"/>
                </a:solidFill>
                <a:highlight>
                  <a:srgbClr val="FFFFFF"/>
                </a:highlight>
                <a:latin typeface="Arial"/>
                <a:ea typeface="Arial"/>
                <a:cs typeface="Arial"/>
                <a:sym typeface="Arial"/>
              </a:rPr>
              <a:t>the health and well-being of children, families, and communities. Everyone is at risk for adversity. Historical, social, environmental and economic environments can contribute to inequities in exposure to adverse childhood experiences.12 Without the presence of protective factors and resilience strategies, both individual and multiple ACEs contribute to chronic stress and trauma for both individuals and communities across generations.</a:t>
            </a:r>
            <a:endParaRPr sz="1000">
              <a:solidFill>
                <a:srgbClr val="636363"/>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636363"/>
              </a:solidFill>
              <a:highlight>
                <a:srgbClr val="FFFFFF"/>
              </a:highlight>
              <a:latin typeface="Arial"/>
              <a:ea typeface="Arial"/>
              <a:cs typeface="Arial"/>
              <a:sym typeface="Arial"/>
            </a:endParaRPr>
          </a:p>
          <a:p>
            <a:pPr indent="0" lvl="0" marL="0" rtl="0" algn="l">
              <a:spcBef>
                <a:spcPts val="0"/>
              </a:spcBef>
              <a:spcAft>
                <a:spcPts val="0"/>
              </a:spcAft>
              <a:buNone/>
            </a:pPr>
            <a:r>
              <a:t/>
            </a:r>
            <a:endParaRPr sz="1350">
              <a:solidFill>
                <a:srgbClr val="444444"/>
              </a:solidFill>
              <a:highlight>
                <a:srgbClr val="FFFFFF"/>
              </a:highlight>
              <a:latin typeface="Arial"/>
              <a:ea typeface="Arial"/>
              <a:cs typeface="Arial"/>
              <a:sym typeface="Arial"/>
            </a:endParaRPr>
          </a:p>
          <a:p>
            <a:pPr indent="0" lvl="0" marL="0" rtl="0" algn="l">
              <a:spcBef>
                <a:spcPts val="0"/>
              </a:spcBef>
              <a:spcAft>
                <a:spcPts val="0"/>
              </a:spcAft>
              <a:buNone/>
            </a:pPr>
            <a:r>
              <a:t/>
            </a:r>
            <a:endParaRPr sz="1000">
              <a:solidFill>
                <a:srgbClr val="636363"/>
              </a:solidFill>
              <a:highlight>
                <a:srgbClr val="FFFFFF"/>
              </a:highlight>
              <a:latin typeface="Arial"/>
              <a:ea typeface="Arial"/>
              <a:cs typeface="Arial"/>
              <a:sym typeface="Arial"/>
            </a:endParaRPr>
          </a:p>
        </p:txBody>
      </p:sp>
      <p:sp>
        <p:nvSpPr>
          <p:cNvPr id="1121" name="Google Shape;1121;g2518c07b935_0_0:notes"/>
          <p:cNvSpPr txBox="1"/>
          <p:nvPr>
            <p:ph idx="11" type="ftr"/>
          </p:nvPr>
        </p:nvSpPr>
        <p:spPr>
          <a:xfrm>
            <a:off x="0"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1122" name="Google Shape;1122;g2518c07b935_0_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1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1" name="Google Shape;1131;p1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187270" lvl="0" marL="187270" rtl="0" algn="l">
              <a:spcBef>
                <a:spcPts val="0"/>
              </a:spcBef>
              <a:spcAft>
                <a:spcPts val="0"/>
              </a:spcAft>
              <a:buClr>
                <a:schemeClr val="dk1"/>
              </a:buClr>
              <a:buSzPts val="1200"/>
              <a:buFont typeface="Garamond"/>
              <a:buChar char="-"/>
            </a:pPr>
            <a:r>
              <a:rPr lang="en-US">
                <a:latin typeface="Garamond"/>
                <a:ea typeface="Garamond"/>
                <a:cs typeface="Garamond"/>
                <a:sym typeface="Garamond"/>
              </a:rPr>
              <a:t>The Pair of ACEs” is an important visual aid that paints a more complete picture to help us understand the complexity and interconnectedness of adversity.  It not only highlights individual adversities above the barren tree branches, but just as important, it highlights the community adversities within the toxic soil. If ignored, these adversities can be easily passed down from generation to generation. It is perpetuated, unless intentional strategies are implemented.</a:t>
            </a:r>
            <a:endParaRPr/>
          </a:p>
          <a:p>
            <a:pPr indent="0" lvl="0" marL="0" rtl="0" algn="l">
              <a:spcBef>
                <a:spcPts val="0"/>
              </a:spcBef>
              <a:spcAft>
                <a:spcPts val="0"/>
              </a:spcAft>
              <a:buNone/>
            </a:pPr>
            <a:r>
              <a:t/>
            </a:r>
            <a:endParaRPr>
              <a:latin typeface="Garamond"/>
              <a:ea typeface="Garamond"/>
              <a:cs typeface="Garamond"/>
              <a:sym typeface="Garamond"/>
            </a:endParaRPr>
          </a:p>
          <a:p>
            <a:pPr indent="-187270" lvl="0" marL="187270" rtl="0" algn="l">
              <a:spcBef>
                <a:spcPts val="0"/>
              </a:spcBef>
              <a:spcAft>
                <a:spcPts val="0"/>
              </a:spcAft>
              <a:buClr>
                <a:schemeClr val="dk1"/>
              </a:buClr>
              <a:buSzPts val="1200"/>
              <a:buFont typeface="Garamond"/>
              <a:buChar char="-"/>
            </a:pPr>
            <a:r>
              <a:rPr lang="en-US">
                <a:latin typeface="Garamond"/>
                <a:ea typeface="Garamond"/>
                <a:cs typeface="Garamond"/>
                <a:sym typeface="Garamond"/>
              </a:rPr>
              <a:t>As a society, we are often overwhelmed, distracted and divided with limited resources trying to tackle each of these adversities separately. However, with increased understanding of the root cause, we can focus our efforts on this unifying concept that increases collaborative solutions……</a:t>
            </a:r>
            <a:endParaRPr/>
          </a:p>
          <a:p>
            <a:pPr indent="-111070" lvl="0" marL="187270" rtl="0" algn="l">
              <a:spcBef>
                <a:spcPts val="0"/>
              </a:spcBef>
              <a:spcAft>
                <a:spcPts val="0"/>
              </a:spcAft>
              <a:buClr>
                <a:schemeClr val="dk1"/>
              </a:buClr>
              <a:buSzPts val="1200"/>
              <a:buFont typeface="Calibri"/>
              <a:buNone/>
            </a:pPr>
            <a:r>
              <a:t/>
            </a:r>
            <a:endParaRPr>
              <a:latin typeface="Garamond"/>
              <a:ea typeface="Garamond"/>
              <a:cs typeface="Garamond"/>
              <a:sym typeface="Garamond"/>
            </a:endParaRPr>
          </a:p>
          <a:p>
            <a:pPr indent="-187270" lvl="0" marL="187270" rtl="0" algn="l">
              <a:spcBef>
                <a:spcPts val="0"/>
              </a:spcBef>
              <a:spcAft>
                <a:spcPts val="0"/>
              </a:spcAft>
              <a:buClr>
                <a:schemeClr val="dk1"/>
              </a:buClr>
              <a:buSzPts val="1200"/>
              <a:buFont typeface="Garamond"/>
              <a:buChar char="-"/>
            </a:pPr>
            <a:r>
              <a:rPr lang="en-US">
                <a:latin typeface="Garamond"/>
                <a:ea typeface="Garamond"/>
                <a:cs typeface="Garamond"/>
                <a:sym typeface="Garamond"/>
              </a:rPr>
              <a:t>Root cause is the prolonged </a:t>
            </a:r>
            <a:r>
              <a:rPr lang="en-US">
                <a:latin typeface="Garamond"/>
                <a:ea typeface="Garamond"/>
                <a:cs typeface="Garamond"/>
                <a:sym typeface="Garamond"/>
              </a:rPr>
              <a:t>activation</a:t>
            </a:r>
            <a:r>
              <a:rPr lang="en-US">
                <a:latin typeface="Garamond"/>
                <a:ea typeface="Garamond"/>
                <a:cs typeface="Garamond"/>
                <a:sym typeface="Garamond"/>
              </a:rPr>
              <a:t> of stress response systems in the absence of protective relationships</a:t>
            </a:r>
            <a:endParaRPr>
              <a:latin typeface="Garamond"/>
              <a:ea typeface="Garamond"/>
              <a:cs typeface="Garamond"/>
              <a:sym typeface="Garamond"/>
            </a:endParaRPr>
          </a:p>
          <a:p>
            <a:pPr indent="-199970" lvl="0" marL="187270" rtl="0" algn="l">
              <a:spcBef>
                <a:spcPts val="0"/>
              </a:spcBef>
              <a:spcAft>
                <a:spcPts val="0"/>
              </a:spcAft>
              <a:buSzPts val="1400"/>
              <a:buFont typeface="Garamond"/>
              <a:buChar char="-"/>
            </a:pPr>
            <a:r>
              <a:rPr lang="en-US">
                <a:latin typeface="Garamond"/>
                <a:ea typeface="Garamond"/>
                <a:cs typeface="Garamond"/>
                <a:sym typeface="Garamond"/>
              </a:rPr>
              <a:t>Provide example/tell story…death in the family….what did your friends and family do?</a:t>
            </a:r>
            <a:endParaRPr/>
          </a:p>
          <a:p>
            <a:pPr indent="0" lvl="0" marL="0" rtl="0" algn="l">
              <a:spcBef>
                <a:spcPts val="0"/>
              </a:spcBef>
              <a:spcAft>
                <a:spcPts val="0"/>
              </a:spcAft>
              <a:buNone/>
            </a:pPr>
            <a:br>
              <a:rPr lang="en-US">
                <a:latin typeface="Garamond"/>
                <a:ea typeface="Garamond"/>
                <a:cs typeface="Garamond"/>
                <a:sym typeface="Garamond"/>
              </a:rPr>
            </a:br>
            <a:endParaRPr>
              <a:latin typeface="Garamond"/>
              <a:ea typeface="Garamond"/>
              <a:cs typeface="Garamond"/>
              <a:sym typeface="Garamond"/>
            </a:endParaRPr>
          </a:p>
          <a:p>
            <a:pPr indent="0" lvl="0" marL="0" rtl="0" algn="l">
              <a:spcBef>
                <a:spcPts val="0"/>
              </a:spcBef>
              <a:spcAft>
                <a:spcPts val="0"/>
              </a:spcAft>
              <a:buNone/>
            </a:pPr>
            <a:r>
              <a:t/>
            </a:r>
            <a:endParaRPr/>
          </a:p>
        </p:txBody>
      </p:sp>
      <p:sp>
        <p:nvSpPr>
          <p:cNvPr id="1132" name="Google Shape;1132;p10: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1133" name="Google Shape;1133;p1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221b45178ef_1_45: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4" name="Google Shape;1144;g221b45178ef_1_45: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60000"/>
              </a:lnSpc>
              <a:spcBef>
                <a:spcPts val="1800"/>
              </a:spcBef>
              <a:spcAft>
                <a:spcPts val="0"/>
              </a:spcAft>
              <a:buClr>
                <a:schemeClr val="dk1"/>
              </a:buClr>
              <a:buSzPts val="1100"/>
              <a:buFont typeface="Arial"/>
              <a:buNone/>
            </a:pPr>
            <a:r>
              <a:rPr lang="en-US">
                <a:solidFill>
                  <a:srgbClr val="333333"/>
                </a:solidFill>
                <a:highlight>
                  <a:srgbClr val="FFFFFF"/>
                </a:highlight>
                <a:latin typeface="Arial"/>
                <a:ea typeface="Arial"/>
                <a:cs typeface="Arial"/>
                <a:sym typeface="Arial"/>
              </a:rPr>
              <a:t>The ACEs in these three realms - household, community, and environment - intertwine throughout people’s lives, and affect the viability of families, communities, organizations, and systems. The backside of this handout also covers five important findings from the ACEs study.</a:t>
            </a:r>
            <a:endParaRPr>
              <a:solidFill>
                <a:srgbClr val="333333"/>
              </a:solidFill>
              <a:highlight>
                <a:srgbClr val="FFFFFF"/>
              </a:highlight>
              <a:latin typeface="Arial"/>
              <a:ea typeface="Arial"/>
              <a:cs typeface="Arial"/>
              <a:sym typeface="Arial"/>
            </a:endParaRPr>
          </a:p>
          <a:p>
            <a:pPr indent="0" lvl="0" marL="0" rtl="0" algn="l">
              <a:lnSpc>
                <a:spcPct val="160000"/>
              </a:lnSpc>
              <a:spcBef>
                <a:spcPts val="1800"/>
              </a:spcBef>
              <a:spcAft>
                <a:spcPts val="0"/>
              </a:spcAft>
              <a:buClr>
                <a:schemeClr val="dk1"/>
              </a:buClr>
              <a:buSzPts val="1100"/>
              <a:buFont typeface="Arial"/>
              <a:buNone/>
            </a:pPr>
            <a:r>
              <a:rPr lang="en-US">
                <a:solidFill>
                  <a:srgbClr val="333333"/>
                </a:solidFill>
                <a:highlight>
                  <a:srgbClr val="FFFFFF"/>
                </a:highlight>
                <a:latin typeface="Arial"/>
                <a:ea typeface="Arial"/>
                <a:cs typeface="Arial"/>
                <a:sym typeface="Arial"/>
              </a:rPr>
              <a:t>This graphic was created by PACEs Connection with inspiration and guidance from Building Community Resilience Collaborative and Networks and the International Transformational Resilience Coalition.</a:t>
            </a:r>
            <a:endParaRPr>
              <a:solidFill>
                <a:srgbClr val="333333"/>
              </a:solidFill>
              <a:highlight>
                <a:srgbClr val="FFFFFF"/>
              </a:highlight>
              <a:latin typeface="Arial"/>
              <a:ea typeface="Arial"/>
              <a:cs typeface="Arial"/>
              <a:sym typeface="Arial"/>
            </a:endParaRPr>
          </a:p>
          <a:p>
            <a:pPr indent="0" lvl="0" marL="0" rtl="0" algn="l">
              <a:spcBef>
                <a:spcPts val="1500"/>
              </a:spcBef>
              <a:spcAft>
                <a:spcPts val="0"/>
              </a:spcAft>
              <a:buNone/>
            </a:pPr>
            <a:r>
              <a:t/>
            </a:r>
            <a:endParaRPr>
              <a:solidFill>
                <a:srgbClr val="4D5156"/>
              </a:solidFill>
              <a:highlight>
                <a:srgbClr val="FFFFFF"/>
              </a:highlight>
              <a:latin typeface="Roboto"/>
              <a:ea typeface="Roboto"/>
              <a:cs typeface="Roboto"/>
              <a:sym typeface="Roboto"/>
            </a:endParaRPr>
          </a:p>
        </p:txBody>
      </p:sp>
      <p:sp>
        <p:nvSpPr>
          <p:cNvPr id="1145" name="Google Shape;1145;g221b45178ef_1_45:notes"/>
          <p:cNvSpPr txBox="1"/>
          <p:nvPr>
            <p:ph idx="11" type="ftr"/>
          </p:nvPr>
        </p:nvSpPr>
        <p:spPr>
          <a:xfrm>
            <a:off x="0"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1146" name="Google Shape;1146;g221b45178ef_1_45: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21b45178ef_1_59: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8" name="Google Shape;1158;g221b45178ef_1_59: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000">
                <a:solidFill>
                  <a:srgbClr val="636363"/>
                </a:solidFill>
                <a:highlight>
                  <a:srgbClr val="FFFFFF"/>
                </a:highlight>
                <a:latin typeface="Arial"/>
                <a:ea typeface="Arial"/>
                <a:cs typeface="Arial"/>
                <a:sym typeface="Arial"/>
              </a:rPr>
              <a:t>Adversity consists of a wide range of experiences or conditions that threaten the health and well-being of children, families, and communities. Like resilience, adversity occurs across all levels of the social-ecological model. The understanding of adversity and its impacts on health and well-being continue to grow. </a:t>
            </a:r>
            <a:br>
              <a:rPr lang="en-US" sz="1000">
                <a:solidFill>
                  <a:srgbClr val="636363"/>
                </a:solidFill>
                <a:highlight>
                  <a:srgbClr val="FFFFFF"/>
                </a:highlight>
                <a:latin typeface="Arial"/>
                <a:ea typeface="Arial"/>
                <a:cs typeface="Arial"/>
                <a:sym typeface="Arial"/>
              </a:rPr>
            </a:br>
            <a:r>
              <a:rPr lang="en-US" sz="1350">
                <a:solidFill>
                  <a:srgbClr val="444444"/>
                </a:solidFill>
                <a:highlight>
                  <a:srgbClr val="FFFFFF"/>
                </a:highlight>
                <a:latin typeface="Arial"/>
                <a:ea typeface="Arial"/>
                <a:cs typeface="Arial"/>
                <a:sym typeface="Arial"/>
              </a:rPr>
              <a:t>The acronym ‘ACE’ can be defined in four primary ways:</a:t>
            </a:r>
            <a:br>
              <a:rPr lang="en-US" sz="1350">
                <a:solidFill>
                  <a:srgbClr val="444444"/>
                </a:solidFill>
                <a:highlight>
                  <a:srgbClr val="FFFFFF"/>
                </a:highlight>
                <a:latin typeface="Arial"/>
                <a:ea typeface="Arial"/>
                <a:cs typeface="Arial"/>
                <a:sym typeface="Arial"/>
              </a:rPr>
            </a:br>
            <a:r>
              <a:rPr b="1" lang="en-US" sz="1000">
                <a:solidFill>
                  <a:srgbClr val="636363"/>
                </a:solidFill>
                <a:highlight>
                  <a:srgbClr val="FFFFFF"/>
                </a:highlight>
                <a:latin typeface="Arial"/>
                <a:ea typeface="Arial"/>
                <a:cs typeface="Arial"/>
                <a:sym typeface="Arial"/>
              </a:rPr>
              <a:t>Adverse Childhood Experiences:</a:t>
            </a:r>
            <a:r>
              <a:rPr lang="en-US" sz="1000">
                <a:solidFill>
                  <a:srgbClr val="636363"/>
                </a:solidFill>
                <a:highlight>
                  <a:srgbClr val="FFFFFF"/>
                </a:highlight>
                <a:latin typeface="Arial"/>
                <a:ea typeface="Arial"/>
                <a:cs typeface="Arial"/>
                <a:sym typeface="Arial"/>
              </a:rPr>
              <a:t> Impact individual &amp; interpersonal conditions. Examples include parental mental illness, substance abuse, interpersonal violence, homelessness, incarceration, divorce, death, emotional, physical, and sexual abuse, caregiver separation, and medical crisis.</a:t>
            </a:r>
            <a:endParaRPr sz="1000">
              <a:solidFill>
                <a:srgbClr val="636363"/>
              </a:solidFill>
              <a:highlight>
                <a:srgbClr val="FFFFFF"/>
              </a:highlight>
              <a:latin typeface="Arial"/>
              <a:ea typeface="Arial"/>
              <a:cs typeface="Arial"/>
              <a:sym typeface="Arial"/>
            </a:endParaRPr>
          </a:p>
          <a:p>
            <a:pPr indent="-292100" lvl="0" marL="647700" rtl="0" algn="l">
              <a:lnSpc>
                <a:spcPct val="115000"/>
              </a:lnSpc>
              <a:spcBef>
                <a:spcPts val="0"/>
              </a:spcBef>
              <a:spcAft>
                <a:spcPts val="0"/>
              </a:spcAft>
              <a:buClr>
                <a:srgbClr val="636363"/>
              </a:buClr>
              <a:buSzPts val="1000"/>
              <a:buAutoNum type="arabicPeriod"/>
            </a:pPr>
            <a:r>
              <a:rPr b="1" lang="en-US" sz="1000">
                <a:solidFill>
                  <a:srgbClr val="636363"/>
                </a:solidFill>
                <a:highlight>
                  <a:srgbClr val="FFFFFF"/>
                </a:highlight>
                <a:latin typeface="Arial"/>
                <a:ea typeface="Arial"/>
                <a:cs typeface="Arial"/>
                <a:sym typeface="Arial"/>
              </a:rPr>
              <a:t>Adverse Community Experiences:</a:t>
            </a:r>
            <a:r>
              <a:rPr lang="en-US" sz="1000">
                <a:solidFill>
                  <a:srgbClr val="636363"/>
                </a:solidFill>
                <a:highlight>
                  <a:srgbClr val="FFFFFF"/>
                </a:highlight>
                <a:latin typeface="Arial"/>
                <a:ea typeface="Arial"/>
                <a:cs typeface="Arial"/>
                <a:sym typeface="Arial"/>
              </a:rPr>
              <a:t> Impact population conditions. Examples include poverty, structural racism, community disinvestment, police violence, lack of affordable housing, lack of opportunity and economic mobility, discrimination, disconnected relationships, unemployment, and deteriorating built environments.</a:t>
            </a:r>
            <a:endParaRPr sz="1000">
              <a:solidFill>
                <a:srgbClr val="636363"/>
              </a:solidFill>
              <a:highlight>
                <a:srgbClr val="FFFFFF"/>
              </a:highlight>
              <a:latin typeface="Arial"/>
              <a:ea typeface="Arial"/>
              <a:cs typeface="Arial"/>
              <a:sym typeface="Arial"/>
            </a:endParaRPr>
          </a:p>
          <a:p>
            <a:pPr indent="-292100" lvl="0" marL="647700" rtl="0" algn="l">
              <a:lnSpc>
                <a:spcPct val="115000"/>
              </a:lnSpc>
              <a:spcBef>
                <a:spcPts val="0"/>
              </a:spcBef>
              <a:spcAft>
                <a:spcPts val="0"/>
              </a:spcAft>
              <a:buClr>
                <a:srgbClr val="636363"/>
              </a:buClr>
              <a:buSzPts val="1000"/>
              <a:buAutoNum type="arabicPeriod"/>
            </a:pPr>
            <a:r>
              <a:rPr b="1" lang="en-US" sz="1000">
                <a:solidFill>
                  <a:srgbClr val="636363"/>
                </a:solidFill>
                <a:highlight>
                  <a:srgbClr val="FFFFFF"/>
                </a:highlight>
                <a:latin typeface="Arial"/>
                <a:ea typeface="Arial"/>
                <a:cs typeface="Arial"/>
                <a:sym typeface="Arial"/>
              </a:rPr>
              <a:t>Adverse Climate Experiences:</a:t>
            </a:r>
            <a:r>
              <a:rPr lang="en-US" sz="1000">
                <a:solidFill>
                  <a:srgbClr val="636363"/>
                </a:solidFill>
                <a:highlight>
                  <a:srgbClr val="FFFFFF"/>
                </a:highlight>
                <a:latin typeface="Arial"/>
                <a:ea typeface="Arial"/>
                <a:cs typeface="Arial"/>
                <a:sym typeface="Arial"/>
              </a:rPr>
              <a:t> Impact community conditions. Examples include COVID-19, climate change, wildfires, droughts, hurricanes, earthquakes, floods, environmental injustice, and pollution.</a:t>
            </a:r>
            <a:endParaRPr sz="1000">
              <a:solidFill>
                <a:srgbClr val="636363"/>
              </a:solidFill>
              <a:highlight>
                <a:srgbClr val="FFFFFF"/>
              </a:highlight>
              <a:latin typeface="Arial"/>
              <a:ea typeface="Arial"/>
              <a:cs typeface="Arial"/>
              <a:sym typeface="Arial"/>
            </a:endParaRPr>
          </a:p>
          <a:p>
            <a:pPr indent="-292100" lvl="0" marL="647700" rtl="0" algn="l">
              <a:lnSpc>
                <a:spcPct val="115000"/>
              </a:lnSpc>
              <a:spcBef>
                <a:spcPts val="0"/>
              </a:spcBef>
              <a:spcAft>
                <a:spcPts val="0"/>
              </a:spcAft>
              <a:buClr>
                <a:srgbClr val="636363"/>
              </a:buClr>
              <a:buSzPts val="1000"/>
              <a:buAutoNum type="arabicPeriod"/>
            </a:pPr>
            <a:r>
              <a:rPr b="1" lang="en-US" sz="1000">
                <a:solidFill>
                  <a:srgbClr val="636363"/>
                </a:solidFill>
                <a:highlight>
                  <a:srgbClr val="FFFFFF"/>
                </a:highlight>
                <a:latin typeface="Arial"/>
                <a:ea typeface="Arial"/>
                <a:cs typeface="Arial"/>
                <a:sym typeface="Arial"/>
              </a:rPr>
              <a:t>Atrocious Cultural Experiences:</a:t>
            </a:r>
            <a:r>
              <a:rPr lang="en-US" sz="1000">
                <a:solidFill>
                  <a:srgbClr val="636363"/>
                </a:solidFill>
                <a:highlight>
                  <a:srgbClr val="FFFFFF"/>
                </a:highlight>
                <a:latin typeface="Arial"/>
                <a:ea typeface="Arial"/>
                <a:cs typeface="Arial"/>
                <a:sym typeface="Arial"/>
              </a:rPr>
              <a:t> Impact macro and socio-historical conditions. Examples include slavery, genocide, colonization, segregation, forced family separation, removal of property, and other harmful social norms such as low sense of political and social efficacy</a:t>
            </a:r>
            <a:br>
              <a:rPr lang="en-US" sz="1000">
                <a:solidFill>
                  <a:srgbClr val="636363"/>
                </a:solidFill>
                <a:highlight>
                  <a:srgbClr val="FFFFFF"/>
                </a:highlight>
                <a:latin typeface="Arial"/>
                <a:ea typeface="Arial"/>
                <a:cs typeface="Arial"/>
                <a:sym typeface="Arial"/>
              </a:rPr>
            </a:br>
            <a:r>
              <a:rPr lang="en-US" sz="1000">
                <a:solidFill>
                  <a:srgbClr val="636363"/>
                </a:solidFill>
                <a:highlight>
                  <a:srgbClr val="FFFFFF"/>
                </a:highlight>
                <a:latin typeface="Arial"/>
                <a:ea typeface="Arial"/>
                <a:cs typeface="Arial"/>
                <a:sym typeface="Arial"/>
              </a:rPr>
              <a:t>and mistrust.</a:t>
            </a:r>
            <a:endParaRPr sz="1000">
              <a:solidFill>
                <a:srgbClr val="636363"/>
              </a:solidFill>
              <a:highlight>
                <a:srgbClr val="FFFFFF"/>
              </a:highlight>
              <a:latin typeface="Arial"/>
              <a:ea typeface="Arial"/>
              <a:cs typeface="Arial"/>
              <a:sym typeface="Arial"/>
            </a:endParaRPr>
          </a:p>
          <a:p>
            <a:pPr indent="0" lvl="0" marL="0" rtl="0" algn="l">
              <a:lnSpc>
                <a:spcPct val="115000"/>
              </a:lnSpc>
              <a:spcBef>
                <a:spcPts val="1500"/>
              </a:spcBef>
              <a:spcAft>
                <a:spcPts val="0"/>
              </a:spcAft>
              <a:buNone/>
            </a:pPr>
            <a:r>
              <a:rPr lang="en-US" sz="1000">
                <a:solidFill>
                  <a:srgbClr val="636363"/>
                </a:solidFill>
                <a:highlight>
                  <a:srgbClr val="FFFFFF"/>
                </a:highlight>
                <a:latin typeface="Arial"/>
                <a:ea typeface="Arial"/>
                <a:cs typeface="Arial"/>
                <a:sym typeface="Arial"/>
              </a:rPr>
              <a:t>Adversity consists of a wide range of experiences or conditions that threaten</a:t>
            </a:r>
            <a:br>
              <a:rPr lang="en-US" sz="1000">
                <a:solidFill>
                  <a:srgbClr val="636363"/>
                </a:solidFill>
                <a:highlight>
                  <a:srgbClr val="FFFFFF"/>
                </a:highlight>
                <a:latin typeface="Arial"/>
                <a:ea typeface="Arial"/>
                <a:cs typeface="Arial"/>
                <a:sym typeface="Arial"/>
              </a:rPr>
            </a:br>
            <a:r>
              <a:rPr lang="en-US" sz="1000">
                <a:solidFill>
                  <a:srgbClr val="636363"/>
                </a:solidFill>
                <a:highlight>
                  <a:srgbClr val="FFFFFF"/>
                </a:highlight>
                <a:latin typeface="Arial"/>
                <a:ea typeface="Arial"/>
                <a:cs typeface="Arial"/>
                <a:sym typeface="Arial"/>
              </a:rPr>
              <a:t>the health and well-being of children, families, and communities. Everyone is at risk for adversity. Historical, social, environmental and economic environments can contribute to inequities in exposure to adverse childhood experiences.12 Without the presence of protective factors and resilience strategies, both individual and multiple ACEs contribute to chronic stress and trauma for both individuals and communities across generations.</a:t>
            </a:r>
            <a:endParaRPr sz="1000">
              <a:solidFill>
                <a:srgbClr val="636363"/>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sz="1000">
              <a:solidFill>
                <a:srgbClr val="636363"/>
              </a:solidFill>
              <a:highlight>
                <a:srgbClr val="FFFFFF"/>
              </a:highlight>
              <a:latin typeface="Arial"/>
              <a:ea typeface="Arial"/>
              <a:cs typeface="Arial"/>
              <a:sym typeface="Arial"/>
            </a:endParaRPr>
          </a:p>
          <a:p>
            <a:pPr indent="0" lvl="0" marL="0" rtl="0" algn="l">
              <a:spcBef>
                <a:spcPts val="0"/>
              </a:spcBef>
              <a:spcAft>
                <a:spcPts val="0"/>
              </a:spcAft>
              <a:buNone/>
            </a:pPr>
            <a:r>
              <a:t/>
            </a:r>
            <a:endParaRPr sz="1350">
              <a:solidFill>
                <a:srgbClr val="444444"/>
              </a:solidFill>
              <a:highlight>
                <a:srgbClr val="FFFFFF"/>
              </a:highlight>
              <a:latin typeface="Arial"/>
              <a:ea typeface="Arial"/>
              <a:cs typeface="Arial"/>
              <a:sym typeface="Arial"/>
            </a:endParaRPr>
          </a:p>
          <a:p>
            <a:pPr indent="0" lvl="0" marL="0" rtl="0" algn="l">
              <a:spcBef>
                <a:spcPts val="0"/>
              </a:spcBef>
              <a:spcAft>
                <a:spcPts val="0"/>
              </a:spcAft>
              <a:buNone/>
            </a:pPr>
            <a:r>
              <a:t/>
            </a:r>
            <a:endParaRPr sz="1000">
              <a:solidFill>
                <a:srgbClr val="636363"/>
              </a:solidFill>
              <a:highlight>
                <a:srgbClr val="FFFFFF"/>
              </a:highlight>
              <a:latin typeface="Arial"/>
              <a:ea typeface="Arial"/>
              <a:cs typeface="Arial"/>
              <a:sym typeface="Arial"/>
            </a:endParaRPr>
          </a:p>
        </p:txBody>
      </p:sp>
      <p:sp>
        <p:nvSpPr>
          <p:cNvPr id="1159" name="Google Shape;1159;g221b45178ef_1_59:notes"/>
          <p:cNvSpPr txBox="1"/>
          <p:nvPr>
            <p:ph idx="11" type="ftr"/>
          </p:nvPr>
        </p:nvSpPr>
        <p:spPr>
          <a:xfrm>
            <a:off x="0"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1160" name="Google Shape;1160;g221b45178ef_1_59: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p1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2" name="Google Shape;1172;p1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Interagency trainings on trauma, hope and resiliency increase awareness and build a common language and shared vision</a:t>
            </a:r>
            <a:endParaRPr/>
          </a:p>
          <a:p>
            <a:pPr indent="0" lvl="0" marL="0" rtl="0" algn="l">
              <a:spcBef>
                <a:spcPts val="0"/>
              </a:spcBef>
              <a:spcAft>
                <a:spcPts val="0"/>
              </a:spcAft>
              <a:buNone/>
            </a:pPr>
            <a:r>
              <a:t/>
            </a:r>
            <a:endParaRPr/>
          </a:p>
        </p:txBody>
      </p:sp>
      <p:sp>
        <p:nvSpPr>
          <p:cNvPr id="1173" name="Google Shape;1173;p1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Handle With Care is enhancing existing collaborations and partnerships between law enforcement, schools, communities and state agencies. </a:t>
            </a:r>
            <a:endParaRPr/>
          </a:p>
          <a:p>
            <a:pPr indent="0" lvl="0" marL="0" rtl="0" algn="l">
              <a:spcBef>
                <a:spcPts val="0"/>
              </a:spcBef>
              <a:spcAft>
                <a:spcPts val="0"/>
              </a:spcAft>
              <a:buNone/>
            </a:pPr>
            <a:r>
              <a:rPr lang="en-US"/>
              <a:t>These are some of the agencies that are on the planning committee.</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t/>
            </a:r>
            <a:endParaRPr/>
          </a:p>
        </p:txBody>
      </p:sp>
      <p:sp>
        <p:nvSpPr>
          <p:cNvPr id="614" name="Google Shape;614;p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41:notes"/>
          <p:cNvSpPr txBox="1"/>
          <p:nvPr>
            <p:ph idx="1" type="body"/>
          </p:nvPr>
        </p:nvSpPr>
        <p:spPr>
          <a:xfrm>
            <a:off x="731521" y="4620578"/>
            <a:ext cx="5852160" cy="3780472"/>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200"/>
              <a:buFont typeface="Calibri"/>
              <a:buNone/>
            </a:pPr>
            <a:r>
              <a:rPr lang="en-US"/>
              <a:t>Buffering Supports</a:t>
            </a:r>
            <a:endParaRPr/>
          </a:p>
        </p:txBody>
      </p:sp>
      <p:sp>
        <p:nvSpPr>
          <p:cNvPr id="1184" name="Google Shape;1184;p4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221b45178ef_1_21:notes"/>
          <p:cNvSpPr txBox="1"/>
          <p:nvPr>
            <p:ph idx="1" type="body"/>
          </p:nvPr>
        </p:nvSpPr>
        <p:spPr>
          <a:xfrm>
            <a:off x="731521" y="4620578"/>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200"/>
              <a:buFont typeface="Calibri"/>
              <a:buNone/>
            </a:pPr>
            <a:r>
              <a:rPr lang="en-US"/>
              <a:t>Buffering Supports</a:t>
            </a:r>
            <a:endParaRPr/>
          </a:p>
        </p:txBody>
      </p:sp>
      <p:sp>
        <p:nvSpPr>
          <p:cNvPr id="1192" name="Google Shape;1192;g221b45178ef_1_21: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13:notes"/>
          <p:cNvSpPr txBox="1"/>
          <p:nvPr>
            <p:ph idx="1" type="body"/>
          </p:nvPr>
        </p:nvSpPr>
        <p:spPr>
          <a:xfrm>
            <a:off x="731521" y="4620578"/>
            <a:ext cx="5852160" cy="3780472"/>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200"/>
              <a:buFont typeface="Calibri"/>
              <a:buNone/>
            </a:pPr>
            <a:r>
              <a:rPr lang="en-US"/>
              <a:t>Working on reducing ACEs and increasing </a:t>
            </a:r>
            <a:r>
              <a:rPr lang="en-US"/>
              <a:t>buffering</a:t>
            </a:r>
            <a:r>
              <a:rPr lang="en-US"/>
              <a:t> supports is a unifying effort for </a:t>
            </a:r>
            <a:r>
              <a:rPr lang="en-US"/>
              <a:t>communities</a:t>
            </a:r>
            <a:r>
              <a:rPr lang="en-US"/>
              <a:t>. As you build your relational network, you can use this visual to start writing names of leaders within each sector that are willing to help.</a:t>
            </a:r>
            <a:endParaRPr/>
          </a:p>
          <a:p>
            <a:pPr indent="0" lvl="0" marL="0" rtl="0" algn="l">
              <a:spcBef>
                <a:spcPts val="0"/>
              </a:spcBef>
              <a:spcAft>
                <a:spcPts val="0"/>
              </a:spcAft>
              <a:buClr>
                <a:schemeClr val="dk1"/>
              </a:buClr>
              <a:buSzPts val="1200"/>
              <a:buFont typeface="Calibri"/>
              <a:buNone/>
            </a:pPr>
            <a:r>
              <a:rPr lang="en-US"/>
              <a:t>It creates a very inclusive approach while also flexible based on the strengths of each community.</a:t>
            </a:r>
            <a:endParaRPr/>
          </a:p>
        </p:txBody>
      </p:sp>
      <p:sp>
        <p:nvSpPr>
          <p:cNvPr id="1200" name="Google Shape;1200;p1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1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4" name="Google Shape;1214;p1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b="1" lang="en-US"/>
              <a:t>Shared Vision creates a unifying approach. </a:t>
            </a:r>
            <a:endParaRPr/>
          </a:p>
          <a:p>
            <a:pPr indent="0" lvl="0" marL="0" rtl="0" algn="l">
              <a:spcBef>
                <a:spcPts val="0"/>
              </a:spcBef>
              <a:spcAft>
                <a:spcPts val="0"/>
              </a:spcAft>
              <a:buNone/>
            </a:pPr>
            <a:r>
              <a:rPr lang="en-US" sz="15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24539260248_0_522: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4" name="Google Shape;1234;g24539260248_0_522: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rPr lang="en-US"/>
              <a:t>Communities can utilize these </a:t>
            </a:r>
            <a:r>
              <a:rPr b="1" lang="en-US"/>
              <a:t>relational strategies </a:t>
            </a:r>
            <a:r>
              <a:rPr lang="en-US"/>
              <a:t>to complement efforts and build resilience.</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US"/>
              <a:t>Amber – to share local examples</a:t>
            </a:r>
            <a:endParaRPr/>
          </a:p>
          <a:p>
            <a:pPr indent="0" lvl="0" marL="0" rtl="0" algn="l">
              <a:lnSpc>
                <a:spcPct val="100000"/>
              </a:lnSpc>
              <a:spcBef>
                <a:spcPts val="0"/>
              </a:spcBef>
              <a:spcAft>
                <a:spcPts val="0"/>
              </a:spcAft>
              <a:buSzPts val="1400"/>
              <a:buNone/>
            </a:pPr>
            <a:r>
              <a:t/>
            </a:r>
            <a:endParaRPr/>
          </a:p>
        </p:txBody>
      </p:sp>
      <p:sp>
        <p:nvSpPr>
          <p:cNvPr id="1235" name="Google Shape;1235;g24539260248_0_522: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2198bcfb963_0_48: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6" name="Google Shape;1266;g2198bcfb963_0_48: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Agenda - Slide 25 - 34 (OSSI rep/Gary Shelton)</a:t>
            </a:r>
            <a:endParaRPr/>
          </a:p>
        </p:txBody>
      </p:sp>
      <p:sp>
        <p:nvSpPr>
          <p:cNvPr id="1267" name="Google Shape;1267;g2198bcfb963_0_48: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p1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6" name="Google Shape;1296;p1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A significant number of emergency 911 calls have children who are witnesses to a traumatic event without any follow-up support.</a:t>
            </a:r>
            <a:endParaRPr/>
          </a:p>
          <a:p>
            <a:pPr indent="0" lvl="0" marL="0" rtl="0" algn="l">
              <a:spcBef>
                <a:spcPts val="0"/>
              </a:spcBef>
              <a:spcAft>
                <a:spcPts val="0"/>
              </a:spcAft>
              <a:buNone/>
            </a:pPr>
            <a:r>
              <a:rPr lang="en-US"/>
              <a:t> </a:t>
            </a:r>
            <a:r>
              <a:rPr b="1" lang="en-US"/>
              <a:t>Keep in mind, when law enforcement is being called into a home. It is likely that the parents as well as the children of the home have experienced adverse childhood experiences. This also impacts how fully grown adults interact with law enforcement.</a:t>
            </a:r>
            <a:endParaRPr/>
          </a:p>
          <a:p>
            <a:pPr indent="0" lvl="0" marL="0" rtl="0" algn="l">
              <a:spcBef>
                <a:spcPts val="0"/>
              </a:spcBef>
              <a:spcAft>
                <a:spcPts val="0"/>
              </a:spcAft>
              <a:buNone/>
            </a:pPr>
            <a:r>
              <a:t/>
            </a:r>
            <a:endParaRPr/>
          </a:p>
        </p:txBody>
      </p:sp>
      <p:sp>
        <p:nvSpPr>
          <p:cNvPr id="1297" name="Google Shape;1297;p1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1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6" name="Google Shape;1306;p1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Buffering supports to prevent toxic stress</a:t>
            </a:r>
            <a:endParaRPr b="1"/>
          </a:p>
          <a:p>
            <a:pPr indent="0" lvl="0" marL="0" rtl="0" algn="l">
              <a:spcBef>
                <a:spcPts val="0"/>
              </a:spcBef>
              <a:spcAft>
                <a:spcPts val="0"/>
              </a:spcAft>
              <a:buNone/>
            </a:pPr>
            <a:r>
              <a:t/>
            </a:r>
            <a:endParaRPr b="1"/>
          </a:p>
        </p:txBody>
      </p:sp>
      <p:sp>
        <p:nvSpPr>
          <p:cNvPr id="1307" name="Google Shape;1307;p1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1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5" name="Google Shape;1315;p1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Whenever there is a child/youth at a scene, that meets the </a:t>
            </a:r>
            <a:r>
              <a:rPr lang="en-US"/>
              <a:t>criteria for a Handle With Care notice. Plain and simple.</a:t>
            </a:r>
            <a:endParaRPr/>
          </a:p>
        </p:txBody>
      </p:sp>
      <p:sp>
        <p:nvSpPr>
          <p:cNvPr id="1316" name="Google Shape;1316;p1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
        <p:nvSpPr>
          <p:cNvPr id="1317" name="Google Shape;1317;p19: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2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7" name="Google Shape;1327;p2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name, age and school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email to designated school/county email</a:t>
            </a:r>
            <a:endParaRPr/>
          </a:p>
        </p:txBody>
      </p:sp>
      <p:sp>
        <p:nvSpPr>
          <p:cNvPr id="1328" name="Google Shape;1328;p2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
        <p:nvSpPr>
          <p:cNvPr id="1329" name="Google Shape;1329;p20: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19491e5f55_0_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219491e5f55_0_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Objectives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t/>
            </a:r>
            <a:endParaRPr/>
          </a:p>
        </p:txBody>
      </p:sp>
      <p:sp>
        <p:nvSpPr>
          <p:cNvPr id="631" name="Google Shape;631;g219491e5f55_0_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217aaef3af4_0_1: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0" name="Google Shape;1340;g217aaef3af4_0_1: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sample notice for educational purposes</a:t>
            </a:r>
            <a:endParaRPr/>
          </a:p>
        </p:txBody>
      </p:sp>
      <p:sp>
        <p:nvSpPr>
          <p:cNvPr id="1341" name="Google Shape;1341;g217aaef3af4_0_1: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
        <p:nvSpPr>
          <p:cNvPr id="1342" name="Google Shape;1342;g217aaef3af4_0_1:notes"/>
          <p:cNvSpPr txBox="1"/>
          <p:nvPr>
            <p:ph idx="11" type="ftr"/>
          </p:nvPr>
        </p:nvSpPr>
        <p:spPr>
          <a:xfrm>
            <a:off x="0" y="9119474"/>
            <a:ext cx="3169800" cy="481800"/>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p2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2" name="Google Shape;1352;p2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3 simple steps</a:t>
            </a:r>
            <a:endParaRPr/>
          </a:p>
          <a:p>
            <a:pPr indent="0" lvl="0" marL="0" rtl="0" algn="l">
              <a:spcBef>
                <a:spcPts val="0"/>
              </a:spcBef>
              <a:spcAft>
                <a:spcPts val="0"/>
              </a:spcAft>
              <a:buNone/>
            </a:pPr>
            <a:r>
              <a:t/>
            </a:r>
            <a:endParaRPr/>
          </a:p>
        </p:txBody>
      </p:sp>
      <p:sp>
        <p:nvSpPr>
          <p:cNvPr id="1353" name="Google Shape;1353;p2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2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6" name="Google Shape;1366;p2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Watch 17 minute video with law enforcement: </a:t>
            </a:r>
            <a:r>
              <a:rPr b="0" i="0" lang="en-US" u="sng" strike="noStrike">
                <a:latin typeface="Arial"/>
                <a:ea typeface="Arial"/>
                <a:cs typeface="Arial"/>
                <a:sym typeface="Arial"/>
                <a:hlinkClick r:id="rId2"/>
              </a:rPr>
              <a:t>https://youtu.be/ir2xA6XniSA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Law Enforcement Resource link:</a:t>
            </a:r>
            <a:endParaRPr/>
          </a:p>
          <a:p>
            <a:pPr indent="0" lvl="0" marL="0" rtl="0" algn="l">
              <a:spcBef>
                <a:spcPts val="0"/>
              </a:spcBef>
              <a:spcAft>
                <a:spcPts val="0"/>
              </a:spcAft>
              <a:buNone/>
            </a:pPr>
            <a:r>
              <a:rPr lang="en-US" u="sng">
                <a:solidFill>
                  <a:schemeClr val="hlink"/>
                </a:solidFill>
                <a:hlinkClick r:id="rId3"/>
              </a:rPr>
              <a:t>https://www.traumainformedmd.com/lawenforcement.html#/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67" name="Google Shape;1367;p2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2198bcfb963_0_12: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0" name="Google Shape;1380;g2198bcfb963_0_12: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Law Enforcement Resource link:</a:t>
            </a:r>
            <a:endParaRPr/>
          </a:p>
          <a:p>
            <a:pPr indent="0" lvl="0" marL="0" rtl="0" algn="l">
              <a:spcBef>
                <a:spcPts val="0"/>
              </a:spcBef>
              <a:spcAft>
                <a:spcPts val="0"/>
              </a:spcAft>
              <a:buNone/>
            </a:pPr>
            <a:r>
              <a:rPr lang="en-US" u="sng">
                <a:solidFill>
                  <a:schemeClr val="hlink"/>
                </a:solidFill>
                <a:hlinkClick r:id="rId2"/>
              </a:rPr>
              <a:t>https://www.traumainformedmd.com/lawenforcement.html#/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81" name="Google Shape;1381;g2198bcfb963_0_12: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219491e5f55_0_12: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2" name="Google Shape;1392;g219491e5f55_0_12: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Law Enforcement Resource link:</a:t>
            </a:r>
            <a:endParaRPr/>
          </a:p>
          <a:p>
            <a:pPr indent="0" lvl="0" marL="0" rtl="0" algn="l">
              <a:spcBef>
                <a:spcPts val="0"/>
              </a:spcBef>
              <a:spcAft>
                <a:spcPts val="0"/>
              </a:spcAft>
              <a:buNone/>
            </a:pPr>
            <a:r>
              <a:rPr lang="en-US" u="sng">
                <a:solidFill>
                  <a:schemeClr val="hlink"/>
                </a:solidFill>
                <a:hlinkClick r:id="rId2"/>
              </a:rPr>
              <a:t>https://www.traumainformedmd.com/lawenforcement.html#/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93" name="Google Shape;1393;g219491e5f55_0_12: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2198bcfb963_0_76: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7" name="Google Shape;1407;g2198bcfb963_0_76: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Agenda</a:t>
            </a:r>
            <a:endParaRPr/>
          </a:p>
        </p:txBody>
      </p:sp>
      <p:sp>
        <p:nvSpPr>
          <p:cNvPr id="1408" name="Google Shape;1408;g2198bcfb963_0_76: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p2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7" name="Google Shape;1437;p2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TRAUMA TURNS OFF THE LEARNING  SWITCH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experiences in childhood can lead to a cascade of social, emotional and academic difficulties.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students get older, exposure to traumatic experiences can also lead to the adoption of self-medicating behaviors such as substance abuse, smoking, and overeating.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All of these responses to traumatic events can interfere with a child’s ability to learn at school.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38" name="Google Shape;1438;p2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2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7" name="Google Shape;1447;p2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Children who suffer trauma are more likely to interpret people’s expressions as anger.</a:t>
            </a:r>
            <a:endParaRPr/>
          </a:p>
          <a:p>
            <a:pPr indent="0" lvl="0" marL="0" rtl="0" algn="l">
              <a:spcBef>
                <a:spcPts val="0"/>
              </a:spcBef>
              <a:spcAft>
                <a:spcPts val="0"/>
              </a:spcAft>
              <a:buNone/>
            </a:pPr>
            <a:r>
              <a:t/>
            </a:r>
            <a:endParaRPr sz="2200"/>
          </a:p>
          <a:p>
            <a:pPr indent="0" lvl="0" marL="0" rtl="0" algn="l">
              <a:spcBef>
                <a:spcPts val="0"/>
              </a:spcBef>
              <a:spcAft>
                <a:spcPts val="0"/>
              </a:spcAft>
              <a:buNone/>
            </a:pPr>
            <a:r>
              <a:rPr lang="en-US" sz="2200"/>
              <a:t>These reactions by the educator both strengthen expectations of confrontations and danger and reinforce a negative self-imagine.</a:t>
            </a:r>
            <a:endParaRPr/>
          </a:p>
          <a:p>
            <a:pPr indent="0" lvl="0" marL="0" rtl="0" algn="l">
              <a:spcBef>
                <a:spcPts val="0"/>
              </a:spcBef>
              <a:spcAft>
                <a:spcPts val="0"/>
              </a:spcAft>
              <a:buNone/>
            </a:pPr>
            <a:r>
              <a:t/>
            </a:r>
            <a:endParaRPr sz="2200"/>
          </a:p>
          <a:p>
            <a:pPr indent="0" lvl="0" marL="0" rtl="0" algn="l">
              <a:spcBef>
                <a:spcPts val="0"/>
              </a:spcBef>
              <a:spcAft>
                <a:spcPts val="0"/>
              </a:spcAft>
              <a:buNone/>
            </a:pPr>
            <a:r>
              <a:rPr lang="en-US" sz="2200"/>
              <a:t>To avoid reminders of the trauma, traumatized children adopt strategies (consciously or unconsciously) such as social withdrawal, aggressiveness, or substance abuse.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Encountering perceived threat leads to hyperarousal</a:t>
            </a:r>
            <a:endParaRPr/>
          </a:p>
          <a:p>
            <a:pPr indent="0" lvl="0" marL="0" rtl="0" algn="l">
              <a:spcBef>
                <a:spcPts val="0"/>
              </a:spcBef>
              <a:spcAft>
                <a:spcPts val="0"/>
              </a:spcAft>
              <a:buNone/>
            </a:pPr>
            <a:r>
              <a:rPr lang="en-US"/>
              <a:t>Hyperarousal:  physiological/emotional response to danger that prepares the flight, fight, or freeze response</a:t>
            </a:r>
            <a:endParaRPr/>
          </a:p>
          <a:p>
            <a:pPr indent="0" lvl="0" marL="0" rtl="0" algn="l">
              <a:spcBef>
                <a:spcPts val="0"/>
              </a:spcBef>
              <a:spcAft>
                <a:spcPts val="0"/>
              </a:spcAft>
              <a:buNone/>
            </a:pPr>
            <a:r>
              <a:rPr lang="en-US"/>
              <a:t>Hypervigilance to danger interferes with regulation of emotion and accurate appraisal of a situation</a:t>
            </a:r>
            <a:endParaRPr/>
          </a:p>
          <a:p>
            <a:pPr indent="0" lvl="0" marL="0" rtl="0" algn="l">
              <a:spcBef>
                <a:spcPts val="0"/>
              </a:spcBef>
              <a:spcAft>
                <a:spcPts val="0"/>
              </a:spcAft>
              <a:buNone/>
            </a:pPr>
            <a:r>
              <a:rPr lang="en-US"/>
              <a:t>Non threating stimuli can appear threatening</a:t>
            </a:r>
            <a:endParaRPr/>
          </a:p>
          <a:p>
            <a:pPr indent="0" lvl="0" marL="0" rtl="0" algn="l">
              <a:spcBef>
                <a:spcPts val="0"/>
              </a:spcBef>
              <a:spcAft>
                <a:spcPts val="0"/>
              </a:spcAft>
              <a:buNone/>
            </a:pPr>
            <a:r>
              <a:rPr lang="en-US"/>
              <a:t>Triggers may appear positive to others.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Like a needle on a record player, complex trauma wears a groove in the brain. So when something non-threatening happens that reminds us of a traumatic incident, our bodies replay the traumatic reaction—mobilizing us to either run from or fight the threat, while shutting down other systems that help us think and reason. If this happens over and over, we become more easily triggered into that fear response mode, never giving our bodies time to recover. After awhile, as we adapt to this chronic triggering, our behavior can seem crazy or rude when taken out of the context of trauma.</a:t>
            </a:r>
            <a:endParaRPr/>
          </a:p>
        </p:txBody>
      </p:sp>
      <p:sp>
        <p:nvSpPr>
          <p:cNvPr id="1448" name="Google Shape;1448;p2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p2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8" name="Google Shape;1458;p2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90% of children who have a Handle With Care notice can be supported with simple interventions, like snack/change of clothes/rest.</a:t>
            </a:r>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a:p>
        </p:txBody>
      </p:sp>
      <p:sp>
        <p:nvSpPr>
          <p:cNvPr id="1459" name="Google Shape;1459;p2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p2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7" name="Google Shape;1477;p2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Rest</a:t>
            </a:r>
            <a:endParaRPr/>
          </a:p>
          <a:p>
            <a:pPr indent="0" lvl="0" marL="0" rtl="0" algn="l">
              <a:spcBef>
                <a:spcPts val="0"/>
              </a:spcBef>
              <a:spcAft>
                <a:spcPts val="0"/>
              </a:spcAft>
              <a:buNone/>
            </a:pPr>
            <a:r>
              <a:rPr lang="en-US"/>
              <a:t>Retest</a:t>
            </a:r>
            <a:endParaRPr/>
          </a:p>
          <a:p>
            <a:pPr indent="0" lvl="0" marL="0" rtl="0" algn="l">
              <a:spcBef>
                <a:spcPts val="0"/>
              </a:spcBef>
              <a:spcAft>
                <a:spcPts val="0"/>
              </a:spcAft>
              <a:buNone/>
            </a:pPr>
            <a:r>
              <a:rPr lang="en-US"/>
              <a:t>Postpone testing</a:t>
            </a:r>
            <a:endParaRPr/>
          </a:p>
          <a:p>
            <a:pPr indent="0" lvl="0" marL="0" rtl="0" algn="l">
              <a:spcBef>
                <a:spcPts val="0"/>
              </a:spcBef>
              <a:spcAft>
                <a:spcPts val="0"/>
              </a:spcAft>
              <a:buNone/>
            </a:pPr>
            <a:r>
              <a:rPr lang="en-US"/>
              <a:t>IEP</a:t>
            </a:r>
            <a:endParaRPr/>
          </a:p>
        </p:txBody>
      </p:sp>
      <p:sp>
        <p:nvSpPr>
          <p:cNvPr id="1478" name="Google Shape;1478;p2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Agenda</a:t>
            </a:r>
            <a:endParaRPr/>
          </a:p>
        </p:txBody>
      </p:sp>
      <p:sp>
        <p:nvSpPr>
          <p:cNvPr id="641" name="Google Shape;641;p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p2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2" name="Google Shape;1492;p2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76200" lvl="0" marL="0" rtl="0" algn="l">
              <a:spcBef>
                <a:spcPts val="0"/>
              </a:spcBef>
              <a:spcAft>
                <a:spcPts val="0"/>
              </a:spcAft>
              <a:buClr>
                <a:schemeClr val="dk1"/>
              </a:buClr>
              <a:buSzPts val="1200"/>
              <a:buFont typeface="Arial"/>
              <a:buChar char="•"/>
            </a:pPr>
            <a:r>
              <a:rPr lang="en-US"/>
              <a:t>Thumbs up</a:t>
            </a:r>
            <a:endParaRPr/>
          </a:p>
          <a:p>
            <a:pPr indent="-76200" lvl="0" marL="0" rtl="0" algn="l">
              <a:spcBef>
                <a:spcPts val="0"/>
              </a:spcBef>
              <a:spcAft>
                <a:spcPts val="0"/>
              </a:spcAft>
              <a:buClr>
                <a:schemeClr val="dk1"/>
              </a:buClr>
              <a:buSzPts val="1200"/>
              <a:buFont typeface="Arial"/>
              <a:buChar char="•"/>
            </a:pPr>
            <a:r>
              <a:rPr lang="en-US"/>
              <a:t>Mentors</a:t>
            </a:r>
            <a:endParaRPr/>
          </a:p>
          <a:p>
            <a:pPr indent="-76200" lvl="0" marL="0" rtl="0" algn="l">
              <a:spcBef>
                <a:spcPts val="0"/>
              </a:spcBef>
              <a:spcAft>
                <a:spcPts val="0"/>
              </a:spcAft>
              <a:buClr>
                <a:schemeClr val="dk1"/>
              </a:buClr>
              <a:buSzPts val="1200"/>
              <a:buFont typeface="Arial"/>
              <a:buChar char="•"/>
            </a:pPr>
            <a:r>
              <a:rPr lang="en-US"/>
              <a:t>Therapy Dogs</a:t>
            </a:r>
            <a:endParaRPr/>
          </a:p>
          <a:p>
            <a:pPr indent="-76200" lvl="0" marL="0" rtl="0" algn="l">
              <a:spcBef>
                <a:spcPts val="0"/>
              </a:spcBef>
              <a:spcAft>
                <a:spcPts val="0"/>
              </a:spcAft>
              <a:buClr>
                <a:schemeClr val="dk1"/>
              </a:buClr>
              <a:buSzPts val="1200"/>
              <a:buFont typeface="Arial"/>
              <a:buChar char="•"/>
            </a:pPr>
            <a:r>
              <a:rPr lang="en-US"/>
              <a:t>LE Officers visiting school </a:t>
            </a:r>
            <a:endParaRPr/>
          </a:p>
          <a:p>
            <a:pPr indent="-76200" lvl="0" marL="0" rtl="0" algn="l">
              <a:spcBef>
                <a:spcPts val="0"/>
              </a:spcBef>
              <a:spcAft>
                <a:spcPts val="0"/>
              </a:spcAft>
              <a:buClr>
                <a:schemeClr val="dk1"/>
              </a:buClr>
              <a:buSzPts val="1200"/>
              <a:buFont typeface="Arial"/>
              <a:buChar char="•"/>
            </a:pPr>
            <a:r>
              <a:rPr lang="en-US"/>
              <a:t>Fostering closer relationships</a:t>
            </a:r>
            <a:endParaRPr/>
          </a:p>
          <a:p>
            <a:pPr indent="-76200" lvl="0" marL="0" rtl="0" algn="l">
              <a:spcBef>
                <a:spcPts val="0"/>
              </a:spcBef>
              <a:spcAft>
                <a:spcPts val="0"/>
              </a:spcAft>
              <a:buClr>
                <a:schemeClr val="dk1"/>
              </a:buClr>
              <a:buSzPts val="1200"/>
              <a:buFont typeface="Arial"/>
              <a:buChar char="•"/>
            </a:pPr>
            <a:r>
              <a:rPr lang="en-US"/>
              <a:t>Classroom interventions </a:t>
            </a:r>
            <a:endParaRPr/>
          </a:p>
          <a:p>
            <a:pPr indent="0" lvl="0" marL="0" rtl="0" algn="l">
              <a:spcBef>
                <a:spcPts val="0"/>
              </a:spcBef>
              <a:spcAft>
                <a:spcPts val="0"/>
              </a:spcAft>
              <a:buNone/>
            </a:pPr>
            <a:r>
              <a:t/>
            </a:r>
            <a:endParaRPr/>
          </a:p>
        </p:txBody>
      </p:sp>
      <p:sp>
        <p:nvSpPr>
          <p:cNvPr id="1493" name="Google Shape;1493;p2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p2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6" name="Google Shape;1506;p2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Pick one day a week and have a school lunch.  Pick a school who doesn’t have a resource officer.</a:t>
            </a:r>
            <a:endParaRPr/>
          </a:p>
        </p:txBody>
      </p:sp>
      <p:sp>
        <p:nvSpPr>
          <p:cNvPr id="1507" name="Google Shape;1507;p2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p3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8" name="Google Shape;1518;p3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Font typeface="Arial"/>
              <a:buNone/>
            </a:pPr>
            <a:r>
              <a:rPr b="1" lang="en-US"/>
              <a:t>Benefits to Trauma Sensitive School </a:t>
            </a:r>
            <a:r>
              <a:rPr lang="en-US"/>
              <a:t>(Oehlberg, 2008) </a:t>
            </a:r>
            <a:endParaRPr b="1"/>
          </a:p>
          <a:p>
            <a:pPr indent="0" lvl="0" marL="0" rtl="0" algn="l">
              <a:spcBef>
                <a:spcPts val="0"/>
              </a:spcBef>
              <a:spcAft>
                <a:spcPts val="0"/>
              </a:spcAft>
              <a:buClr>
                <a:schemeClr val="dk1"/>
              </a:buClr>
              <a:buFont typeface="Arial"/>
              <a:buNone/>
            </a:pPr>
            <a:r>
              <a:rPr lang="en-US"/>
              <a:t>Improved academic achievement and test scores.</a:t>
            </a:r>
            <a:endParaRPr/>
          </a:p>
          <a:p>
            <a:pPr indent="0" lvl="0" marL="0" rtl="0" algn="l">
              <a:spcBef>
                <a:spcPts val="0"/>
              </a:spcBef>
              <a:spcAft>
                <a:spcPts val="0"/>
              </a:spcAft>
              <a:buClr>
                <a:schemeClr val="dk1"/>
              </a:buClr>
              <a:buFont typeface="Arial"/>
              <a:buNone/>
            </a:pPr>
            <a:r>
              <a:rPr lang="en-US"/>
              <a:t>Improved teacher sense of satisfaction and safety in being a teacher. </a:t>
            </a:r>
            <a:endParaRPr/>
          </a:p>
          <a:p>
            <a:pPr indent="0" lvl="0" marL="0" rtl="0" algn="l">
              <a:spcBef>
                <a:spcPts val="0"/>
              </a:spcBef>
              <a:spcAft>
                <a:spcPts val="0"/>
              </a:spcAft>
              <a:buClr>
                <a:schemeClr val="dk1"/>
              </a:buClr>
              <a:buFont typeface="Arial"/>
              <a:buNone/>
            </a:pPr>
            <a:r>
              <a:rPr lang="en-US"/>
              <a:t>Improved retention of new teachers.</a:t>
            </a:r>
            <a:endParaRPr/>
          </a:p>
          <a:p>
            <a:pPr indent="0" lvl="0" marL="0" rtl="0" algn="l">
              <a:spcBef>
                <a:spcPts val="0"/>
              </a:spcBef>
              <a:spcAft>
                <a:spcPts val="0"/>
              </a:spcAft>
              <a:buClr>
                <a:schemeClr val="dk1"/>
              </a:buClr>
              <a:buFont typeface="Arial"/>
              <a:buNone/>
            </a:pPr>
            <a:r>
              <a:rPr lang="en-US"/>
              <a:t>Reduction of student behavioral outbursts and referrals to the office. </a:t>
            </a:r>
            <a:endParaRPr/>
          </a:p>
          <a:p>
            <a:pPr indent="0" lvl="0" marL="0" rtl="0" algn="l">
              <a:spcBef>
                <a:spcPts val="0"/>
              </a:spcBef>
              <a:spcAft>
                <a:spcPts val="0"/>
              </a:spcAft>
              <a:buClr>
                <a:schemeClr val="dk1"/>
              </a:buClr>
              <a:buFont typeface="Arial"/>
              <a:buNone/>
            </a:pPr>
            <a:r>
              <a:rPr lang="en-US"/>
              <a:t>Reduction of stress for staff and students.</a:t>
            </a:r>
            <a:endParaRPr/>
          </a:p>
          <a:p>
            <a:pPr indent="0" lvl="0" marL="0" rtl="0" algn="l">
              <a:spcBef>
                <a:spcPts val="0"/>
              </a:spcBef>
              <a:spcAft>
                <a:spcPts val="0"/>
              </a:spcAft>
              <a:buClr>
                <a:schemeClr val="dk1"/>
              </a:buClr>
              <a:buFont typeface="Arial"/>
              <a:buNone/>
            </a:pPr>
            <a:r>
              <a:rPr lang="en-US"/>
              <a:t>Reduction in absences, detentions, and suspensions.</a:t>
            </a:r>
            <a:endParaRPr/>
          </a:p>
          <a:p>
            <a:pPr indent="0" lvl="0" marL="0" rtl="0" algn="l">
              <a:spcBef>
                <a:spcPts val="0"/>
              </a:spcBef>
              <a:spcAft>
                <a:spcPts val="0"/>
              </a:spcAft>
              <a:buClr>
                <a:schemeClr val="dk1"/>
              </a:buClr>
              <a:buFont typeface="Arial"/>
              <a:buNone/>
            </a:pPr>
            <a:r>
              <a:rPr lang="en-US"/>
              <a:t>Reduction in student bullying and harassment.</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solidFill>
                  <a:srgbClr val="FFFFFF"/>
                </a:solidFill>
                <a:highlight>
                  <a:srgbClr val="545454"/>
                </a:highlight>
                <a:latin typeface="Arial"/>
                <a:ea typeface="Arial"/>
                <a:cs typeface="Arial"/>
                <a:sym typeface="Arial"/>
              </a:rPr>
              <a:t>Lincoln High School is an alternative school in Walla Walla, WA. It’s where they put the “throw-away” kids. </a:t>
            </a:r>
            <a:endParaRPr>
              <a:solidFill>
                <a:srgbClr val="FFFFFF"/>
              </a:solidFill>
              <a:highlight>
                <a:srgbClr val="545454"/>
              </a:highlight>
              <a:latin typeface="Arial"/>
              <a:ea typeface="Arial"/>
              <a:cs typeface="Arial"/>
              <a:sym typeface="Arial"/>
            </a:endParaRPr>
          </a:p>
          <a:p>
            <a:pPr indent="0" lvl="0" marL="0" rtl="0" algn="l">
              <a:spcBef>
                <a:spcPts val="0"/>
              </a:spcBef>
              <a:spcAft>
                <a:spcPts val="0"/>
              </a:spcAft>
              <a:buClr>
                <a:schemeClr val="dk1"/>
              </a:buClr>
              <a:buFont typeface="Arial"/>
              <a:buNone/>
            </a:pPr>
            <a:r>
              <a:rPr lang="en-US">
                <a:solidFill>
                  <a:srgbClr val="FFFFFF"/>
                </a:solidFill>
                <a:highlight>
                  <a:srgbClr val="545454"/>
                </a:highlight>
                <a:latin typeface="Arial"/>
                <a:ea typeface="Arial"/>
                <a:cs typeface="Arial"/>
                <a:sym typeface="Arial"/>
              </a:rPr>
              <a:t>Almost every city has one of these schools. The first year after principal Jim Sporleder implemented trauma-informed practices, suspensions dropped 85% and expulsions went down 40%.</a:t>
            </a:r>
            <a:endParaRPr/>
          </a:p>
          <a:p>
            <a:pPr indent="0" lvl="0" marL="0" rtl="0" algn="l">
              <a:spcBef>
                <a:spcPts val="0"/>
              </a:spcBef>
              <a:spcAft>
                <a:spcPts val="0"/>
              </a:spcAft>
              <a:buClr>
                <a:schemeClr val="dk1"/>
              </a:buClr>
              <a:buSzPts val="1100"/>
              <a:buFont typeface="Arial"/>
              <a:buNone/>
            </a:pPr>
            <a:r>
              <a:rPr lang="en-US">
                <a:solidFill>
                  <a:srgbClr val="FFFFFF"/>
                </a:solidFill>
                <a:highlight>
                  <a:srgbClr val="545454"/>
                </a:highlight>
                <a:latin typeface="Arial"/>
                <a:ea typeface="Arial"/>
                <a:cs typeface="Arial"/>
                <a:sym typeface="Arial"/>
              </a:rPr>
              <a:t>By the 2012 school year, suspensions dropped another 50%, and there were no expulsions. And their academic scores and graduation rates went up. The kids know they’re safe and loved; they say the school is their family. They’ve done their own ACE survey, and found that their average ACE score is 5.</a:t>
            </a:r>
            <a:endParaRPr>
              <a:solidFill>
                <a:srgbClr val="FFFFFF"/>
              </a:solidFill>
              <a:highlight>
                <a:srgbClr val="545454"/>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Font typeface="Arial"/>
              <a:buNone/>
            </a:pPr>
            <a:r>
              <a:rPr lang="en-US">
                <a:solidFill>
                  <a:srgbClr val="FFFFFF"/>
                </a:solidFill>
                <a:highlight>
                  <a:srgbClr val="545454"/>
                </a:highlight>
                <a:latin typeface="Arial"/>
                <a:ea typeface="Arial"/>
                <a:cs typeface="Arial"/>
                <a:sym typeface="Arial"/>
              </a:rPr>
              <a:t>This story has touched a nerve. Since it was published in 2012, it’s gone viral twice, and has had more than 690,000 page views.</a:t>
            </a:r>
            <a:endParaRPr/>
          </a:p>
          <a:p>
            <a:pPr indent="0" lvl="0" marL="0" rtl="0" algn="l">
              <a:spcBef>
                <a:spcPts val="0"/>
              </a:spcBef>
              <a:spcAft>
                <a:spcPts val="0"/>
              </a:spcAft>
              <a:buNone/>
            </a:pPr>
            <a:r>
              <a:t/>
            </a:r>
            <a:endParaRPr/>
          </a:p>
        </p:txBody>
      </p:sp>
      <p:sp>
        <p:nvSpPr>
          <p:cNvPr id="1519" name="Google Shape;1519;p3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24760e2331c_2_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9" name="Google Shape;1529;g24760e2331c_2_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Font typeface="Arial"/>
              <a:buNone/>
            </a:pPr>
            <a:r>
              <a:rPr b="1" lang="en-US"/>
              <a:t>Benefits to Trauma Sensitive School </a:t>
            </a:r>
            <a:r>
              <a:rPr lang="en-US"/>
              <a:t>(Oehlberg, 2008) </a:t>
            </a:r>
            <a:endParaRPr b="1"/>
          </a:p>
          <a:p>
            <a:pPr indent="0" lvl="0" marL="0" rtl="0" algn="l">
              <a:spcBef>
                <a:spcPts val="0"/>
              </a:spcBef>
              <a:spcAft>
                <a:spcPts val="0"/>
              </a:spcAft>
              <a:buClr>
                <a:schemeClr val="dk1"/>
              </a:buClr>
              <a:buFont typeface="Arial"/>
              <a:buNone/>
            </a:pPr>
            <a:r>
              <a:rPr lang="en-US"/>
              <a:t>Improved academic achievement and test scores.</a:t>
            </a:r>
            <a:endParaRPr/>
          </a:p>
          <a:p>
            <a:pPr indent="0" lvl="0" marL="0" rtl="0" algn="l">
              <a:spcBef>
                <a:spcPts val="0"/>
              </a:spcBef>
              <a:spcAft>
                <a:spcPts val="0"/>
              </a:spcAft>
              <a:buClr>
                <a:schemeClr val="dk1"/>
              </a:buClr>
              <a:buFont typeface="Arial"/>
              <a:buNone/>
            </a:pPr>
            <a:r>
              <a:rPr lang="en-US"/>
              <a:t>Improved teacher sense of satisfaction and safety in being a teacher. </a:t>
            </a:r>
            <a:endParaRPr/>
          </a:p>
          <a:p>
            <a:pPr indent="0" lvl="0" marL="0" rtl="0" algn="l">
              <a:spcBef>
                <a:spcPts val="0"/>
              </a:spcBef>
              <a:spcAft>
                <a:spcPts val="0"/>
              </a:spcAft>
              <a:buClr>
                <a:schemeClr val="dk1"/>
              </a:buClr>
              <a:buFont typeface="Arial"/>
              <a:buNone/>
            </a:pPr>
            <a:r>
              <a:rPr lang="en-US"/>
              <a:t>Improved retention of new teachers.</a:t>
            </a:r>
            <a:endParaRPr/>
          </a:p>
          <a:p>
            <a:pPr indent="0" lvl="0" marL="0" rtl="0" algn="l">
              <a:spcBef>
                <a:spcPts val="0"/>
              </a:spcBef>
              <a:spcAft>
                <a:spcPts val="0"/>
              </a:spcAft>
              <a:buClr>
                <a:schemeClr val="dk1"/>
              </a:buClr>
              <a:buFont typeface="Arial"/>
              <a:buNone/>
            </a:pPr>
            <a:r>
              <a:rPr lang="en-US"/>
              <a:t>Reduction of student behavioral outbursts and referrals to the office. </a:t>
            </a:r>
            <a:endParaRPr/>
          </a:p>
          <a:p>
            <a:pPr indent="0" lvl="0" marL="0" rtl="0" algn="l">
              <a:spcBef>
                <a:spcPts val="0"/>
              </a:spcBef>
              <a:spcAft>
                <a:spcPts val="0"/>
              </a:spcAft>
              <a:buClr>
                <a:schemeClr val="dk1"/>
              </a:buClr>
              <a:buFont typeface="Arial"/>
              <a:buNone/>
            </a:pPr>
            <a:r>
              <a:rPr lang="en-US"/>
              <a:t>Reduction of stress for staff and students.</a:t>
            </a:r>
            <a:endParaRPr/>
          </a:p>
          <a:p>
            <a:pPr indent="0" lvl="0" marL="0" rtl="0" algn="l">
              <a:spcBef>
                <a:spcPts val="0"/>
              </a:spcBef>
              <a:spcAft>
                <a:spcPts val="0"/>
              </a:spcAft>
              <a:buClr>
                <a:schemeClr val="dk1"/>
              </a:buClr>
              <a:buFont typeface="Arial"/>
              <a:buNone/>
            </a:pPr>
            <a:r>
              <a:rPr lang="en-US"/>
              <a:t>Reduction in absences, detentions, and suspensions.</a:t>
            </a:r>
            <a:endParaRPr/>
          </a:p>
          <a:p>
            <a:pPr indent="0" lvl="0" marL="0" rtl="0" algn="l">
              <a:spcBef>
                <a:spcPts val="0"/>
              </a:spcBef>
              <a:spcAft>
                <a:spcPts val="0"/>
              </a:spcAft>
              <a:buClr>
                <a:schemeClr val="dk1"/>
              </a:buClr>
              <a:buFont typeface="Arial"/>
              <a:buNone/>
            </a:pPr>
            <a:r>
              <a:rPr lang="en-US"/>
              <a:t>Reduction in student bullying and harassment.</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solidFill>
                  <a:srgbClr val="FFFFFF"/>
                </a:solidFill>
                <a:highlight>
                  <a:srgbClr val="545454"/>
                </a:highlight>
                <a:latin typeface="Arial"/>
                <a:ea typeface="Arial"/>
                <a:cs typeface="Arial"/>
                <a:sym typeface="Arial"/>
              </a:rPr>
              <a:t>Lincoln High School is an alternative school in Walla Walla, WA. It’s where they put the “throw-away” kids. </a:t>
            </a:r>
            <a:endParaRPr>
              <a:solidFill>
                <a:srgbClr val="FFFFFF"/>
              </a:solidFill>
              <a:highlight>
                <a:srgbClr val="545454"/>
              </a:highlight>
              <a:latin typeface="Arial"/>
              <a:ea typeface="Arial"/>
              <a:cs typeface="Arial"/>
              <a:sym typeface="Arial"/>
            </a:endParaRPr>
          </a:p>
          <a:p>
            <a:pPr indent="0" lvl="0" marL="0" rtl="0" algn="l">
              <a:spcBef>
                <a:spcPts val="0"/>
              </a:spcBef>
              <a:spcAft>
                <a:spcPts val="0"/>
              </a:spcAft>
              <a:buClr>
                <a:schemeClr val="dk1"/>
              </a:buClr>
              <a:buFont typeface="Arial"/>
              <a:buNone/>
            </a:pPr>
            <a:r>
              <a:rPr lang="en-US">
                <a:solidFill>
                  <a:srgbClr val="FFFFFF"/>
                </a:solidFill>
                <a:highlight>
                  <a:srgbClr val="545454"/>
                </a:highlight>
                <a:latin typeface="Arial"/>
                <a:ea typeface="Arial"/>
                <a:cs typeface="Arial"/>
                <a:sym typeface="Arial"/>
              </a:rPr>
              <a:t>Almost every city has one of these schools. The first year after principal Jim Sporleder implemented trauma-informed practices, suspensions dropped 85% and expulsions went down 40%.</a:t>
            </a:r>
            <a:endParaRPr/>
          </a:p>
          <a:p>
            <a:pPr indent="0" lvl="0" marL="0" rtl="0" algn="l">
              <a:spcBef>
                <a:spcPts val="0"/>
              </a:spcBef>
              <a:spcAft>
                <a:spcPts val="0"/>
              </a:spcAft>
              <a:buClr>
                <a:schemeClr val="dk1"/>
              </a:buClr>
              <a:buSzPts val="1100"/>
              <a:buFont typeface="Arial"/>
              <a:buNone/>
            </a:pPr>
            <a:r>
              <a:rPr lang="en-US">
                <a:solidFill>
                  <a:srgbClr val="FFFFFF"/>
                </a:solidFill>
                <a:highlight>
                  <a:srgbClr val="545454"/>
                </a:highlight>
                <a:latin typeface="Arial"/>
                <a:ea typeface="Arial"/>
                <a:cs typeface="Arial"/>
                <a:sym typeface="Arial"/>
              </a:rPr>
              <a:t>By the 2012 school year, suspensions dropped another 50%, and there were no expulsions. And their academic scores and graduation rates went up. The kids know they’re safe and loved; they say the school is their family. They’ve done their own ACE survey, and found that their average ACE score is 5.</a:t>
            </a:r>
            <a:endParaRPr>
              <a:solidFill>
                <a:srgbClr val="FFFFFF"/>
              </a:solidFill>
              <a:highlight>
                <a:srgbClr val="545454"/>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Font typeface="Arial"/>
              <a:buNone/>
            </a:pPr>
            <a:r>
              <a:rPr lang="en-US">
                <a:solidFill>
                  <a:srgbClr val="FFFFFF"/>
                </a:solidFill>
                <a:highlight>
                  <a:srgbClr val="545454"/>
                </a:highlight>
                <a:latin typeface="Arial"/>
                <a:ea typeface="Arial"/>
                <a:cs typeface="Arial"/>
                <a:sym typeface="Arial"/>
              </a:rPr>
              <a:t>This story has touched a nerve. Since it was published in 2012, it’s gone viral twice, and has had more than 690,000 page views.</a:t>
            </a:r>
            <a:endParaRPr/>
          </a:p>
          <a:p>
            <a:pPr indent="0" lvl="0" marL="0" rtl="0" algn="l">
              <a:spcBef>
                <a:spcPts val="0"/>
              </a:spcBef>
              <a:spcAft>
                <a:spcPts val="0"/>
              </a:spcAft>
              <a:buNone/>
            </a:pPr>
            <a:r>
              <a:t/>
            </a:r>
            <a:endParaRPr/>
          </a:p>
        </p:txBody>
      </p:sp>
      <p:sp>
        <p:nvSpPr>
          <p:cNvPr id="1530" name="Google Shape;1530;g24760e2331c_2_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g2821ee41b2e_0_1: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0" name="Google Shape;1540;g2821ee41b2e_0_1: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Font typeface="Arial"/>
              <a:buNone/>
            </a:pPr>
            <a:r>
              <a:rPr b="1" lang="en-US"/>
              <a:t>Benefits to Trauma Sensitive School </a:t>
            </a:r>
            <a:r>
              <a:rPr lang="en-US"/>
              <a:t>(Oehlberg, 2008) </a:t>
            </a:r>
            <a:endParaRPr b="1"/>
          </a:p>
          <a:p>
            <a:pPr indent="0" lvl="0" marL="0" rtl="0" algn="l">
              <a:spcBef>
                <a:spcPts val="0"/>
              </a:spcBef>
              <a:spcAft>
                <a:spcPts val="0"/>
              </a:spcAft>
              <a:buClr>
                <a:schemeClr val="dk1"/>
              </a:buClr>
              <a:buFont typeface="Arial"/>
              <a:buNone/>
            </a:pPr>
            <a:r>
              <a:rPr lang="en-US"/>
              <a:t>Improved academic achievement and test scores.</a:t>
            </a:r>
            <a:endParaRPr/>
          </a:p>
          <a:p>
            <a:pPr indent="0" lvl="0" marL="0" rtl="0" algn="l">
              <a:spcBef>
                <a:spcPts val="0"/>
              </a:spcBef>
              <a:spcAft>
                <a:spcPts val="0"/>
              </a:spcAft>
              <a:buClr>
                <a:schemeClr val="dk1"/>
              </a:buClr>
              <a:buFont typeface="Arial"/>
              <a:buNone/>
            </a:pPr>
            <a:r>
              <a:rPr lang="en-US"/>
              <a:t>Improved teacher sense of satisfaction and safety in being a teacher. </a:t>
            </a:r>
            <a:endParaRPr/>
          </a:p>
          <a:p>
            <a:pPr indent="0" lvl="0" marL="0" rtl="0" algn="l">
              <a:spcBef>
                <a:spcPts val="0"/>
              </a:spcBef>
              <a:spcAft>
                <a:spcPts val="0"/>
              </a:spcAft>
              <a:buClr>
                <a:schemeClr val="dk1"/>
              </a:buClr>
              <a:buFont typeface="Arial"/>
              <a:buNone/>
            </a:pPr>
            <a:r>
              <a:rPr lang="en-US"/>
              <a:t>Improved retention of new teachers.</a:t>
            </a:r>
            <a:endParaRPr/>
          </a:p>
          <a:p>
            <a:pPr indent="0" lvl="0" marL="0" rtl="0" algn="l">
              <a:spcBef>
                <a:spcPts val="0"/>
              </a:spcBef>
              <a:spcAft>
                <a:spcPts val="0"/>
              </a:spcAft>
              <a:buClr>
                <a:schemeClr val="dk1"/>
              </a:buClr>
              <a:buFont typeface="Arial"/>
              <a:buNone/>
            </a:pPr>
            <a:r>
              <a:rPr lang="en-US"/>
              <a:t>Reduction of student behavioral outbursts and referrals to the office. </a:t>
            </a:r>
            <a:endParaRPr/>
          </a:p>
          <a:p>
            <a:pPr indent="0" lvl="0" marL="0" rtl="0" algn="l">
              <a:spcBef>
                <a:spcPts val="0"/>
              </a:spcBef>
              <a:spcAft>
                <a:spcPts val="0"/>
              </a:spcAft>
              <a:buClr>
                <a:schemeClr val="dk1"/>
              </a:buClr>
              <a:buFont typeface="Arial"/>
              <a:buNone/>
            </a:pPr>
            <a:r>
              <a:rPr lang="en-US"/>
              <a:t>Reduction of stress for staff and students.</a:t>
            </a:r>
            <a:endParaRPr/>
          </a:p>
          <a:p>
            <a:pPr indent="0" lvl="0" marL="0" rtl="0" algn="l">
              <a:spcBef>
                <a:spcPts val="0"/>
              </a:spcBef>
              <a:spcAft>
                <a:spcPts val="0"/>
              </a:spcAft>
              <a:buClr>
                <a:schemeClr val="dk1"/>
              </a:buClr>
              <a:buFont typeface="Arial"/>
              <a:buNone/>
            </a:pPr>
            <a:r>
              <a:rPr lang="en-US"/>
              <a:t>Reduction in absences, detentions, and suspensions.</a:t>
            </a:r>
            <a:endParaRPr/>
          </a:p>
          <a:p>
            <a:pPr indent="0" lvl="0" marL="0" rtl="0" algn="l">
              <a:spcBef>
                <a:spcPts val="0"/>
              </a:spcBef>
              <a:spcAft>
                <a:spcPts val="0"/>
              </a:spcAft>
              <a:buClr>
                <a:schemeClr val="dk1"/>
              </a:buClr>
              <a:buFont typeface="Arial"/>
              <a:buNone/>
            </a:pPr>
            <a:r>
              <a:rPr lang="en-US"/>
              <a:t>Reduction in student bullying and harassment.</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solidFill>
                  <a:srgbClr val="FFFFFF"/>
                </a:solidFill>
                <a:highlight>
                  <a:srgbClr val="545454"/>
                </a:highlight>
                <a:latin typeface="Arial"/>
                <a:ea typeface="Arial"/>
                <a:cs typeface="Arial"/>
                <a:sym typeface="Arial"/>
              </a:rPr>
              <a:t>Lincoln High School is an alternative school in Walla Walla, WA. It’s where they put the “throw-away” kids. </a:t>
            </a:r>
            <a:endParaRPr>
              <a:solidFill>
                <a:srgbClr val="FFFFFF"/>
              </a:solidFill>
              <a:highlight>
                <a:srgbClr val="545454"/>
              </a:highlight>
              <a:latin typeface="Arial"/>
              <a:ea typeface="Arial"/>
              <a:cs typeface="Arial"/>
              <a:sym typeface="Arial"/>
            </a:endParaRPr>
          </a:p>
          <a:p>
            <a:pPr indent="0" lvl="0" marL="0" rtl="0" algn="l">
              <a:spcBef>
                <a:spcPts val="0"/>
              </a:spcBef>
              <a:spcAft>
                <a:spcPts val="0"/>
              </a:spcAft>
              <a:buClr>
                <a:schemeClr val="dk1"/>
              </a:buClr>
              <a:buFont typeface="Arial"/>
              <a:buNone/>
            </a:pPr>
            <a:r>
              <a:rPr lang="en-US">
                <a:solidFill>
                  <a:srgbClr val="FFFFFF"/>
                </a:solidFill>
                <a:highlight>
                  <a:srgbClr val="545454"/>
                </a:highlight>
                <a:latin typeface="Arial"/>
                <a:ea typeface="Arial"/>
                <a:cs typeface="Arial"/>
                <a:sym typeface="Arial"/>
              </a:rPr>
              <a:t>Almost every city has one of these schools. The first year after principal Jim Sporleder implemented trauma-informed practices, suspensions dropped 85% and expulsions went down 40%.</a:t>
            </a:r>
            <a:endParaRPr/>
          </a:p>
          <a:p>
            <a:pPr indent="0" lvl="0" marL="0" rtl="0" algn="l">
              <a:spcBef>
                <a:spcPts val="0"/>
              </a:spcBef>
              <a:spcAft>
                <a:spcPts val="0"/>
              </a:spcAft>
              <a:buClr>
                <a:schemeClr val="dk1"/>
              </a:buClr>
              <a:buSzPts val="1100"/>
              <a:buFont typeface="Arial"/>
              <a:buNone/>
            </a:pPr>
            <a:r>
              <a:rPr lang="en-US">
                <a:solidFill>
                  <a:srgbClr val="FFFFFF"/>
                </a:solidFill>
                <a:highlight>
                  <a:srgbClr val="545454"/>
                </a:highlight>
                <a:latin typeface="Arial"/>
                <a:ea typeface="Arial"/>
                <a:cs typeface="Arial"/>
                <a:sym typeface="Arial"/>
              </a:rPr>
              <a:t>By the 2012 school year, suspensions dropped another 50%, and there were no expulsions. And their academic scores and graduation rates went up. The kids know they’re safe and loved; they say the school is their family. They’ve done their own ACE survey, and found that their average ACE score is 5.</a:t>
            </a:r>
            <a:endParaRPr>
              <a:solidFill>
                <a:srgbClr val="FFFFFF"/>
              </a:solidFill>
              <a:highlight>
                <a:srgbClr val="545454"/>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Font typeface="Arial"/>
              <a:buNone/>
            </a:pPr>
            <a:r>
              <a:rPr lang="en-US">
                <a:solidFill>
                  <a:srgbClr val="FFFFFF"/>
                </a:solidFill>
                <a:highlight>
                  <a:srgbClr val="545454"/>
                </a:highlight>
                <a:latin typeface="Arial"/>
                <a:ea typeface="Arial"/>
                <a:cs typeface="Arial"/>
                <a:sym typeface="Arial"/>
              </a:rPr>
              <a:t>This story has touched a nerve. Since it was published in 2012, it’s gone viral twice, and has had more than 690,000 page views.</a:t>
            </a:r>
            <a:endParaRPr/>
          </a:p>
          <a:p>
            <a:pPr indent="0" lvl="0" marL="0" rtl="0" algn="l">
              <a:spcBef>
                <a:spcPts val="0"/>
              </a:spcBef>
              <a:spcAft>
                <a:spcPts val="0"/>
              </a:spcAft>
              <a:buNone/>
            </a:pPr>
            <a:r>
              <a:t/>
            </a:r>
            <a:endParaRPr/>
          </a:p>
        </p:txBody>
      </p:sp>
      <p:sp>
        <p:nvSpPr>
          <p:cNvPr id="1541" name="Google Shape;1541;g2821ee41b2e_0_1: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p3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0" name="Google Shape;1550;p3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Font typeface="Arial"/>
              <a:buNone/>
            </a:pPr>
            <a:r>
              <a:rPr b="1" lang="en-US"/>
              <a:t>Benefits to Trauma Sensitive School </a:t>
            </a:r>
            <a:r>
              <a:rPr lang="en-US"/>
              <a:t>(Oehlberg, 2008) </a:t>
            </a:r>
            <a:endParaRPr b="1"/>
          </a:p>
          <a:p>
            <a:pPr indent="0" lvl="0" marL="0" rtl="0" algn="l">
              <a:spcBef>
                <a:spcPts val="0"/>
              </a:spcBef>
              <a:spcAft>
                <a:spcPts val="0"/>
              </a:spcAft>
              <a:buClr>
                <a:schemeClr val="dk1"/>
              </a:buClr>
              <a:buFont typeface="Arial"/>
              <a:buNone/>
            </a:pPr>
            <a:r>
              <a:rPr lang="en-US"/>
              <a:t>Improved academic achievement and test scores.</a:t>
            </a:r>
            <a:endParaRPr/>
          </a:p>
          <a:p>
            <a:pPr indent="0" lvl="0" marL="0" rtl="0" algn="l">
              <a:spcBef>
                <a:spcPts val="0"/>
              </a:spcBef>
              <a:spcAft>
                <a:spcPts val="0"/>
              </a:spcAft>
              <a:buClr>
                <a:schemeClr val="dk1"/>
              </a:buClr>
              <a:buFont typeface="Arial"/>
              <a:buNone/>
            </a:pPr>
            <a:r>
              <a:rPr lang="en-US"/>
              <a:t>Improved teacher sense of satisfaction and safety in being a teacher. </a:t>
            </a:r>
            <a:endParaRPr/>
          </a:p>
          <a:p>
            <a:pPr indent="0" lvl="0" marL="0" rtl="0" algn="l">
              <a:spcBef>
                <a:spcPts val="0"/>
              </a:spcBef>
              <a:spcAft>
                <a:spcPts val="0"/>
              </a:spcAft>
              <a:buClr>
                <a:schemeClr val="dk1"/>
              </a:buClr>
              <a:buFont typeface="Arial"/>
              <a:buNone/>
            </a:pPr>
            <a:r>
              <a:rPr lang="en-US"/>
              <a:t>Improved retention of new teachers.</a:t>
            </a:r>
            <a:endParaRPr/>
          </a:p>
          <a:p>
            <a:pPr indent="0" lvl="0" marL="0" rtl="0" algn="l">
              <a:spcBef>
                <a:spcPts val="0"/>
              </a:spcBef>
              <a:spcAft>
                <a:spcPts val="0"/>
              </a:spcAft>
              <a:buClr>
                <a:schemeClr val="dk1"/>
              </a:buClr>
              <a:buFont typeface="Arial"/>
              <a:buNone/>
            </a:pPr>
            <a:r>
              <a:rPr lang="en-US"/>
              <a:t>Reduction of student behavioral out-burst and referrals to the office. </a:t>
            </a:r>
            <a:endParaRPr/>
          </a:p>
          <a:p>
            <a:pPr indent="0" lvl="0" marL="0" rtl="0" algn="l">
              <a:spcBef>
                <a:spcPts val="0"/>
              </a:spcBef>
              <a:spcAft>
                <a:spcPts val="0"/>
              </a:spcAft>
              <a:buClr>
                <a:schemeClr val="dk1"/>
              </a:buClr>
              <a:buFont typeface="Arial"/>
              <a:buNone/>
            </a:pPr>
            <a:r>
              <a:rPr lang="en-US"/>
              <a:t>Reduction of stress for staff and students.</a:t>
            </a:r>
            <a:endParaRPr/>
          </a:p>
          <a:p>
            <a:pPr indent="0" lvl="0" marL="0" rtl="0" algn="l">
              <a:spcBef>
                <a:spcPts val="0"/>
              </a:spcBef>
              <a:spcAft>
                <a:spcPts val="0"/>
              </a:spcAft>
              <a:buClr>
                <a:schemeClr val="dk1"/>
              </a:buClr>
              <a:buFont typeface="Arial"/>
              <a:buNone/>
            </a:pPr>
            <a:r>
              <a:rPr lang="en-US"/>
              <a:t>Reduction in absences, detentions, and suspensions.</a:t>
            </a:r>
            <a:endParaRPr/>
          </a:p>
          <a:p>
            <a:pPr indent="0" lvl="0" marL="0" rtl="0" algn="l">
              <a:spcBef>
                <a:spcPts val="0"/>
              </a:spcBef>
              <a:spcAft>
                <a:spcPts val="0"/>
              </a:spcAft>
              <a:buClr>
                <a:schemeClr val="dk1"/>
              </a:buClr>
              <a:buFont typeface="Arial"/>
              <a:buNone/>
            </a:pPr>
            <a:r>
              <a:rPr lang="en-US"/>
              <a:t>Reduction in student bullying and harassment.</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None/>
            </a:pPr>
            <a:r>
              <a:t/>
            </a:r>
            <a:endParaRPr/>
          </a:p>
        </p:txBody>
      </p:sp>
      <p:sp>
        <p:nvSpPr>
          <p:cNvPr id="1551" name="Google Shape;1551;p3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p3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0" name="Google Shape;1560;p3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helping kids succeed in school to the best of their ability</a:t>
            </a:r>
            <a:endParaRPr/>
          </a:p>
        </p:txBody>
      </p:sp>
      <p:sp>
        <p:nvSpPr>
          <p:cNvPr id="1561" name="Google Shape;1561;p3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g2198bcfb963_0_104: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2" name="Google Shape;1572;g2198bcfb963_0_104: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Agenda</a:t>
            </a:r>
            <a:endParaRPr/>
          </a:p>
        </p:txBody>
      </p:sp>
      <p:sp>
        <p:nvSpPr>
          <p:cNvPr id="1573" name="Google Shape;1573;g2198bcfb963_0_104: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p34:notes"/>
          <p:cNvSpPr/>
          <p:nvPr>
            <p:ph idx="2" type="sldImg"/>
          </p:nvPr>
        </p:nvSpPr>
        <p:spPr>
          <a:xfrm>
            <a:off x="503238" y="739775"/>
            <a:ext cx="6569075" cy="3695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2" name="Google Shape;1602;p34:notes"/>
          <p:cNvSpPr txBox="1"/>
          <p:nvPr>
            <p:ph idx="1" type="body"/>
          </p:nvPr>
        </p:nvSpPr>
        <p:spPr>
          <a:xfrm>
            <a:off x="757598" y="4682502"/>
            <a:ext cx="6060779" cy="4436055"/>
          </a:xfrm>
          <a:prstGeom prst="rect">
            <a:avLst/>
          </a:prstGeom>
          <a:noFill/>
          <a:ln>
            <a:noFill/>
          </a:ln>
        </p:spPr>
        <p:txBody>
          <a:bodyPr anchorCtr="0" anchor="t" bIns="49775" lIns="99575" spcFirstLastPara="1" rIns="99575" wrap="square" tIns="49775">
            <a:noAutofit/>
          </a:bodyPr>
          <a:lstStyle/>
          <a:p>
            <a:pPr indent="0" lvl="0" marL="0" rtl="0" algn="l">
              <a:lnSpc>
                <a:spcPct val="115000"/>
              </a:lnSpc>
              <a:spcBef>
                <a:spcPts val="436"/>
              </a:spcBef>
              <a:spcAft>
                <a:spcPts val="0"/>
              </a:spcAft>
              <a:buClr>
                <a:srgbClr val="333333"/>
              </a:buClr>
              <a:buSzPts val="1400"/>
              <a:buFont typeface="Montserrat"/>
              <a:buNone/>
            </a:pPr>
            <a:r>
              <a:rPr lang="en-US" sz="1400">
                <a:solidFill>
                  <a:srgbClr val="333333"/>
                </a:solidFill>
                <a:highlight>
                  <a:srgbClr val="FFFFFF"/>
                </a:highlight>
                <a:latin typeface="Montserrat"/>
                <a:ea typeface="Montserrat"/>
                <a:cs typeface="Montserrat"/>
                <a:sym typeface="Montserrat"/>
              </a:rPr>
              <a:t>Multi-Tiered Systems of Support (MTSS)</a:t>
            </a:r>
            <a:endParaRPr sz="1400">
              <a:solidFill>
                <a:srgbClr val="333333"/>
              </a:solidFill>
              <a:highlight>
                <a:srgbClr val="FFFFFF"/>
              </a:highlight>
              <a:latin typeface="Montserrat"/>
              <a:ea typeface="Montserrat"/>
              <a:cs typeface="Montserrat"/>
              <a:sym typeface="Montserrat"/>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p3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1" name="Google Shape;1611;p3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Process Flowchart Version 2: Printer friendly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Statewide Youth Mobile Crisis Line https://heartlineoklahoma.org/heartlineoklahoma.org-youth-crisis-mobile-response </a:t>
            </a:r>
            <a:br>
              <a:rPr lang="en-US"/>
            </a:br>
            <a:r>
              <a:rPr lang="en-US"/>
              <a:t>(833) 885-CARE (2273)</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12" name="Google Shape;1612;p3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4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4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solidFill>
                  <a:schemeClr val="accent1"/>
                </a:solidFill>
              </a:rPr>
              <a:t>Story</a:t>
            </a:r>
            <a:endParaRPr/>
          </a:p>
          <a:p>
            <a:pPr indent="0" lvl="0" marL="0" rtl="0" algn="l">
              <a:spcBef>
                <a:spcPts val="0"/>
              </a:spcBef>
              <a:spcAft>
                <a:spcPts val="0"/>
              </a:spcAft>
              <a:buNone/>
            </a:pPr>
            <a:r>
              <a:t/>
            </a:r>
            <a:endParaRPr i="1" sz="2800">
              <a:latin typeface="Sorts Mill Goudy"/>
              <a:ea typeface="Sorts Mill Goudy"/>
              <a:cs typeface="Sorts Mill Goudy"/>
              <a:sym typeface="Sorts Mill Goudy"/>
            </a:endParaRPr>
          </a:p>
          <a:p>
            <a:pPr indent="0" lvl="0" marL="0" rtl="0" algn="l">
              <a:spcBef>
                <a:spcPts val="0"/>
              </a:spcBef>
              <a:spcAft>
                <a:spcPts val="0"/>
              </a:spcAft>
              <a:buNone/>
            </a:pPr>
            <a:br>
              <a:rPr lang="en-US"/>
            </a:b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p3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7" name="Google Shape;1887;p3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Behavioral Intervention and Support Services (BISS) Schools</a:t>
            </a:r>
            <a:endParaRPr/>
          </a:p>
        </p:txBody>
      </p:sp>
      <p:sp>
        <p:nvSpPr>
          <p:cNvPr id="1888" name="Google Shape;1888;p3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g217aaef3af4_0_14: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5" name="Google Shape;1895;g217aaef3af4_0_14: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896" name="Google Shape;1896;g217aaef3af4_0_14: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24539260248_0_101: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5" name="Google Shape;1905;g24539260248_0_101: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1906" name="Google Shape;1906;g24539260248_0_101: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4" name="Shape 1914"/>
        <p:cNvGrpSpPr/>
        <p:nvPr/>
      </p:nvGrpSpPr>
      <p:grpSpPr>
        <a:xfrm>
          <a:off x="0" y="0"/>
          <a:ext cx="0" cy="0"/>
          <a:chOff x="0" y="0"/>
          <a:chExt cx="0" cy="0"/>
        </a:xfrm>
      </p:grpSpPr>
      <p:sp>
        <p:nvSpPr>
          <p:cNvPr id="1915" name="Google Shape;1915;g2198bcfb963_0_3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6" name="Google Shape;1916;g2198bcfb963_0_3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Behavioral Intervention and Support Services (BISS) Schools</a:t>
            </a:r>
            <a:endParaRPr/>
          </a:p>
        </p:txBody>
      </p:sp>
      <p:sp>
        <p:nvSpPr>
          <p:cNvPr id="1917" name="Google Shape;1917;g2198bcfb963_0_3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g2198bcfb963_0_132: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7" name="Google Shape;1927;g2198bcfb963_0_132: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Agenda</a:t>
            </a:r>
            <a:endParaRPr/>
          </a:p>
        </p:txBody>
      </p:sp>
      <p:sp>
        <p:nvSpPr>
          <p:cNvPr id="1928" name="Google Shape;1928;g2198bcfb963_0_132: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p3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7" name="Google Shape;1957;p3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Need contact DHS – Brett Hayes or Deb Dobshire</a:t>
            </a:r>
            <a:endParaRPr/>
          </a:p>
        </p:txBody>
      </p:sp>
      <p:sp>
        <p:nvSpPr>
          <p:cNvPr id="1958" name="Google Shape;1958;p3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g219491e5f55_1_18: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8" name="Google Shape;1968;g219491e5f55_1_18: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Need contact DHS – Brett Hayes or Deb Dobshire</a:t>
            </a:r>
            <a:endParaRPr/>
          </a:p>
        </p:txBody>
      </p:sp>
      <p:sp>
        <p:nvSpPr>
          <p:cNvPr id="1969" name="Google Shape;1969;g219491e5f55_1_18: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5" name="Shape 1975"/>
        <p:cNvGrpSpPr/>
        <p:nvPr/>
      </p:nvGrpSpPr>
      <p:grpSpPr>
        <a:xfrm>
          <a:off x="0" y="0"/>
          <a:ext cx="0" cy="0"/>
          <a:chOff x="0" y="0"/>
          <a:chExt cx="0" cy="0"/>
        </a:xfrm>
      </p:grpSpPr>
      <p:sp>
        <p:nvSpPr>
          <p:cNvPr id="1976" name="Google Shape;1976;p3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7" name="Google Shape;1977;p3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Post in public bathrooms</a:t>
            </a:r>
            <a:endParaRPr/>
          </a:p>
        </p:txBody>
      </p:sp>
      <p:sp>
        <p:nvSpPr>
          <p:cNvPr id="1978" name="Google Shape;1978;p3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p4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8" name="Google Shape;2008;p4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Clr>
                <a:schemeClr val="dk1"/>
              </a:buClr>
              <a:buSzPts val="1200"/>
              <a:buFont typeface="Calibri"/>
              <a:buNone/>
            </a:pPr>
            <a:r>
              <a:rPr lang="en-US"/>
              <a:t>Post in public bathrooms</a:t>
            </a:r>
            <a:endParaRPr/>
          </a:p>
          <a:p>
            <a:pPr indent="0" lvl="0" marL="0" rtl="0" algn="l">
              <a:spcBef>
                <a:spcPts val="0"/>
              </a:spcBef>
              <a:spcAft>
                <a:spcPts val="0"/>
              </a:spcAft>
              <a:buNone/>
            </a:pPr>
            <a:r>
              <a:t/>
            </a:r>
            <a:endParaRPr/>
          </a:p>
        </p:txBody>
      </p:sp>
      <p:sp>
        <p:nvSpPr>
          <p:cNvPr id="2009" name="Google Shape;2009;p4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7" name="Shape 2037"/>
        <p:cNvGrpSpPr/>
        <p:nvPr/>
      </p:nvGrpSpPr>
      <p:grpSpPr>
        <a:xfrm>
          <a:off x="0" y="0"/>
          <a:ext cx="0" cy="0"/>
          <a:chOff x="0" y="0"/>
          <a:chExt cx="0" cy="0"/>
        </a:xfrm>
      </p:grpSpPr>
      <p:sp>
        <p:nvSpPr>
          <p:cNvPr id="2038" name="Google Shape;2038;g2198bcfb963_0_16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9" name="Google Shape;2039;g2198bcfb963_0_16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Agenda</a:t>
            </a:r>
            <a:endParaRPr/>
          </a:p>
        </p:txBody>
      </p:sp>
      <p:sp>
        <p:nvSpPr>
          <p:cNvPr id="2040" name="Google Shape;2040;g2198bcfb963_0_16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Handle With Care is a simple strategy that creates a communication process for law enforcement to </a:t>
            </a:r>
            <a:r>
              <a:rPr lang="en-US"/>
              <a:t>notify</a:t>
            </a:r>
            <a:r>
              <a:rPr lang="en-US"/>
              <a:t> schools when a child or teen has been exposed to a traumatic event. No details are given. This simple communication creates a positive ripple effect for the child, family, school and community. All children should feel safe so they can learn.</a:t>
            </a:r>
            <a:endParaRPr/>
          </a:p>
        </p:txBody>
      </p:sp>
      <p:sp>
        <p:nvSpPr>
          <p:cNvPr id="680" name="Google Shape;680;p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7" name="Shape 2067"/>
        <p:cNvGrpSpPr/>
        <p:nvPr/>
      </p:nvGrpSpPr>
      <p:grpSpPr>
        <a:xfrm>
          <a:off x="0" y="0"/>
          <a:ext cx="0" cy="0"/>
          <a:chOff x="0" y="0"/>
          <a:chExt cx="0" cy="0"/>
        </a:xfrm>
      </p:grpSpPr>
      <p:sp>
        <p:nvSpPr>
          <p:cNvPr id="2068" name="Google Shape;2068;g2198bcfb963_0_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9" name="Google Shape;2069;g2198bcfb963_0_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Need contact DHS – Brett Hayes or Deb Dobshire</a:t>
            </a:r>
            <a:endParaRPr/>
          </a:p>
        </p:txBody>
      </p:sp>
      <p:sp>
        <p:nvSpPr>
          <p:cNvPr id="2070" name="Google Shape;2070;g2198bcfb963_0_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7" name="Shape 2077"/>
        <p:cNvGrpSpPr/>
        <p:nvPr/>
      </p:nvGrpSpPr>
      <p:grpSpPr>
        <a:xfrm>
          <a:off x="0" y="0"/>
          <a:ext cx="0" cy="0"/>
          <a:chOff x="0" y="0"/>
          <a:chExt cx="0" cy="0"/>
        </a:xfrm>
      </p:grpSpPr>
      <p:sp>
        <p:nvSpPr>
          <p:cNvPr id="2078" name="Google Shape;2078;g221b45178ef_1_14:notes"/>
          <p:cNvSpPr txBox="1"/>
          <p:nvPr>
            <p:ph idx="1" type="body"/>
          </p:nvPr>
        </p:nvSpPr>
        <p:spPr>
          <a:xfrm>
            <a:off x="731521" y="4620578"/>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200"/>
              <a:buFont typeface="Calibri"/>
              <a:buNone/>
            </a:pPr>
            <a:r>
              <a:rPr lang="en-US"/>
              <a:t>Buffering Supports</a:t>
            </a:r>
            <a:endParaRPr/>
          </a:p>
        </p:txBody>
      </p:sp>
      <p:sp>
        <p:nvSpPr>
          <p:cNvPr id="2079" name="Google Shape;2079;g221b45178ef_1_14: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5" name="Shape 2085"/>
        <p:cNvGrpSpPr/>
        <p:nvPr/>
      </p:nvGrpSpPr>
      <p:grpSpPr>
        <a:xfrm>
          <a:off x="0" y="0"/>
          <a:ext cx="0" cy="0"/>
          <a:chOff x="0" y="0"/>
          <a:chExt cx="0" cy="0"/>
        </a:xfrm>
      </p:grpSpPr>
      <p:sp>
        <p:nvSpPr>
          <p:cNvPr id="2086" name="Google Shape;2086;g24539260248_0_327: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7" name="Google Shape;2087;g24539260248_0_327:notes"/>
          <p:cNvSpPr txBox="1"/>
          <p:nvPr>
            <p:ph idx="1" type="body"/>
          </p:nvPr>
        </p:nvSpPr>
        <p:spPr>
          <a:xfrm>
            <a:off x="731521" y="4620578"/>
            <a:ext cx="5852100" cy="3780600"/>
          </a:xfrm>
          <a:prstGeom prst="rect">
            <a:avLst/>
          </a:prstGeom>
          <a:noFill/>
          <a:ln>
            <a:noFill/>
          </a:ln>
        </p:spPr>
        <p:txBody>
          <a:bodyPr anchorCtr="0" anchor="t" bIns="48325" lIns="96675" spcFirstLastPara="1" rIns="96675" wrap="square" tIns="48325">
            <a:noAutofit/>
          </a:bodyPr>
          <a:lstStyle/>
          <a:p>
            <a:pPr indent="0" lvl="0" marL="0" rtl="0" algn="l">
              <a:lnSpc>
                <a:spcPct val="107000"/>
              </a:lnSpc>
              <a:spcBef>
                <a:spcPts val="800"/>
              </a:spcBef>
              <a:spcAft>
                <a:spcPts val="0"/>
              </a:spcAft>
              <a:buClr>
                <a:schemeClr val="dk1"/>
              </a:buClr>
              <a:buSzPts val="1600"/>
              <a:buFont typeface="Times New Roman"/>
              <a:buNone/>
            </a:pPr>
            <a:r>
              <a:rPr lang="en-US" sz="1600">
                <a:latin typeface="Times New Roman"/>
                <a:ea typeface="Times New Roman"/>
                <a:cs typeface="Times New Roman"/>
                <a:sym typeface="Times New Roman"/>
              </a:rPr>
              <a:t>Peer support groups addresses the three principles by:</a:t>
            </a:r>
            <a:endParaRPr/>
          </a:p>
          <a:p>
            <a:pPr indent="-393700" lvl="0" marL="393700" rtl="0" algn="l">
              <a:lnSpc>
                <a:spcPct val="107000"/>
              </a:lnSpc>
              <a:spcBef>
                <a:spcPts val="800"/>
              </a:spcBef>
              <a:spcAft>
                <a:spcPts val="0"/>
              </a:spcAft>
              <a:buClr>
                <a:schemeClr val="dk1"/>
              </a:buClr>
              <a:buSzPts val="1600"/>
              <a:buFont typeface="Times New Roman"/>
              <a:buChar char="-"/>
            </a:pPr>
            <a:r>
              <a:rPr lang="en-US" sz="1600">
                <a:latin typeface="Times New Roman"/>
                <a:ea typeface="Times New Roman"/>
                <a:cs typeface="Times New Roman"/>
                <a:sym typeface="Times New Roman"/>
              </a:rPr>
              <a:t>Providing a family meal, childcare, stipend, and transportation</a:t>
            </a:r>
            <a:endParaRPr/>
          </a:p>
          <a:p>
            <a:pPr indent="-393700" lvl="0" marL="393700" rtl="0" algn="l">
              <a:lnSpc>
                <a:spcPct val="107000"/>
              </a:lnSpc>
              <a:spcBef>
                <a:spcPts val="800"/>
              </a:spcBef>
              <a:spcAft>
                <a:spcPts val="0"/>
              </a:spcAft>
              <a:buClr>
                <a:schemeClr val="dk1"/>
              </a:buClr>
              <a:buSzPts val="1600"/>
              <a:buFont typeface="Times New Roman"/>
              <a:buChar char="-"/>
            </a:pPr>
            <a:r>
              <a:rPr lang="en-US" sz="1600">
                <a:latin typeface="Times New Roman"/>
                <a:ea typeface="Times New Roman"/>
                <a:cs typeface="Times New Roman"/>
                <a:sym typeface="Times New Roman"/>
              </a:rPr>
              <a:t>Facilitating 8–12 people who meet weekly for 18 weeks to build authentic relationships that last beyond graduation</a:t>
            </a:r>
            <a:endParaRPr/>
          </a:p>
          <a:p>
            <a:pPr indent="-393700" lvl="0" marL="393700" rtl="0" algn="l">
              <a:lnSpc>
                <a:spcPct val="107000"/>
              </a:lnSpc>
              <a:spcBef>
                <a:spcPts val="800"/>
              </a:spcBef>
              <a:spcAft>
                <a:spcPts val="0"/>
              </a:spcAft>
              <a:buClr>
                <a:schemeClr val="dk1"/>
              </a:buClr>
              <a:buSzPts val="1600"/>
              <a:buFont typeface="Times New Roman"/>
              <a:buChar char="-"/>
            </a:pPr>
            <a:r>
              <a:rPr lang="en-US" sz="1600">
                <a:latin typeface="Times New Roman"/>
                <a:ea typeface="Times New Roman"/>
                <a:cs typeface="Times New Roman"/>
                <a:sym typeface="Times New Roman"/>
              </a:rPr>
              <a:t>Using a trauma-informed curriculum with two trained facilitators that build executive functioning skills in 11 different areas of life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g24539260248_0_339: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0" name="Google Shape;2100;g24539260248_0_339:notes"/>
          <p:cNvSpPr txBox="1"/>
          <p:nvPr>
            <p:ph idx="1" type="body"/>
          </p:nvPr>
        </p:nvSpPr>
        <p:spPr>
          <a:xfrm>
            <a:off x="731520" y="4620577"/>
            <a:ext cx="5852100" cy="3780600"/>
          </a:xfrm>
          <a:prstGeom prst="rect">
            <a:avLst/>
          </a:prstGeom>
          <a:noFill/>
          <a:ln>
            <a:noFill/>
          </a:ln>
        </p:spPr>
        <p:txBody>
          <a:bodyPr anchorCtr="0" anchor="t" bIns="48325" lIns="96675" spcFirstLastPara="1" rIns="96675" wrap="square" tIns="48325">
            <a:noAutofit/>
          </a:bodyPr>
          <a:lstStyle/>
          <a:p>
            <a:pPr indent="0" lvl="0" marL="0" rtl="0" algn="l">
              <a:lnSpc>
                <a:spcPct val="100000"/>
              </a:lnSpc>
              <a:spcBef>
                <a:spcPts val="0"/>
              </a:spcBef>
              <a:spcAft>
                <a:spcPts val="0"/>
              </a:spcAft>
              <a:buSzPts val="1400"/>
              <a:buNone/>
            </a:pPr>
            <a:r>
              <a:rPr lang="en-US"/>
              <a:t>Need contact DHS – Brett Hayes or Deb Dobshire</a:t>
            </a:r>
            <a:endParaRPr/>
          </a:p>
        </p:txBody>
      </p:sp>
      <p:sp>
        <p:nvSpPr>
          <p:cNvPr id="2101" name="Google Shape;2101;g24539260248_0_339:notes"/>
          <p:cNvSpPr txBox="1"/>
          <p:nvPr>
            <p:ph idx="12" type="sldNum"/>
          </p:nvPr>
        </p:nvSpPr>
        <p:spPr>
          <a:xfrm>
            <a:off x="4143587" y="9119474"/>
            <a:ext cx="3169800" cy="482100"/>
          </a:xfrm>
          <a:prstGeom prst="rect">
            <a:avLst/>
          </a:prstGeom>
          <a:noFill/>
          <a:ln>
            <a:noFill/>
          </a:ln>
        </p:spPr>
        <p:txBody>
          <a:bodyPr anchorCtr="0" anchor="b" bIns="48325" lIns="96675" spcFirstLastPara="1" rIns="96675"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0" name="Shape 2110"/>
        <p:cNvGrpSpPr/>
        <p:nvPr/>
      </p:nvGrpSpPr>
      <p:grpSpPr>
        <a:xfrm>
          <a:off x="0" y="0"/>
          <a:ext cx="0" cy="0"/>
          <a:chOff x="0" y="0"/>
          <a:chExt cx="0" cy="0"/>
        </a:xfrm>
      </p:grpSpPr>
      <p:sp>
        <p:nvSpPr>
          <p:cNvPr id="2111" name="Google Shape;2111;g24539260248_0_35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2" name="Google Shape;2112;g24539260248_0_350:notes"/>
          <p:cNvSpPr txBox="1"/>
          <p:nvPr>
            <p:ph idx="1" type="body"/>
          </p:nvPr>
        </p:nvSpPr>
        <p:spPr>
          <a:xfrm>
            <a:off x="731520" y="4620577"/>
            <a:ext cx="5852100" cy="3780600"/>
          </a:xfrm>
          <a:prstGeom prst="rect">
            <a:avLst/>
          </a:prstGeom>
          <a:noFill/>
          <a:ln>
            <a:noFill/>
          </a:ln>
        </p:spPr>
        <p:txBody>
          <a:bodyPr anchorCtr="0" anchor="t" bIns="48325" lIns="96675" spcFirstLastPara="1" rIns="96675" wrap="square" tIns="48325">
            <a:noAutofit/>
          </a:bodyPr>
          <a:lstStyle/>
          <a:p>
            <a:pPr indent="0" lvl="0" marL="0" rtl="0" algn="l">
              <a:lnSpc>
                <a:spcPct val="100000"/>
              </a:lnSpc>
              <a:spcBef>
                <a:spcPts val="0"/>
              </a:spcBef>
              <a:spcAft>
                <a:spcPts val="0"/>
              </a:spcAft>
              <a:buSzPts val="1400"/>
              <a:buNone/>
            </a:pPr>
            <a:r>
              <a:rPr lang="en-US"/>
              <a:t>Need contact DHS – Brett Hayes or Deb Dobshire</a:t>
            </a:r>
            <a:endParaRPr/>
          </a:p>
        </p:txBody>
      </p:sp>
      <p:sp>
        <p:nvSpPr>
          <p:cNvPr id="2113" name="Google Shape;2113;g24539260248_0_350:notes"/>
          <p:cNvSpPr txBox="1"/>
          <p:nvPr>
            <p:ph idx="12" type="sldNum"/>
          </p:nvPr>
        </p:nvSpPr>
        <p:spPr>
          <a:xfrm>
            <a:off x="4143587" y="9119474"/>
            <a:ext cx="3169800" cy="482100"/>
          </a:xfrm>
          <a:prstGeom prst="rect">
            <a:avLst/>
          </a:prstGeom>
          <a:noFill/>
          <a:ln>
            <a:noFill/>
          </a:ln>
        </p:spPr>
        <p:txBody>
          <a:bodyPr anchorCtr="0" anchor="b" bIns="48325" lIns="96675" spcFirstLastPara="1" rIns="96675"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2" name="Shape 2122"/>
        <p:cNvGrpSpPr/>
        <p:nvPr/>
      </p:nvGrpSpPr>
      <p:grpSpPr>
        <a:xfrm>
          <a:off x="0" y="0"/>
          <a:ext cx="0" cy="0"/>
          <a:chOff x="0" y="0"/>
          <a:chExt cx="0" cy="0"/>
        </a:xfrm>
      </p:grpSpPr>
      <p:sp>
        <p:nvSpPr>
          <p:cNvPr id="2123" name="Google Shape;2123;p4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4" name="Google Shape;2124;p4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Goal</a:t>
            </a:r>
            <a:endParaRPr/>
          </a:p>
        </p:txBody>
      </p:sp>
      <p:sp>
        <p:nvSpPr>
          <p:cNvPr id="2125" name="Google Shape;2125;p4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0" name="Shape 2130"/>
        <p:cNvGrpSpPr/>
        <p:nvPr/>
      </p:nvGrpSpPr>
      <p:grpSpPr>
        <a:xfrm>
          <a:off x="0" y="0"/>
          <a:ext cx="0" cy="0"/>
          <a:chOff x="0" y="0"/>
          <a:chExt cx="0" cy="0"/>
        </a:xfrm>
      </p:grpSpPr>
      <p:sp>
        <p:nvSpPr>
          <p:cNvPr id="2131" name="Google Shape;2131;g2198bcfb963_4_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2" name="Google Shape;2132;g2198bcfb963_4_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Benefits for Communities</a:t>
            </a:r>
            <a:endParaRPr/>
          </a:p>
        </p:txBody>
      </p:sp>
      <p:sp>
        <p:nvSpPr>
          <p:cNvPr id="2133" name="Google Shape;2133;g2198bcfb963_4_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9" name="Shape 2139"/>
        <p:cNvGrpSpPr/>
        <p:nvPr/>
      </p:nvGrpSpPr>
      <p:grpSpPr>
        <a:xfrm>
          <a:off x="0" y="0"/>
          <a:ext cx="0" cy="0"/>
          <a:chOff x="0" y="0"/>
          <a:chExt cx="0" cy="0"/>
        </a:xfrm>
      </p:grpSpPr>
      <p:sp>
        <p:nvSpPr>
          <p:cNvPr id="2140" name="Google Shape;2140;p4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1" name="Google Shape;2141;p4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Benefits for Communities</a:t>
            </a:r>
            <a:endParaRPr/>
          </a:p>
        </p:txBody>
      </p:sp>
      <p:sp>
        <p:nvSpPr>
          <p:cNvPr id="2142" name="Google Shape;2142;p4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7" name="Shape 2147"/>
        <p:cNvGrpSpPr/>
        <p:nvPr/>
      </p:nvGrpSpPr>
      <p:grpSpPr>
        <a:xfrm>
          <a:off x="0" y="0"/>
          <a:ext cx="0" cy="0"/>
          <a:chOff x="0" y="0"/>
          <a:chExt cx="0" cy="0"/>
        </a:xfrm>
      </p:grpSpPr>
      <p:sp>
        <p:nvSpPr>
          <p:cNvPr id="2148" name="Google Shape;2148;p4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9" name="Google Shape;2149;p4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Action Pack for Implementation</a:t>
            </a:r>
            <a:endParaRPr/>
          </a:p>
        </p:txBody>
      </p:sp>
      <p:sp>
        <p:nvSpPr>
          <p:cNvPr id="2150" name="Google Shape;2150;p4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7" name="Shape 2157"/>
        <p:cNvGrpSpPr/>
        <p:nvPr/>
      </p:nvGrpSpPr>
      <p:grpSpPr>
        <a:xfrm>
          <a:off x="0" y="0"/>
          <a:ext cx="0" cy="0"/>
          <a:chOff x="0" y="0"/>
          <a:chExt cx="0" cy="0"/>
        </a:xfrm>
      </p:grpSpPr>
      <p:sp>
        <p:nvSpPr>
          <p:cNvPr id="2158" name="Google Shape;2158;p4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9" name="Google Shape;2159;p4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policy in Oklahoma</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t/>
            </a:r>
            <a:endParaRPr/>
          </a:p>
        </p:txBody>
      </p:sp>
      <p:sp>
        <p:nvSpPr>
          <p:cNvPr id="2160" name="Google Shape;2160;p4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4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4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 HWC advances partnerships between law enforcement and schools to help provide a safe and supportive academic </a:t>
            </a:r>
            <a:r>
              <a:rPr lang="en-US"/>
              <a:t>environment</a:t>
            </a:r>
            <a:r>
              <a:rPr lang="en-US"/>
              <a:t> for </a:t>
            </a:r>
            <a:r>
              <a:rPr lang="en-US"/>
              <a:t>children</a:t>
            </a:r>
            <a:r>
              <a:rPr lang="en-US"/>
              <a:t> recently exposed to traumatic events.</a:t>
            </a:r>
            <a:endParaRPr/>
          </a:p>
          <a:p>
            <a:pPr indent="0" lvl="0" marL="0" rtl="0" algn="l">
              <a:spcBef>
                <a:spcPts val="0"/>
              </a:spcBef>
              <a:spcAft>
                <a:spcPts val="0"/>
              </a:spcAft>
              <a:buNone/>
            </a:pPr>
            <a:r>
              <a:t/>
            </a:r>
            <a:endParaRPr/>
          </a:p>
        </p:txBody>
      </p:sp>
      <p:sp>
        <p:nvSpPr>
          <p:cNvPr id="688" name="Google Shape;688;p4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g219491e5f55_0_30:notes"/>
          <p:cNvSpPr txBox="1"/>
          <p:nvPr>
            <p:ph idx="1" type="body"/>
          </p:nvPr>
        </p:nvSpPr>
        <p:spPr>
          <a:xfrm>
            <a:off x="731521" y="4620578"/>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Perspective Shift</a:t>
            </a:r>
            <a:endParaRPr/>
          </a:p>
          <a:p>
            <a:pPr indent="0" lvl="0" marL="0" rtl="0" algn="l">
              <a:spcBef>
                <a:spcPts val="0"/>
              </a:spcBef>
              <a:spcAft>
                <a:spcPts val="0"/>
              </a:spcAft>
              <a:buClr>
                <a:schemeClr val="dk1"/>
              </a:buClr>
              <a:buSzPts val="1200"/>
              <a:buFont typeface="Calibri"/>
              <a:buNone/>
            </a:pPr>
            <a:r>
              <a:t/>
            </a:r>
            <a:endParaRPr/>
          </a:p>
        </p:txBody>
      </p:sp>
      <p:sp>
        <p:nvSpPr>
          <p:cNvPr id="2171" name="Google Shape;2171;g219491e5f55_0_3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7" name="Shape 2187"/>
        <p:cNvGrpSpPr/>
        <p:nvPr/>
      </p:nvGrpSpPr>
      <p:grpSpPr>
        <a:xfrm>
          <a:off x="0" y="0"/>
          <a:ext cx="0" cy="0"/>
          <a:chOff x="0" y="0"/>
          <a:chExt cx="0" cy="0"/>
        </a:xfrm>
      </p:grpSpPr>
      <p:sp>
        <p:nvSpPr>
          <p:cNvPr id="2188" name="Google Shape;2188;p5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9" name="Google Shape;2189;p51:notes"/>
          <p:cNvSpPr txBox="1"/>
          <p:nvPr>
            <p:ph idx="1" type="body"/>
          </p:nvPr>
        </p:nvSpPr>
        <p:spPr>
          <a:xfrm>
            <a:off x="731521" y="4620578"/>
            <a:ext cx="5852160" cy="3780472"/>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200"/>
              <a:buFont typeface="Calibri"/>
              <a:buNone/>
            </a:pPr>
            <a:r>
              <a:t/>
            </a:r>
            <a:endParaRPr/>
          </a:p>
        </p:txBody>
      </p:sp>
      <p:sp>
        <p:nvSpPr>
          <p:cNvPr id="2190" name="Google Shape;2190;p5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0" name="Shape 2200"/>
        <p:cNvGrpSpPr/>
        <p:nvPr/>
      </p:nvGrpSpPr>
      <p:grpSpPr>
        <a:xfrm>
          <a:off x="0" y="0"/>
          <a:ext cx="0" cy="0"/>
          <a:chOff x="0" y="0"/>
          <a:chExt cx="0" cy="0"/>
        </a:xfrm>
      </p:grpSpPr>
      <p:sp>
        <p:nvSpPr>
          <p:cNvPr id="2201" name="Google Shape;2201;p52:notes"/>
          <p:cNvSpPr txBox="1"/>
          <p:nvPr>
            <p:ph idx="1" type="body"/>
          </p:nvPr>
        </p:nvSpPr>
        <p:spPr>
          <a:xfrm>
            <a:off x="731521" y="4620578"/>
            <a:ext cx="5852160" cy="3780472"/>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200"/>
              <a:buFont typeface="Calibri"/>
              <a:buNone/>
            </a:pPr>
            <a:r>
              <a:rPr lang="en-US" u="sng">
                <a:solidFill>
                  <a:schemeClr val="hlink"/>
                </a:solidFill>
                <a:hlinkClick r:id="rId2"/>
              </a:rPr>
              <a:t>https://pacesconnection.libguides.com/resourcecenter/pacesscience/handouts</a:t>
            </a:r>
            <a:r>
              <a:rPr lang="en-US"/>
              <a:t> </a:t>
            </a:r>
            <a:endParaRPr/>
          </a:p>
        </p:txBody>
      </p:sp>
      <p:sp>
        <p:nvSpPr>
          <p:cNvPr id="2202" name="Google Shape;2202;p5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g277307aa772_1_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0" name="Google Shape;2210;g277307aa772_1_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Interagency trainings on trauma, hope and resiliency increase awareness and build a common language and shared vision</a:t>
            </a:r>
            <a:endParaRPr/>
          </a:p>
          <a:p>
            <a:pPr indent="0" lvl="0" marL="0" rtl="0" algn="l">
              <a:spcBef>
                <a:spcPts val="0"/>
              </a:spcBef>
              <a:spcAft>
                <a:spcPts val="0"/>
              </a:spcAft>
              <a:buNone/>
            </a:pPr>
            <a:r>
              <a:t/>
            </a:r>
            <a:endParaRPr/>
          </a:p>
        </p:txBody>
      </p:sp>
      <p:sp>
        <p:nvSpPr>
          <p:cNvPr id="2211" name="Google Shape;2211;g277307aa772_1_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g24918d0c536_0_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9" name="Google Shape;2229;g24918d0c536_0_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Interagency trainings on trauma, hope and resiliency increase awareness and build a common language and shared vision</a:t>
            </a:r>
            <a:endParaRPr/>
          </a:p>
          <a:p>
            <a:pPr indent="0" lvl="0" marL="0" rtl="0" algn="l">
              <a:spcBef>
                <a:spcPts val="0"/>
              </a:spcBef>
              <a:spcAft>
                <a:spcPts val="0"/>
              </a:spcAft>
              <a:buNone/>
            </a:pPr>
            <a:r>
              <a:t/>
            </a:r>
            <a:endParaRPr/>
          </a:p>
        </p:txBody>
      </p:sp>
      <p:sp>
        <p:nvSpPr>
          <p:cNvPr id="2230" name="Google Shape;2230;g24918d0c536_0_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3" name="Shape 2243"/>
        <p:cNvGrpSpPr/>
        <p:nvPr/>
      </p:nvGrpSpPr>
      <p:grpSpPr>
        <a:xfrm>
          <a:off x="0" y="0"/>
          <a:ext cx="0" cy="0"/>
          <a:chOff x="0" y="0"/>
          <a:chExt cx="0" cy="0"/>
        </a:xfrm>
      </p:grpSpPr>
      <p:sp>
        <p:nvSpPr>
          <p:cNvPr id="2244" name="Google Shape;2244;p5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5" name="Google Shape;2245;p5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246" name="Google Shape;2246;p5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1" name="Shape 2251"/>
        <p:cNvGrpSpPr/>
        <p:nvPr/>
      </p:nvGrpSpPr>
      <p:grpSpPr>
        <a:xfrm>
          <a:off x="0" y="0"/>
          <a:ext cx="0" cy="0"/>
          <a:chOff x="0" y="0"/>
          <a:chExt cx="0" cy="0"/>
        </a:xfrm>
      </p:grpSpPr>
      <p:sp>
        <p:nvSpPr>
          <p:cNvPr id="2252" name="Google Shape;2252;p5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3" name="Google Shape;2253;p5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Introductions</a:t>
            </a:r>
            <a:endParaRPr/>
          </a:p>
        </p:txBody>
      </p:sp>
      <p:sp>
        <p:nvSpPr>
          <p:cNvPr id="2254" name="Google Shape;2254;p5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g217aaef3af4_0_56: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7" name="Google Shape;2267;g217aaef3af4_0_56: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Communities can utilize these </a:t>
            </a:r>
            <a:r>
              <a:rPr b="1" lang="en-US"/>
              <a:t>relational strategies </a:t>
            </a:r>
            <a:r>
              <a:rPr lang="en-US"/>
              <a:t>to complement efforts and build resilience.</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a:t>Amber – to share local examples</a:t>
            </a:r>
            <a:endParaRPr/>
          </a:p>
          <a:p>
            <a:pPr indent="0" lvl="0" marL="0" rtl="0" algn="l">
              <a:spcBef>
                <a:spcPts val="0"/>
              </a:spcBef>
              <a:spcAft>
                <a:spcPts val="0"/>
              </a:spcAft>
              <a:buNone/>
            </a:pPr>
            <a:r>
              <a:t/>
            </a:r>
            <a:endParaRPr/>
          </a:p>
        </p:txBody>
      </p:sp>
      <p:sp>
        <p:nvSpPr>
          <p:cNvPr id="2268" name="Google Shape;2268;g217aaef3af4_0_56: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7" name="Shape 2297"/>
        <p:cNvGrpSpPr/>
        <p:nvPr/>
      </p:nvGrpSpPr>
      <p:grpSpPr>
        <a:xfrm>
          <a:off x="0" y="0"/>
          <a:ext cx="0" cy="0"/>
          <a:chOff x="0" y="0"/>
          <a:chExt cx="0" cy="0"/>
        </a:xfrm>
      </p:grpSpPr>
      <p:sp>
        <p:nvSpPr>
          <p:cNvPr id="2298" name="Google Shape;2298;p5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9" name="Google Shape;2299;p58:notes"/>
          <p:cNvSpPr txBox="1"/>
          <p:nvPr>
            <p:ph idx="1" type="body"/>
          </p:nvPr>
        </p:nvSpPr>
        <p:spPr>
          <a:xfrm>
            <a:off x="731521" y="4620578"/>
            <a:ext cx="5852160" cy="3780472"/>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200"/>
              <a:buFont typeface="Calibri"/>
              <a:buNone/>
            </a:pPr>
            <a:r>
              <a:rPr lang="en-US"/>
              <a:t>Amber – to share local examples</a:t>
            </a:r>
            <a:endParaRPr/>
          </a:p>
        </p:txBody>
      </p:sp>
      <p:sp>
        <p:nvSpPr>
          <p:cNvPr id="2300" name="Google Shape;2300;p5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p5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0" name="Google Shape;2310;p59:notes"/>
          <p:cNvSpPr txBox="1"/>
          <p:nvPr>
            <p:ph idx="1" type="body"/>
          </p:nvPr>
        </p:nvSpPr>
        <p:spPr>
          <a:xfrm>
            <a:off x="731521" y="4620578"/>
            <a:ext cx="5852160" cy="3780472"/>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200"/>
              <a:buFont typeface="Calibri"/>
              <a:buNone/>
            </a:pPr>
            <a:r>
              <a:rPr lang="en-US"/>
              <a:t>Amber – to share local examples</a:t>
            </a:r>
            <a:endParaRPr/>
          </a:p>
        </p:txBody>
      </p:sp>
      <p:sp>
        <p:nvSpPr>
          <p:cNvPr id="2311" name="Google Shape;2311;p5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5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 The Goal</a:t>
            </a:r>
            <a:endParaRPr/>
          </a:p>
          <a:p>
            <a:pPr indent="0" lvl="0" marL="0" rtl="0" algn="l">
              <a:spcBef>
                <a:spcPts val="0"/>
              </a:spcBef>
              <a:spcAft>
                <a:spcPts val="0"/>
              </a:spcAft>
              <a:buNone/>
            </a:pPr>
            <a:r>
              <a:rPr lang="en-US"/>
              <a:t>The Process</a:t>
            </a:r>
            <a:endParaRPr/>
          </a:p>
          <a:p>
            <a:pPr indent="0" lvl="0" marL="0" rtl="0" algn="l">
              <a:spcBef>
                <a:spcPts val="0"/>
              </a:spcBef>
              <a:spcAft>
                <a:spcPts val="0"/>
              </a:spcAft>
              <a:buNone/>
            </a:pPr>
            <a:r>
              <a:rPr lang="en-US"/>
              <a:t>The Protections</a:t>
            </a:r>
            <a:endParaRPr/>
          </a:p>
          <a:p>
            <a:pPr indent="0" lvl="0" marL="0" rtl="0" algn="l">
              <a:spcBef>
                <a:spcPts val="0"/>
              </a:spcBef>
              <a:spcAft>
                <a:spcPts val="0"/>
              </a:spcAft>
              <a:buNone/>
            </a:pPr>
            <a:r>
              <a:t/>
            </a:r>
            <a:endParaRPr/>
          </a:p>
        </p:txBody>
      </p:sp>
      <p:sp>
        <p:nvSpPr>
          <p:cNvPr id="695" name="Google Shape;695;p5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6" name="Shape 2316"/>
        <p:cNvGrpSpPr/>
        <p:nvPr/>
      </p:nvGrpSpPr>
      <p:grpSpPr>
        <a:xfrm>
          <a:off x="0" y="0"/>
          <a:ext cx="0" cy="0"/>
          <a:chOff x="0" y="0"/>
          <a:chExt cx="0" cy="0"/>
        </a:xfrm>
      </p:grpSpPr>
      <p:sp>
        <p:nvSpPr>
          <p:cNvPr id="2317" name="Google Shape;2317;g217aaef3af4_0_83: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8" name="Google Shape;2318;g217aaef3af4_0_83: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Introductions</a:t>
            </a:r>
            <a:endParaRPr/>
          </a:p>
        </p:txBody>
      </p:sp>
      <p:sp>
        <p:nvSpPr>
          <p:cNvPr id="2319" name="Google Shape;2319;g217aaef3af4_0_83: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Since 2018, the Handle With Care OK Collaborative has worked with over 35 communities to increase coordination and communication. </a:t>
            </a:r>
            <a:endParaRPr/>
          </a:p>
          <a:p>
            <a:pPr indent="0" lvl="0" marL="0" rtl="0" algn="l">
              <a:spcBef>
                <a:spcPts val="0"/>
              </a:spcBef>
              <a:spcAft>
                <a:spcPts val="0"/>
              </a:spcAft>
              <a:buNone/>
            </a:pPr>
            <a:r>
              <a:rPr lang="en-US"/>
              <a:t>We have several videos that highlight urban and rural partners, as well as an overview video.</a:t>
            </a:r>
            <a:endParaRPr/>
          </a:p>
        </p:txBody>
      </p:sp>
      <p:sp>
        <p:nvSpPr>
          <p:cNvPr id="702" name="Google Shape;702;p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62"/>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6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6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6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6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89"/>
          <p:cNvSpPr txBox="1"/>
          <p:nvPr>
            <p:ph type="title"/>
          </p:nvPr>
        </p:nvSpPr>
        <p:spPr>
          <a:xfrm>
            <a:off x="1787385" y="838200"/>
            <a:ext cx="86360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89"/>
          <p:cNvSpPr txBox="1"/>
          <p:nvPr>
            <p:ph idx="1" type="body"/>
          </p:nvPr>
        </p:nvSpPr>
        <p:spPr>
          <a:xfrm rot="5400000">
            <a:off x="4214019" y="-1242218"/>
            <a:ext cx="3763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 name="Google Shape;79;p8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8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8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90"/>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90"/>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5" name="Google Shape;85;p9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9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9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ver Text" type="objOverTx">
  <p:cSld name="OBJECT_OVER_TEXT">
    <p:spTree>
      <p:nvGrpSpPr>
        <p:cNvPr id="88" name="Shape 88"/>
        <p:cNvGrpSpPr/>
        <p:nvPr/>
      </p:nvGrpSpPr>
      <p:grpSpPr>
        <a:xfrm>
          <a:off x="0" y="0"/>
          <a:ext cx="0" cy="0"/>
          <a:chOff x="0" y="0"/>
          <a:chExt cx="0" cy="0"/>
        </a:xfrm>
      </p:grpSpPr>
      <p:sp>
        <p:nvSpPr>
          <p:cNvPr id="89" name="Google Shape;89;p91"/>
          <p:cNvSpPr txBox="1"/>
          <p:nvPr>
            <p:ph type="title"/>
          </p:nvPr>
        </p:nvSpPr>
        <p:spPr>
          <a:xfrm>
            <a:off x="609600" y="275035"/>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91"/>
          <p:cNvSpPr txBox="1"/>
          <p:nvPr>
            <p:ph idx="1" type="body"/>
          </p:nvPr>
        </p:nvSpPr>
        <p:spPr>
          <a:xfrm>
            <a:off x="609600" y="1600200"/>
            <a:ext cx="10972800" cy="2205038"/>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a:latin typeface="Arial"/>
                <a:ea typeface="Arial"/>
                <a:cs typeface="Arial"/>
                <a:sym typeface="Arial"/>
              </a:defRPr>
            </a:lvl1pPr>
            <a:lvl2pPr indent="-406400" lvl="1" marL="914400" algn="l">
              <a:spcBef>
                <a:spcPts val="560"/>
              </a:spcBef>
              <a:spcAft>
                <a:spcPts val="0"/>
              </a:spcAft>
              <a:buClr>
                <a:schemeClr val="dk1"/>
              </a:buClr>
              <a:buSzPts val="2800"/>
              <a:buChar char="–"/>
              <a:defRPr>
                <a:latin typeface="Arial"/>
                <a:ea typeface="Arial"/>
                <a:cs typeface="Arial"/>
                <a:sym typeface="Arial"/>
              </a:defRPr>
            </a:lvl2pPr>
            <a:lvl3pPr indent="-381000" lvl="2" marL="1371600" algn="l">
              <a:spcBef>
                <a:spcPts val="480"/>
              </a:spcBef>
              <a:spcAft>
                <a:spcPts val="0"/>
              </a:spcAft>
              <a:buClr>
                <a:schemeClr val="dk1"/>
              </a:buClr>
              <a:buSzPts val="2400"/>
              <a:buChar char="•"/>
              <a:defRPr>
                <a:latin typeface="Arial"/>
                <a:ea typeface="Arial"/>
                <a:cs typeface="Arial"/>
                <a:sym typeface="Arial"/>
              </a:defRPr>
            </a:lvl3pPr>
            <a:lvl4pPr indent="-355600" lvl="3" marL="1828800" algn="l">
              <a:spcBef>
                <a:spcPts val="400"/>
              </a:spcBef>
              <a:spcAft>
                <a:spcPts val="0"/>
              </a:spcAft>
              <a:buClr>
                <a:schemeClr val="dk1"/>
              </a:buClr>
              <a:buSzPts val="2000"/>
              <a:buChar char="–"/>
              <a:defRPr>
                <a:latin typeface="Arial"/>
                <a:ea typeface="Arial"/>
                <a:cs typeface="Arial"/>
                <a:sym typeface="Arial"/>
              </a:defRPr>
            </a:lvl4pPr>
            <a:lvl5pPr indent="-355600" lvl="4" marL="2286000" algn="l">
              <a:spcBef>
                <a:spcPts val="400"/>
              </a:spcBef>
              <a:spcAft>
                <a:spcPts val="0"/>
              </a:spcAft>
              <a:buClr>
                <a:schemeClr val="dk1"/>
              </a:buClr>
              <a:buSzPts val="2000"/>
              <a:buChar char="»"/>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1" name="Google Shape;91;p91"/>
          <p:cNvSpPr txBox="1"/>
          <p:nvPr>
            <p:ph idx="2" type="body"/>
          </p:nvPr>
        </p:nvSpPr>
        <p:spPr>
          <a:xfrm>
            <a:off x="609600" y="3919538"/>
            <a:ext cx="10972800" cy="2206229"/>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a:latin typeface="Arial"/>
                <a:ea typeface="Arial"/>
                <a:cs typeface="Arial"/>
                <a:sym typeface="Arial"/>
              </a:defRPr>
            </a:lvl1pPr>
            <a:lvl2pPr indent="-406400" lvl="1" marL="914400" algn="l">
              <a:spcBef>
                <a:spcPts val="560"/>
              </a:spcBef>
              <a:spcAft>
                <a:spcPts val="0"/>
              </a:spcAft>
              <a:buClr>
                <a:schemeClr val="dk1"/>
              </a:buClr>
              <a:buSzPts val="2800"/>
              <a:buChar char="–"/>
              <a:defRPr>
                <a:latin typeface="Arial"/>
                <a:ea typeface="Arial"/>
                <a:cs typeface="Arial"/>
                <a:sym typeface="Arial"/>
              </a:defRPr>
            </a:lvl2pPr>
            <a:lvl3pPr indent="-381000" lvl="2" marL="1371600" algn="l">
              <a:spcBef>
                <a:spcPts val="480"/>
              </a:spcBef>
              <a:spcAft>
                <a:spcPts val="0"/>
              </a:spcAft>
              <a:buClr>
                <a:schemeClr val="dk1"/>
              </a:buClr>
              <a:buSzPts val="2400"/>
              <a:buChar char="•"/>
              <a:defRPr>
                <a:latin typeface="Arial"/>
                <a:ea typeface="Arial"/>
                <a:cs typeface="Arial"/>
                <a:sym typeface="Arial"/>
              </a:defRPr>
            </a:lvl3pPr>
            <a:lvl4pPr indent="-355600" lvl="3" marL="1828800" algn="l">
              <a:spcBef>
                <a:spcPts val="400"/>
              </a:spcBef>
              <a:spcAft>
                <a:spcPts val="0"/>
              </a:spcAft>
              <a:buClr>
                <a:schemeClr val="dk1"/>
              </a:buClr>
              <a:buSzPts val="2000"/>
              <a:buChar char="–"/>
              <a:defRPr>
                <a:latin typeface="Arial"/>
                <a:ea typeface="Arial"/>
                <a:cs typeface="Arial"/>
                <a:sym typeface="Arial"/>
              </a:defRPr>
            </a:lvl4pPr>
            <a:lvl5pPr indent="-355600" lvl="4" marL="2286000" algn="l">
              <a:spcBef>
                <a:spcPts val="400"/>
              </a:spcBef>
              <a:spcAft>
                <a:spcPts val="0"/>
              </a:spcAft>
              <a:buClr>
                <a:schemeClr val="dk1"/>
              </a:buClr>
              <a:buSzPts val="2000"/>
              <a:buChar char="»"/>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2" name="Google Shape;92;p91"/>
          <p:cNvSpPr txBox="1"/>
          <p:nvPr>
            <p:ph idx="10" type="dt"/>
          </p:nvPr>
        </p:nvSpPr>
        <p:spPr>
          <a:xfrm>
            <a:off x="406400" y="6515100"/>
            <a:ext cx="10227733" cy="1714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91"/>
          <p:cNvSpPr txBox="1"/>
          <p:nvPr>
            <p:ph idx="11" type="ftr"/>
          </p:nvPr>
        </p:nvSpPr>
        <p:spPr>
          <a:xfrm>
            <a:off x="4165600" y="6245225"/>
            <a:ext cx="3860800" cy="476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91"/>
          <p:cNvSpPr txBox="1"/>
          <p:nvPr>
            <p:ph idx="12" type="sldNum"/>
          </p:nvPr>
        </p:nvSpPr>
        <p:spPr>
          <a:xfrm>
            <a:off x="8669867" y="6515100"/>
            <a:ext cx="2844800" cy="1714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Calibri"/>
                <a:ea typeface="Calibri"/>
                <a:cs typeface="Calibri"/>
                <a:sym typeface="Calibri"/>
              </a:defRPr>
            </a:lvl1pPr>
            <a:lvl2pPr indent="0" lvl="1" marL="0" algn="r">
              <a:spcBef>
                <a:spcPts val="0"/>
              </a:spcBef>
              <a:buNone/>
              <a:defRPr sz="1200">
                <a:solidFill>
                  <a:srgbClr val="888888"/>
                </a:solidFill>
                <a:latin typeface="Calibri"/>
                <a:ea typeface="Calibri"/>
                <a:cs typeface="Calibri"/>
                <a:sym typeface="Calibri"/>
              </a:defRPr>
            </a:lvl2pPr>
            <a:lvl3pPr indent="0" lvl="2" marL="0" algn="r">
              <a:spcBef>
                <a:spcPts val="0"/>
              </a:spcBef>
              <a:buNone/>
              <a:defRPr sz="1200">
                <a:solidFill>
                  <a:srgbClr val="888888"/>
                </a:solidFill>
                <a:latin typeface="Calibri"/>
                <a:ea typeface="Calibri"/>
                <a:cs typeface="Calibri"/>
                <a:sym typeface="Calibri"/>
              </a:defRPr>
            </a:lvl3pPr>
            <a:lvl4pPr indent="0" lvl="3" marL="0" algn="r">
              <a:spcBef>
                <a:spcPts val="0"/>
              </a:spcBef>
              <a:buNone/>
              <a:defRPr sz="1200">
                <a:solidFill>
                  <a:srgbClr val="888888"/>
                </a:solidFill>
                <a:latin typeface="Calibri"/>
                <a:ea typeface="Calibri"/>
                <a:cs typeface="Calibri"/>
                <a:sym typeface="Calibri"/>
              </a:defRPr>
            </a:lvl4pPr>
            <a:lvl5pPr indent="0" lvl="4" marL="0" algn="r">
              <a:spcBef>
                <a:spcPts val="0"/>
              </a:spcBef>
              <a:buNone/>
              <a:defRPr sz="1200">
                <a:solidFill>
                  <a:srgbClr val="888888"/>
                </a:solidFill>
                <a:latin typeface="Calibri"/>
                <a:ea typeface="Calibri"/>
                <a:cs typeface="Calibri"/>
                <a:sym typeface="Calibri"/>
              </a:defRPr>
            </a:lvl5pPr>
            <a:lvl6pPr indent="0" lvl="5" marL="0" algn="r">
              <a:spcBef>
                <a:spcPts val="0"/>
              </a:spcBef>
              <a:buNone/>
              <a:defRPr sz="1200">
                <a:solidFill>
                  <a:srgbClr val="888888"/>
                </a:solidFill>
                <a:latin typeface="Calibri"/>
                <a:ea typeface="Calibri"/>
                <a:cs typeface="Calibri"/>
                <a:sym typeface="Calibri"/>
              </a:defRPr>
            </a:lvl6pPr>
            <a:lvl7pPr indent="0" lvl="6" marL="0" algn="r">
              <a:spcBef>
                <a:spcPts val="0"/>
              </a:spcBef>
              <a:buNone/>
              <a:defRPr sz="1200">
                <a:solidFill>
                  <a:srgbClr val="888888"/>
                </a:solidFill>
                <a:latin typeface="Calibri"/>
                <a:ea typeface="Calibri"/>
                <a:cs typeface="Calibri"/>
                <a:sym typeface="Calibri"/>
              </a:defRPr>
            </a:lvl7pPr>
            <a:lvl8pPr indent="0" lvl="7" marL="0" algn="r">
              <a:spcBef>
                <a:spcPts val="0"/>
              </a:spcBef>
              <a:buNone/>
              <a:defRPr sz="1200">
                <a:solidFill>
                  <a:srgbClr val="888888"/>
                </a:solidFill>
                <a:latin typeface="Calibri"/>
                <a:ea typeface="Calibri"/>
                <a:cs typeface="Calibri"/>
                <a:sym typeface="Calibri"/>
              </a:defRPr>
            </a:lvl8pPr>
            <a:lvl9pPr indent="0" lvl="8" mar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2" name="Shape 102"/>
        <p:cNvGrpSpPr/>
        <p:nvPr/>
      </p:nvGrpSpPr>
      <p:grpSpPr>
        <a:xfrm>
          <a:off x="0" y="0"/>
          <a:ext cx="0" cy="0"/>
          <a:chOff x="0" y="0"/>
          <a:chExt cx="0" cy="0"/>
        </a:xfrm>
      </p:grpSpPr>
      <p:sp>
        <p:nvSpPr>
          <p:cNvPr id="103" name="Google Shape;103;p64"/>
          <p:cNvSpPr txBox="1"/>
          <p:nvPr>
            <p:ph type="title"/>
          </p:nvPr>
        </p:nvSpPr>
        <p:spPr>
          <a:xfrm>
            <a:off x="966111" y="717085"/>
            <a:ext cx="10259775" cy="95035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6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6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7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9" name="Google Shape;109;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7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11" name="Shape 111"/>
        <p:cNvGrpSpPr/>
        <p:nvPr/>
      </p:nvGrpSpPr>
      <p:grpSpPr>
        <a:xfrm>
          <a:off x="0" y="0"/>
          <a:ext cx="0" cy="0"/>
          <a:chOff x="0" y="0"/>
          <a:chExt cx="0" cy="0"/>
        </a:xfrm>
      </p:grpSpPr>
      <p:sp>
        <p:nvSpPr>
          <p:cNvPr id="112" name="Google Shape;112;p96"/>
          <p:cNvSpPr txBox="1"/>
          <p:nvPr>
            <p:ph type="title"/>
          </p:nvPr>
        </p:nvSpPr>
        <p:spPr>
          <a:xfrm>
            <a:off x="860613" y="1075764"/>
            <a:ext cx="10424160" cy="52712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96"/>
          <p:cNvSpPr txBox="1"/>
          <p:nvPr>
            <p:ph idx="1" type="body"/>
          </p:nvPr>
        </p:nvSpPr>
        <p:spPr>
          <a:xfrm>
            <a:off x="860614" y="1710466"/>
            <a:ext cx="10424159" cy="323805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97"/>
          <p:cNvSpPr txBox="1"/>
          <p:nvPr>
            <p:ph type="ctrTitle"/>
          </p:nvPr>
        </p:nvSpPr>
        <p:spPr>
          <a:xfrm>
            <a:off x="1442357" y="987289"/>
            <a:ext cx="9307286" cy="202474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398F98"/>
              </a:buClr>
              <a:buSzPts val="4800"/>
              <a:buFont typeface="Calibri"/>
              <a:buNone/>
              <a:defRPr sz="4800">
                <a:solidFill>
                  <a:srgbClr val="398F9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97"/>
          <p:cNvSpPr txBox="1"/>
          <p:nvPr>
            <p:ph idx="1" type="subTitle"/>
          </p:nvPr>
        </p:nvSpPr>
        <p:spPr>
          <a:xfrm>
            <a:off x="1442357" y="3428999"/>
            <a:ext cx="9307286" cy="135242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64277"/>
              </a:buClr>
              <a:buSzPts val="2400"/>
              <a:buNone/>
              <a:defRPr sz="2400">
                <a:solidFill>
                  <a:srgbClr val="164277"/>
                </a:solidFill>
              </a:defRPr>
            </a:lvl1pPr>
            <a:lvl2pPr lvl="1" algn="ctr">
              <a:lnSpc>
                <a:spcPct val="90000"/>
              </a:lnSpc>
              <a:spcBef>
                <a:spcPts val="500"/>
              </a:spcBef>
              <a:spcAft>
                <a:spcPts val="0"/>
              </a:spcAft>
              <a:buClr>
                <a:srgbClr val="164277"/>
              </a:buClr>
              <a:buSzPts val="2000"/>
              <a:buNone/>
              <a:defRPr sz="2000"/>
            </a:lvl2pPr>
            <a:lvl3pPr lvl="2" algn="ctr">
              <a:lnSpc>
                <a:spcPct val="90000"/>
              </a:lnSpc>
              <a:spcBef>
                <a:spcPts val="500"/>
              </a:spcBef>
              <a:spcAft>
                <a:spcPts val="0"/>
              </a:spcAft>
              <a:buClr>
                <a:srgbClr val="164277"/>
              </a:buClr>
              <a:buSzPts val="1800"/>
              <a:buNone/>
              <a:defRPr sz="1800"/>
            </a:lvl3pPr>
            <a:lvl4pPr lvl="3" algn="ctr">
              <a:lnSpc>
                <a:spcPct val="90000"/>
              </a:lnSpc>
              <a:spcBef>
                <a:spcPts val="500"/>
              </a:spcBef>
              <a:spcAft>
                <a:spcPts val="0"/>
              </a:spcAft>
              <a:buClr>
                <a:srgbClr val="164277"/>
              </a:buClr>
              <a:buSzPts val="1600"/>
              <a:buNone/>
              <a:defRPr sz="1600"/>
            </a:lvl4pPr>
            <a:lvl5pPr lvl="4" algn="ctr">
              <a:lnSpc>
                <a:spcPct val="90000"/>
              </a:lnSpc>
              <a:spcBef>
                <a:spcPts val="500"/>
              </a:spcBef>
              <a:spcAft>
                <a:spcPts val="0"/>
              </a:spcAft>
              <a:buClr>
                <a:srgbClr val="164277"/>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7" name="Shape 117"/>
        <p:cNvGrpSpPr/>
        <p:nvPr/>
      </p:nvGrpSpPr>
      <p:grpSpPr>
        <a:xfrm>
          <a:off x="0" y="0"/>
          <a:ext cx="0" cy="0"/>
          <a:chOff x="0" y="0"/>
          <a:chExt cx="0" cy="0"/>
        </a:xfrm>
      </p:grpSpPr>
      <p:sp>
        <p:nvSpPr>
          <p:cNvPr id="118" name="Google Shape;118;p98"/>
          <p:cNvSpPr txBox="1"/>
          <p:nvPr>
            <p:ph type="title"/>
          </p:nvPr>
        </p:nvSpPr>
        <p:spPr>
          <a:xfrm>
            <a:off x="966112" y="942996"/>
            <a:ext cx="10259775" cy="95035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9" name="Shape 119"/>
        <p:cNvGrpSpPr/>
        <p:nvPr/>
      </p:nvGrpSpPr>
      <p:grpSpPr>
        <a:xfrm>
          <a:off x="0" y="0"/>
          <a:ext cx="0" cy="0"/>
          <a:chOff x="0" y="0"/>
          <a:chExt cx="0" cy="0"/>
        </a:xfrm>
      </p:grpSpPr>
      <p:sp>
        <p:nvSpPr>
          <p:cNvPr id="120" name="Google Shape;120;p99"/>
          <p:cNvSpPr txBox="1"/>
          <p:nvPr>
            <p:ph type="title"/>
          </p:nvPr>
        </p:nvSpPr>
        <p:spPr>
          <a:xfrm>
            <a:off x="1011633" y="804768"/>
            <a:ext cx="10168733" cy="84032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99"/>
          <p:cNvSpPr txBox="1"/>
          <p:nvPr>
            <p:ph idx="1" type="body"/>
          </p:nvPr>
        </p:nvSpPr>
        <p:spPr>
          <a:xfrm>
            <a:off x="1011633" y="1828799"/>
            <a:ext cx="4782739" cy="310896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99"/>
          <p:cNvSpPr txBox="1"/>
          <p:nvPr>
            <p:ph idx="2" type="body"/>
          </p:nvPr>
        </p:nvSpPr>
        <p:spPr>
          <a:xfrm>
            <a:off x="6325497" y="1828798"/>
            <a:ext cx="4854870" cy="31089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23" name="Shape 123"/>
        <p:cNvGrpSpPr/>
        <p:nvPr/>
      </p:nvGrpSpPr>
      <p:grpSpPr>
        <a:xfrm>
          <a:off x="0" y="0"/>
          <a:ext cx="0" cy="0"/>
          <a:chOff x="0" y="0"/>
          <a:chExt cx="0" cy="0"/>
        </a:xfrm>
      </p:grpSpPr>
      <p:sp>
        <p:nvSpPr>
          <p:cNvPr id="124" name="Google Shape;124;p100"/>
          <p:cNvSpPr txBox="1"/>
          <p:nvPr>
            <p:ph type="title"/>
          </p:nvPr>
        </p:nvSpPr>
        <p:spPr>
          <a:xfrm>
            <a:off x="966111" y="717085"/>
            <a:ext cx="10259775" cy="95035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100"/>
          <p:cNvSpPr txBox="1"/>
          <p:nvPr>
            <p:ph idx="1" type="body"/>
          </p:nvPr>
        </p:nvSpPr>
        <p:spPr>
          <a:xfrm>
            <a:off x="966111" y="1667436"/>
            <a:ext cx="10259777" cy="321456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5"/>
          <p:cNvSpPr txBox="1"/>
          <p:nvPr>
            <p:ph type="title"/>
          </p:nvPr>
        </p:nvSpPr>
        <p:spPr>
          <a:xfrm>
            <a:off x="1787385" y="838200"/>
            <a:ext cx="86360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5"/>
          <p:cNvSpPr txBox="1"/>
          <p:nvPr>
            <p:ph idx="1" type="body"/>
          </p:nvPr>
        </p:nvSpPr>
        <p:spPr>
          <a:xfrm>
            <a:off x="609600" y="2362201"/>
            <a:ext cx="10972800" cy="3763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6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26" name="Shape 126"/>
        <p:cNvGrpSpPr/>
        <p:nvPr/>
      </p:nvGrpSpPr>
      <p:grpSpPr>
        <a:xfrm>
          <a:off x="0" y="0"/>
          <a:ext cx="0" cy="0"/>
          <a:chOff x="0" y="0"/>
          <a:chExt cx="0" cy="0"/>
        </a:xfrm>
      </p:grpSpPr>
      <p:sp>
        <p:nvSpPr>
          <p:cNvPr id="127" name="Google Shape;127;p101"/>
          <p:cNvSpPr txBox="1"/>
          <p:nvPr>
            <p:ph type="title"/>
          </p:nvPr>
        </p:nvSpPr>
        <p:spPr>
          <a:xfrm>
            <a:off x="2720898" y="376216"/>
            <a:ext cx="9087241" cy="7500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101"/>
          <p:cNvSpPr txBox="1"/>
          <p:nvPr>
            <p:ph idx="1" type="body"/>
          </p:nvPr>
        </p:nvSpPr>
        <p:spPr>
          <a:xfrm>
            <a:off x="2720584" y="1427356"/>
            <a:ext cx="9087241" cy="518531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ver Text" type="tx">
  <p:cSld name="TITLE_AND_BODY">
    <p:spTree>
      <p:nvGrpSpPr>
        <p:cNvPr id="129" name="Shape 129"/>
        <p:cNvGrpSpPr/>
        <p:nvPr/>
      </p:nvGrpSpPr>
      <p:grpSpPr>
        <a:xfrm>
          <a:off x="0" y="0"/>
          <a:ext cx="0" cy="0"/>
          <a:chOff x="0" y="0"/>
          <a:chExt cx="0" cy="0"/>
        </a:xfrm>
      </p:grpSpPr>
      <p:sp>
        <p:nvSpPr>
          <p:cNvPr id="130" name="Google Shape;130;p102"/>
          <p:cNvSpPr txBox="1"/>
          <p:nvPr>
            <p:ph type="title"/>
          </p:nvPr>
        </p:nvSpPr>
        <p:spPr>
          <a:xfrm>
            <a:off x="609600" y="275036"/>
            <a:ext cx="10972800" cy="1143001"/>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4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102"/>
          <p:cNvSpPr txBox="1"/>
          <p:nvPr>
            <p:ph idx="1" type="body"/>
          </p:nvPr>
        </p:nvSpPr>
        <p:spPr>
          <a:xfrm>
            <a:off x="609600" y="1600201"/>
            <a:ext cx="10972800" cy="220503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64277"/>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rgbClr val="164277"/>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rgbClr val="164277"/>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rgbClr val="164277"/>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rgbClr val="164277"/>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102"/>
          <p:cNvSpPr txBox="1"/>
          <p:nvPr>
            <p:ph idx="2" type="body"/>
          </p:nvPr>
        </p:nvSpPr>
        <p:spPr>
          <a:xfrm>
            <a:off x="609600" y="3919537"/>
            <a:ext cx="10972800" cy="22062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102"/>
          <p:cNvSpPr txBox="1"/>
          <p:nvPr>
            <p:ph idx="12" type="sldNum"/>
          </p:nvPr>
        </p:nvSpPr>
        <p:spPr>
          <a:xfrm>
            <a:off x="8669867" y="6447155"/>
            <a:ext cx="402544" cy="30734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41" name="Shape 141"/>
        <p:cNvGrpSpPr/>
        <p:nvPr/>
      </p:nvGrpSpPr>
      <p:grpSpPr>
        <a:xfrm>
          <a:off x="0" y="0"/>
          <a:ext cx="0" cy="0"/>
          <a:chOff x="0" y="0"/>
          <a:chExt cx="0" cy="0"/>
        </a:xfrm>
      </p:grpSpPr>
      <p:sp>
        <p:nvSpPr>
          <p:cNvPr id="142" name="Google Shape;142;p68"/>
          <p:cNvSpPr txBox="1"/>
          <p:nvPr>
            <p:ph type="title"/>
          </p:nvPr>
        </p:nvSpPr>
        <p:spPr>
          <a:xfrm>
            <a:off x="966111" y="717085"/>
            <a:ext cx="10259775" cy="95035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68"/>
          <p:cNvSpPr txBox="1"/>
          <p:nvPr>
            <p:ph idx="1" type="body"/>
          </p:nvPr>
        </p:nvSpPr>
        <p:spPr>
          <a:xfrm>
            <a:off x="966111" y="1667436"/>
            <a:ext cx="10259777" cy="321456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 name="Shape 144"/>
        <p:cNvGrpSpPr/>
        <p:nvPr/>
      </p:nvGrpSpPr>
      <p:grpSpPr>
        <a:xfrm>
          <a:off x="0" y="0"/>
          <a:ext cx="0" cy="0"/>
          <a:chOff x="0" y="0"/>
          <a:chExt cx="0" cy="0"/>
        </a:xfrm>
      </p:grpSpPr>
      <p:sp>
        <p:nvSpPr>
          <p:cNvPr id="145" name="Google Shape;145;p70"/>
          <p:cNvSpPr txBox="1"/>
          <p:nvPr>
            <p:ph type="ctrTitle"/>
          </p:nvPr>
        </p:nvSpPr>
        <p:spPr>
          <a:xfrm>
            <a:off x="1442357" y="987289"/>
            <a:ext cx="9307286" cy="202474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398F98"/>
              </a:buClr>
              <a:buSzPts val="4800"/>
              <a:buFont typeface="Calibri"/>
              <a:buNone/>
              <a:defRPr sz="4800">
                <a:solidFill>
                  <a:srgbClr val="398F9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70"/>
          <p:cNvSpPr txBox="1"/>
          <p:nvPr>
            <p:ph idx="1" type="subTitle"/>
          </p:nvPr>
        </p:nvSpPr>
        <p:spPr>
          <a:xfrm>
            <a:off x="1442357" y="3428999"/>
            <a:ext cx="9307286" cy="135242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64277"/>
              </a:buClr>
              <a:buSzPts val="2400"/>
              <a:buNone/>
              <a:defRPr sz="2400">
                <a:solidFill>
                  <a:srgbClr val="164277"/>
                </a:solidFill>
              </a:defRPr>
            </a:lvl1pPr>
            <a:lvl2pPr lvl="1" algn="ctr">
              <a:lnSpc>
                <a:spcPct val="90000"/>
              </a:lnSpc>
              <a:spcBef>
                <a:spcPts val="500"/>
              </a:spcBef>
              <a:spcAft>
                <a:spcPts val="0"/>
              </a:spcAft>
              <a:buClr>
                <a:srgbClr val="164277"/>
              </a:buClr>
              <a:buSzPts val="2000"/>
              <a:buNone/>
              <a:defRPr sz="2000"/>
            </a:lvl2pPr>
            <a:lvl3pPr lvl="2" algn="ctr">
              <a:lnSpc>
                <a:spcPct val="90000"/>
              </a:lnSpc>
              <a:spcBef>
                <a:spcPts val="500"/>
              </a:spcBef>
              <a:spcAft>
                <a:spcPts val="0"/>
              </a:spcAft>
              <a:buClr>
                <a:srgbClr val="164277"/>
              </a:buClr>
              <a:buSzPts val="1800"/>
              <a:buNone/>
              <a:defRPr sz="1800"/>
            </a:lvl3pPr>
            <a:lvl4pPr lvl="3" algn="ctr">
              <a:lnSpc>
                <a:spcPct val="90000"/>
              </a:lnSpc>
              <a:spcBef>
                <a:spcPts val="500"/>
              </a:spcBef>
              <a:spcAft>
                <a:spcPts val="0"/>
              </a:spcAft>
              <a:buClr>
                <a:srgbClr val="164277"/>
              </a:buClr>
              <a:buSzPts val="1600"/>
              <a:buNone/>
              <a:defRPr sz="1600"/>
            </a:lvl4pPr>
            <a:lvl5pPr lvl="4" algn="ctr">
              <a:lnSpc>
                <a:spcPct val="90000"/>
              </a:lnSpc>
              <a:spcBef>
                <a:spcPts val="500"/>
              </a:spcBef>
              <a:spcAft>
                <a:spcPts val="0"/>
              </a:spcAft>
              <a:buClr>
                <a:srgbClr val="164277"/>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7" name="Shape 147"/>
        <p:cNvGrpSpPr/>
        <p:nvPr/>
      </p:nvGrpSpPr>
      <p:grpSpPr>
        <a:xfrm>
          <a:off x="0" y="0"/>
          <a:ext cx="0" cy="0"/>
          <a:chOff x="0" y="0"/>
          <a:chExt cx="0" cy="0"/>
        </a:xfrm>
      </p:grpSpPr>
      <p:sp>
        <p:nvSpPr>
          <p:cNvPr id="148" name="Google Shape;148;p103"/>
          <p:cNvSpPr txBox="1"/>
          <p:nvPr>
            <p:ph type="title"/>
          </p:nvPr>
        </p:nvSpPr>
        <p:spPr>
          <a:xfrm>
            <a:off x="860613" y="1075764"/>
            <a:ext cx="10424160" cy="52712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103"/>
          <p:cNvSpPr txBox="1"/>
          <p:nvPr>
            <p:ph idx="1" type="body"/>
          </p:nvPr>
        </p:nvSpPr>
        <p:spPr>
          <a:xfrm>
            <a:off x="860614" y="1710466"/>
            <a:ext cx="10424159" cy="323805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0" name="Shape 150"/>
        <p:cNvGrpSpPr/>
        <p:nvPr/>
      </p:nvGrpSpPr>
      <p:grpSpPr>
        <a:xfrm>
          <a:off x="0" y="0"/>
          <a:ext cx="0" cy="0"/>
          <a:chOff x="0" y="0"/>
          <a:chExt cx="0" cy="0"/>
        </a:xfrm>
      </p:grpSpPr>
      <p:sp>
        <p:nvSpPr>
          <p:cNvPr id="151" name="Google Shape;151;p104"/>
          <p:cNvSpPr txBox="1"/>
          <p:nvPr>
            <p:ph type="title"/>
          </p:nvPr>
        </p:nvSpPr>
        <p:spPr>
          <a:xfrm>
            <a:off x="966112" y="942996"/>
            <a:ext cx="10259775" cy="95035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2" name="Shape 152"/>
        <p:cNvGrpSpPr/>
        <p:nvPr/>
      </p:nvGrpSpPr>
      <p:grpSpPr>
        <a:xfrm>
          <a:off x="0" y="0"/>
          <a:ext cx="0" cy="0"/>
          <a:chOff x="0" y="0"/>
          <a:chExt cx="0" cy="0"/>
        </a:xfrm>
      </p:grpSpPr>
      <p:sp>
        <p:nvSpPr>
          <p:cNvPr id="153" name="Google Shape;153;p105"/>
          <p:cNvSpPr txBox="1"/>
          <p:nvPr>
            <p:ph type="title"/>
          </p:nvPr>
        </p:nvSpPr>
        <p:spPr>
          <a:xfrm>
            <a:off x="1011633" y="804768"/>
            <a:ext cx="10168733" cy="84032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105"/>
          <p:cNvSpPr txBox="1"/>
          <p:nvPr>
            <p:ph idx="1" type="body"/>
          </p:nvPr>
        </p:nvSpPr>
        <p:spPr>
          <a:xfrm>
            <a:off x="1011633" y="1828799"/>
            <a:ext cx="4782739" cy="310896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105"/>
          <p:cNvSpPr txBox="1"/>
          <p:nvPr>
            <p:ph idx="2" type="body"/>
          </p:nvPr>
        </p:nvSpPr>
        <p:spPr>
          <a:xfrm>
            <a:off x="6325497" y="1828798"/>
            <a:ext cx="4854870" cy="31089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56" name="Shape 156"/>
        <p:cNvGrpSpPr/>
        <p:nvPr/>
      </p:nvGrpSpPr>
      <p:grpSpPr>
        <a:xfrm>
          <a:off x="0" y="0"/>
          <a:ext cx="0" cy="0"/>
          <a:chOff x="0" y="0"/>
          <a:chExt cx="0" cy="0"/>
        </a:xfrm>
      </p:grpSpPr>
      <p:sp>
        <p:nvSpPr>
          <p:cNvPr id="157" name="Google Shape;157;p106"/>
          <p:cNvSpPr txBox="1"/>
          <p:nvPr>
            <p:ph type="title"/>
          </p:nvPr>
        </p:nvSpPr>
        <p:spPr>
          <a:xfrm>
            <a:off x="2720898" y="376216"/>
            <a:ext cx="9087241" cy="7500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106"/>
          <p:cNvSpPr txBox="1"/>
          <p:nvPr>
            <p:ph idx="1" type="body"/>
          </p:nvPr>
        </p:nvSpPr>
        <p:spPr>
          <a:xfrm>
            <a:off x="2720584" y="1427356"/>
            <a:ext cx="9087241" cy="518531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6" name="Shape 166"/>
        <p:cNvGrpSpPr/>
        <p:nvPr/>
      </p:nvGrpSpPr>
      <p:grpSpPr>
        <a:xfrm>
          <a:off x="0" y="0"/>
          <a:ext cx="0" cy="0"/>
          <a:chOff x="0" y="0"/>
          <a:chExt cx="0" cy="0"/>
        </a:xfrm>
      </p:grpSpPr>
      <p:sp>
        <p:nvSpPr>
          <p:cNvPr id="167" name="Google Shape;167;p74"/>
          <p:cNvSpPr txBox="1"/>
          <p:nvPr>
            <p:ph type="title"/>
          </p:nvPr>
        </p:nvSpPr>
        <p:spPr>
          <a:xfrm>
            <a:off x="415600" y="593367"/>
            <a:ext cx="11360800" cy="7636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398F98"/>
              </a:buClr>
              <a:buSzPts val="33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8" name="Google Shape;168;p74"/>
          <p:cNvSpPr txBox="1"/>
          <p:nvPr>
            <p:ph idx="1" type="body"/>
          </p:nvPr>
        </p:nvSpPr>
        <p:spPr>
          <a:xfrm>
            <a:off x="415600" y="1536633"/>
            <a:ext cx="11360800" cy="4555200"/>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1067"/>
              </a:spcBef>
              <a:spcAft>
                <a:spcPts val="0"/>
              </a:spcAft>
              <a:buClr>
                <a:srgbClr val="164277"/>
              </a:buClr>
              <a:buSzPts val="2400"/>
              <a:buChar char="•"/>
              <a:defRPr/>
            </a:lvl1pPr>
            <a:lvl2pPr indent="-361950" lvl="1" marL="914400" algn="l">
              <a:lnSpc>
                <a:spcPct val="90000"/>
              </a:lnSpc>
              <a:spcBef>
                <a:spcPts val="533"/>
              </a:spcBef>
              <a:spcAft>
                <a:spcPts val="0"/>
              </a:spcAft>
              <a:buClr>
                <a:srgbClr val="164277"/>
              </a:buClr>
              <a:buSzPts val="2100"/>
              <a:buChar char="•"/>
              <a:defRPr/>
            </a:lvl2pPr>
            <a:lvl3pPr indent="-342900" lvl="2" marL="1371600" algn="l">
              <a:lnSpc>
                <a:spcPct val="90000"/>
              </a:lnSpc>
              <a:spcBef>
                <a:spcPts val="533"/>
              </a:spcBef>
              <a:spcAft>
                <a:spcPts val="0"/>
              </a:spcAft>
              <a:buClr>
                <a:srgbClr val="164277"/>
              </a:buClr>
              <a:buSzPts val="1800"/>
              <a:buChar char="•"/>
              <a:defRPr/>
            </a:lvl3pPr>
            <a:lvl4pPr indent="-342900" lvl="3" marL="1828800" algn="l">
              <a:lnSpc>
                <a:spcPct val="90000"/>
              </a:lnSpc>
              <a:spcBef>
                <a:spcPts val="533"/>
              </a:spcBef>
              <a:spcAft>
                <a:spcPts val="0"/>
              </a:spcAft>
              <a:buClr>
                <a:srgbClr val="164277"/>
              </a:buClr>
              <a:buSzPts val="1800"/>
              <a:buChar char="•"/>
              <a:defRPr/>
            </a:lvl4pPr>
            <a:lvl5pPr indent="-342900" lvl="4" marL="2286000" algn="l">
              <a:lnSpc>
                <a:spcPct val="90000"/>
              </a:lnSpc>
              <a:spcBef>
                <a:spcPts val="533"/>
              </a:spcBef>
              <a:spcAft>
                <a:spcPts val="0"/>
              </a:spcAft>
              <a:buClr>
                <a:srgbClr val="164277"/>
              </a:buClr>
              <a:buSzPts val="18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169" name="Google Shape;169;p74"/>
          <p:cNvSpPr txBox="1"/>
          <p:nvPr>
            <p:ph idx="12" type="sldNum"/>
          </p:nvPr>
        </p:nvSpPr>
        <p:spPr>
          <a:xfrm>
            <a:off x="11296611" y="6217623"/>
            <a:ext cx="731600" cy="5248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0" name="Shape 170"/>
        <p:cNvGrpSpPr/>
        <p:nvPr/>
      </p:nvGrpSpPr>
      <p:grpSpPr>
        <a:xfrm>
          <a:off x="0" y="0"/>
          <a:ext cx="0" cy="0"/>
          <a:chOff x="0" y="0"/>
          <a:chExt cx="0" cy="0"/>
        </a:xfrm>
      </p:grpSpPr>
      <p:sp>
        <p:nvSpPr>
          <p:cNvPr id="171" name="Google Shape;171;p7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72" name="Google Shape;172;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73" name="Google Shape;173;p7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 name="Shape 31"/>
        <p:cNvGrpSpPr/>
        <p:nvPr/>
      </p:nvGrpSpPr>
      <p:grpSpPr>
        <a:xfrm>
          <a:off x="0" y="0"/>
          <a:ext cx="0" cy="0"/>
          <a:chOff x="0" y="0"/>
          <a:chExt cx="0" cy="0"/>
        </a:xfrm>
      </p:grpSpPr>
      <p:sp>
        <p:nvSpPr>
          <p:cNvPr id="32" name="Google Shape;32;p66"/>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6"/>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4" name="Google Shape;34;p66"/>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5" name="Google Shape;35;p6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6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ver Text">
  <p:cSld name="Title and Content over Text">
    <p:spTree>
      <p:nvGrpSpPr>
        <p:cNvPr id="174" name="Shape 174"/>
        <p:cNvGrpSpPr/>
        <p:nvPr/>
      </p:nvGrpSpPr>
      <p:grpSpPr>
        <a:xfrm>
          <a:off x="0" y="0"/>
          <a:ext cx="0" cy="0"/>
          <a:chOff x="0" y="0"/>
          <a:chExt cx="0" cy="0"/>
        </a:xfrm>
      </p:grpSpPr>
      <p:sp>
        <p:nvSpPr>
          <p:cNvPr id="175" name="Google Shape;175;p80"/>
          <p:cNvSpPr txBox="1"/>
          <p:nvPr>
            <p:ph type="title"/>
          </p:nvPr>
        </p:nvSpPr>
        <p:spPr>
          <a:xfrm>
            <a:off x="609600" y="275036"/>
            <a:ext cx="10972800" cy="1143001"/>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40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80"/>
          <p:cNvSpPr txBox="1"/>
          <p:nvPr>
            <p:ph idx="1" type="body"/>
          </p:nvPr>
        </p:nvSpPr>
        <p:spPr>
          <a:xfrm>
            <a:off x="609600" y="1600201"/>
            <a:ext cx="10972800" cy="220503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64277"/>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rgbClr val="164277"/>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rgbClr val="164277"/>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rgbClr val="164277"/>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rgbClr val="164277"/>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80"/>
          <p:cNvSpPr txBox="1"/>
          <p:nvPr>
            <p:ph idx="2" type="body"/>
          </p:nvPr>
        </p:nvSpPr>
        <p:spPr>
          <a:xfrm>
            <a:off x="609600" y="3919537"/>
            <a:ext cx="10972800" cy="22062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80"/>
          <p:cNvSpPr txBox="1"/>
          <p:nvPr>
            <p:ph idx="12" type="sldNum"/>
          </p:nvPr>
        </p:nvSpPr>
        <p:spPr>
          <a:xfrm>
            <a:off x="8669867" y="6447155"/>
            <a:ext cx="402544" cy="30734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9" name="Shape 179"/>
        <p:cNvGrpSpPr/>
        <p:nvPr/>
      </p:nvGrpSpPr>
      <p:grpSpPr>
        <a:xfrm>
          <a:off x="0" y="0"/>
          <a:ext cx="0" cy="0"/>
          <a:chOff x="0" y="0"/>
          <a:chExt cx="0" cy="0"/>
        </a:xfrm>
      </p:grpSpPr>
      <p:sp>
        <p:nvSpPr>
          <p:cNvPr id="180" name="Google Shape;180;p135"/>
          <p:cNvSpPr txBox="1"/>
          <p:nvPr>
            <p:ph type="ctrTitle"/>
          </p:nvPr>
        </p:nvSpPr>
        <p:spPr>
          <a:xfrm>
            <a:off x="1442357" y="987289"/>
            <a:ext cx="9307286" cy="202474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398F98"/>
              </a:buClr>
              <a:buSzPts val="4800"/>
              <a:buFont typeface="Calibri"/>
              <a:buNone/>
              <a:defRPr sz="4800">
                <a:solidFill>
                  <a:srgbClr val="398F9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135"/>
          <p:cNvSpPr txBox="1"/>
          <p:nvPr>
            <p:ph idx="1" type="subTitle"/>
          </p:nvPr>
        </p:nvSpPr>
        <p:spPr>
          <a:xfrm>
            <a:off x="1442357" y="3428999"/>
            <a:ext cx="9307286" cy="135242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64277"/>
              </a:buClr>
              <a:buSzPts val="2400"/>
              <a:buNone/>
              <a:defRPr sz="2400">
                <a:solidFill>
                  <a:srgbClr val="164277"/>
                </a:solidFill>
              </a:defRPr>
            </a:lvl1pPr>
            <a:lvl2pPr lvl="1" algn="ctr">
              <a:lnSpc>
                <a:spcPct val="90000"/>
              </a:lnSpc>
              <a:spcBef>
                <a:spcPts val="500"/>
              </a:spcBef>
              <a:spcAft>
                <a:spcPts val="0"/>
              </a:spcAft>
              <a:buClr>
                <a:srgbClr val="164277"/>
              </a:buClr>
              <a:buSzPts val="2000"/>
              <a:buNone/>
              <a:defRPr sz="2000"/>
            </a:lvl2pPr>
            <a:lvl3pPr lvl="2" algn="ctr">
              <a:lnSpc>
                <a:spcPct val="90000"/>
              </a:lnSpc>
              <a:spcBef>
                <a:spcPts val="500"/>
              </a:spcBef>
              <a:spcAft>
                <a:spcPts val="0"/>
              </a:spcAft>
              <a:buClr>
                <a:srgbClr val="164277"/>
              </a:buClr>
              <a:buSzPts val="1800"/>
              <a:buNone/>
              <a:defRPr sz="1800"/>
            </a:lvl3pPr>
            <a:lvl4pPr lvl="3" algn="ctr">
              <a:lnSpc>
                <a:spcPct val="90000"/>
              </a:lnSpc>
              <a:spcBef>
                <a:spcPts val="500"/>
              </a:spcBef>
              <a:spcAft>
                <a:spcPts val="0"/>
              </a:spcAft>
              <a:buClr>
                <a:srgbClr val="164277"/>
              </a:buClr>
              <a:buSzPts val="1600"/>
              <a:buNone/>
              <a:defRPr sz="1600"/>
            </a:lvl4pPr>
            <a:lvl5pPr lvl="4" algn="ctr">
              <a:lnSpc>
                <a:spcPct val="90000"/>
              </a:lnSpc>
              <a:spcBef>
                <a:spcPts val="500"/>
              </a:spcBef>
              <a:spcAft>
                <a:spcPts val="0"/>
              </a:spcAft>
              <a:buClr>
                <a:srgbClr val="164277"/>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82" name="Shape 182"/>
        <p:cNvGrpSpPr/>
        <p:nvPr/>
      </p:nvGrpSpPr>
      <p:grpSpPr>
        <a:xfrm>
          <a:off x="0" y="0"/>
          <a:ext cx="0" cy="0"/>
          <a:chOff x="0" y="0"/>
          <a:chExt cx="0" cy="0"/>
        </a:xfrm>
      </p:grpSpPr>
      <p:sp>
        <p:nvSpPr>
          <p:cNvPr id="183" name="Google Shape;183;p136"/>
          <p:cNvSpPr txBox="1"/>
          <p:nvPr>
            <p:ph type="title"/>
          </p:nvPr>
        </p:nvSpPr>
        <p:spPr>
          <a:xfrm>
            <a:off x="966111" y="717085"/>
            <a:ext cx="10259775" cy="95035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136"/>
          <p:cNvSpPr txBox="1"/>
          <p:nvPr>
            <p:ph idx="1" type="body"/>
          </p:nvPr>
        </p:nvSpPr>
        <p:spPr>
          <a:xfrm>
            <a:off x="966111" y="1667436"/>
            <a:ext cx="10259777" cy="321456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5" name="Shape 185"/>
        <p:cNvGrpSpPr/>
        <p:nvPr/>
      </p:nvGrpSpPr>
      <p:grpSpPr>
        <a:xfrm>
          <a:off x="0" y="0"/>
          <a:ext cx="0" cy="0"/>
          <a:chOff x="0" y="0"/>
          <a:chExt cx="0" cy="0"/>
        </a:xfrm>
      </p:grpSpPr>
      <p:sp>
        <p:nvSpPr>
          <p:cNvPr id="186" name="Google Shape;186;p137"/>
          <p:cNvSpPr txBox="1"/>
          <p:nvPr>
            <p:ph type="title"/>
          </p:nvPr>
        </p:nvSpPr>
        <p:spPr>
          <a:xfrm>
            <a:off x="966111" y="717085"/>
            <a:ext cx="10259775" cy="95035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13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88" name="Google Shape;188;p1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89" name="Google Shape;189;p13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l">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0" name="Shape 190"/>
        <p:cNvGrpSpPr/>
        <p:nvPr/>
      </p:nvGrpSpPr>
      <p:grpSpPr>
        <a:xfrm>
          <a:off x="0" y="0"/>
          <a:ext cx="0" cy="0"/>
          <a:chOff x="0" y="0"/>
          <a:chExt cx="0" cy="0"/>
        </a:xfrm>
      </p:grpSpPr>
      <p:sp>
        <p:nvSpPr>
          <p:cNvPr id="191" name="Google Shape;191;p138"/>
          <p:cNvSpPr txBox="1"/>
          <p:nvPr>
            <p:ph type="title"/>
          </p:nvPr>
        </p:nvSpPr>
        <p:spPr>
          <a:xfrm>
            <a:off x="860613" y="1075764"/>
            <a:ext cx="10424160" cy="52712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138"/>
          <p:cNvSpPr txBox="1"/>
          <p:nvPr>
            <p:ph idx="1" type="body"/>
          </p:nvPr>
        </p:nvSpPr>
        <p:spPr>
          <a:xfrm>
            <a:off x="860614" y="1710466"/>
            <a:ext cx="10424159" cy="323805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93" name="Shape 193"/>
        <p:cNvGrpSpPr/>
        <p:nvPr/>
      </p:nvGrpSpPr>
      <p:grpSpPr>
        <a:xfrm>
          <a:off x="0" y="0"/>
          <a:ext cx="0" cy="0"/>
          <a:chOff x="0" y="0"/>
          <a:chExt cx="0" cy="0"/>
        </a:xfrm>
      </p:grpSpPr>
      <p:sp>
        <p:nvSpPr>
          <p:cNvPr id="194" name="Google Shape;194;p139"/>
          <p:cNvSpPr txBox="1"/>
          <p:nvPr>
            <p:ph type="title"/>
          </p:nvPr>
        </p:nvSpPr>
        <p:spPr>
          <a:xfrm>
            <a:off x="966112" y="942996"/>
            <a:ext cx="10259775" cy="95035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5" name="Shape 195"/>
        <p:cNvGrpSpPr/>
        <p:nvPr/>
      </p:nvGrpSpPr>
      <p:grpSpPr>
        <a:xfrm>
          <a:off x="0" y="0"/>
          <a:ext cx="0" cy="0"/>
          <a:chOff x="0" y="0"/>
          <a:chExt cx="0" cy="0"/>
        </a:xfrm>
      </p:grpSpPr>
      <p:sp>
        <p:nvSpPr>
          <p:cNvPr id="196" name="Google Shape;196;p140"/>
          <p:cNvSpPr txBox="1"/>
          <p:nvPr>
            <p:ph type="title"/>
          </p:nvPr>
        </p:nvSpPr>
        <p:spPr>
          <a:xfrm>
            <a:off x="1011633" y="804768"/>
            <a:ext cx="10168733" cy="84032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140"/>
          <p:cNvSpPr txBox="1"/>
          <p:nvPr>
            <p:ph idx="1" type="body"/>
          </p:nvPr>
        </p:nvSpPr>
        <p:spPr>
          <a:xfrm>
            <a:off x="1011633" y="1828799"/>
            <a:ext cx="4782739" cy="310896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140"/>
          <p:cNvSpPr txBox="1"/>
          <p:nvPr>
            <p:ph idx="2" type="body"/>
          </p:nvPr>
        </p:nvSpPr>
        <p:spPr>
          <a:xfrm>
            <a:off x="6325497" y="1828798"/>
            <a:ext cx="4854870" cy="31089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99" name="Shape 199"/>
        <p:cNvGrpSpPr/>
        <p:nvPr/>
      </p:nvGrpSpPr>
      <p:grpSpPr>
        <a:xfrm>
          <a:off x="0" y="0"/>
          <a:ext cx="0" cy="0"/>
          <a:chOff x="0" y="0"/>
          <a:chExt cx="0" cy="0"/>
        </a:xfrm>
      </p:grpSpPr>
      <p:sp>
        <p:nvSpPr>
          <p:cNvPr id="200" name="Google Shape;200;p141"/>
          <p:cNvSpPr txBox="1"/>
          <p:nvPr>
            <p:ph type="title"/>
          </p:nvPr>
        </p:nvSpPr>
        <p:spPr>
          <a:xfrm>
            <a:off x="2720898" y="376216"/>
            <a:ext cx="9087241" cy="7500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398F9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141"/>
          <p:cNvSpPr txBox="1"/>
          <p:nvPr>
            <p:ph idx="1" type="body"/>
          </p:nvPr>
        </p:nvSpPr>
        <p:spPr>
          <a:xfrm>
            <a:off x="2720584" y="1427356"/>
            <a:ext cx="9087241" cy="518531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64277"/>
              </a:buClr>
              <a:buSzPts val="1800"/>
              <a:buChar char="•"/>
              <a:defRPr/>
            </a:lvl1pPr>
            <a:lvl2pPr indent="-342900" lvl="1" marL="914400" algn="l">
              <a:lnSpc>
                <a:spcPct val="90000"/>
              </a:lnSpc>
              <a:spcBef>
                <a:spcPts val="500"/>
              </a:spcBef>
              <a:spcAft>
                <a:spcPts val="0"/>
              </a:spcAft>
              <a:buClr>
                <a:srgbClr val="164277"/>
              </a:buClr>
              <a:buSzPts val="1800"/>
              <a:buChar char="•"/>
              <a:defRPr/>
            </a:lvl2pPr>
            <a:lvl3pPr indent="-342900" lvl="2" marL="1371600" algn="l">
              <a:lnSpc>
                <a:spcPct val="90000"/>
              </a:lnSpc>
              <a:spcBef>
                <a:spcPts val="500"/>
              </a:spcBef>
              <a:spcAft>
                <a:spcPts val="0"/>
              </a:spcAft>
              <a:buClr>
                <a:srgbClr val="164277"/>
              </a:buClr>
              <a:buSzPts val="1800"/>
              <a:buChar char="•"/>
              <a:defRPr/>
            </a:lvl3pPr>
            <a:lvl4pPr indent="-342900" lvl="3" marL="1828800" algn="l">
              <a:lnSpc>
                <a:spcPct val="90000"/>
              </a:lnSpc>
              <a:spcBef>
                <a:spcPts val="500"/>
              </a:spcBef>
              <a:spcAft>
                <a:spcPts val="0"/>
              </a:spcAft>
              <a:buClr>
                <a:srgbClr val="164277"/>
              </a:buClr>
              <a:buSzPts val="1800"/>
              <a:buChar char="•"/>
              <a:defRPr/>
            </a:lvl4pPr>
            <a:lvl5pPr indent="-342900" lvl="4" marL="2286000" algn="l">
              <a:lnSpc>
                <a:spcPct val="90000"/>
              </a:lnSpc>
              <a:spcBef>
                <a:spcPts val="500"/>
              </a:spcBef>
              <a:spcAft>
                <a:spcPts val="0"/>
              </a:spcAft>
              <a:buClr>
                <a:srgbClr val="16427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4" name="Shape 224"/>
        <p:cNvGrpSpPr/>
        <p:nvPr/>
      </p:nvGrpSpPr>
      <p:grpSpPr>
        <a:xfrm>
          <a:off x="0" y="0"/>
          <a:ext cx="0" cy="0"/>
          <a:chOff x="0" y="0"/>
          <a:chExt cx="0" cy="0"/>
        </a:xfrm>
      </p:grpSpPr>
      <p:sp>
        <p:nvSpPr>
          <p:cNvPr id="225" name="Google Shape;225;p76"/>
          <p:cNvSpPr txBox="1"/>
          <p:nvPr>
            <p:ph type="title"/>
          </p:nvPr>
        </p:nvSpPr>
        <p:spPr>
          <a:xfrm>
            <a:off x="2458519" y="606315"/>
            <a:ext cx="7274960" cy="33945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206">
                <a:solidFill>
                  <a:srgbClr val="045395"/>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76"/>
          <p:cNvSpPr txBox="1"/>
          <p:nvPr>
            <p:ph idx="1" type="body"/>
          </p:nvPr>
        </p:nvSpPr>
        <p:spPr>
          <a:xfrm>
            <a:off x="609600" y="1577340"/>
            <a:ext cx="10972800"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7" name="Google Shape;227;p76"/>
          <p:cNvSpPr txBox="1"/>
          <p:nvPr>
            <p:ph idx="11" type="ftr"/>
          </p:nvPr>
        </p:nvSpPr>
        <p:spPr>
          <a:xfrm>
            <a:off x="4145280" y="6377940"/>
            <a:ext cx="390144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76"/>
          <p:cNvSpPr txBox="1"/>
          <p:nvPr>
            <p:ph idx="10" type="dt"/>
          </p:nvPr>
        </p:nvSpPr>
        <p:spPr>
          <a:xfrm>
            <a:off x="609600" y="6377940"/>
            <a:ext cx="280416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76"/>
          <p:cNvSpPr txBox="1"/>
          <p:nvPr>
            <p:ph idx="12" type="sldNum"/>
          </p:nvPr>
        </p:nvSpPr>
        <p:spPr>
          <a:xfrm>
            <a:off x="8778240" y="6377940"/>
            <a:ext cx="2804160" cy="276999"/>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30" name="Shape 230"/>
        <p:cNvGrpSpPr/>
        <p:nvPr/>
      </p:nvGrpSpPr>
      <p:grpSpPr>
        <a:xfrm>
          <a:off x="0" y="0"/>
          <a:ext cx="0" cy="0"/>
          <a:chOff x="0" y="0"/>
          <a:chExt cx="0" cy="0"/>
        </a:xfrm>
      </p:grpSpPr>
      <p:sp>
        <p:nvSpPr>
          <p:cNvPr id="231" name="Google Shape;231;p92"/>
          <p:cNvSpPr txBox="1"/>
          <p:nvPr>
            <p:ph type="ctrTitle"/>
          </p:nvPr>
        </p:nvSpPr>
        <p:spPr>
          <a:xfrm>
            <a:off x="914400" y="2125980"/>
            <a:ext cx="10363200" cy="384721"/>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92"/>
          <p:cNvSpPr txBox="1"/>
          <p:nvPr>
            <p:ph idx="1" type="subTitle"/>
          </p:nvPr>
        </p:nvSpPr>
        <p:spPr>
          <a:xfrm>
            <a:off x="1828800" y="3840480"/>
            <a:ext cx="853440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92"/>
          <p:cNvSpPr txBox="1"/>
          <p:nvPr>
            <p:ph idx="11" type="ftr"/>
          </p:nvPr>
        </p:nvSpPr>
        <p:spPr>
          <a:xfrm>
            <a:off x="4145280" y="6377940"/>
            <a:ext cx="390144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92"/>
          <p:cNvSpPr txBox="1"/>
          <p:nvPr>
            <p:ph idx="10" type="dt"/>
          </p:nvPr>
        </p:nvSpPr>
        <p:spPr>
          <a:xfrm>
            <a:off x="609600" y="6377940"/>
            <a:ext cx="280416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92"/>
          <p:cNvSpPr txBox="1"/>
          <p:nvPr>
            <p:ph idx="12" type="sldNum"/>
          </p:nvPr>
        </p:nvSpPr>
        <p:spPr>
          <a:xfrm>
            <a:off x="8778240" y="6377940"/>
            <a:ext cx="2804160" cy="276999"/>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 name="Shape 38"/>
        <p:cNvGrpSpPr/>
        <p:nvPr/>
      </p:nvGrpSpPr>
      <p:grpSpPr>
        <a:xfrm>
          <a:off x="0" y="0"/>
          <a:ext cx="0" cy="0"/>
          <a:chOff x="0" y="0"/>
          <a:chExt cx="0" cy="0"/>
        </a:xfrm>
      </p:grpSpPr>
      <p:sp>
        <p:nvSpPr>
          <p:cNvPr id="39" name="Google Shape;39;p6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36" name="Shape 236"/>
        <p:cNvGrpSpPr/>
        <p:nvPr/>
      </p:nvGrpSpPr>
      <p:grpSpPr>
        <a:xfrm>
          <a:off x="0" y="0"/>
          <a:ext cx="0" cy="0"/>
          <a:chOff x="0" y="0"/>
          <a:chExt cx="0" cy="0"/>
        </a:xfrm>
      </p:grpSpPr>
      <p:sp>
        <p:nvSpPr>
          <p:cNvPr id="237" name="Google Shape;237;p93"/>
          <p:cNvSpPr txBox="1"/>
          <p:nvPr>
            <p:ph type="title"/>
          </p:nvPr>
        </p:nvSpPr>
        <p:spPr>
          <a:xfrm>
            <a:off x="2458519" y="606315"/>
            <a:ext cx="7274960" cy="33945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206">
                <a:solidFill>
                  <a:srgbClr val="045395"/>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93"/>
          <p:cNvSpPr txBox="1"/>
          <p:nvPr>
            <p:ph idx="1" type="body"/>
          </p:nvPr>
        </p:nvSpPr>
        <p:spPr>
          <a:xfrm>
            <a:off x="609600" y="1577340"/>
            <a:ext cx="5303520"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9" name="Google Shape;239;p93"/>
          <p:cNvSpPr txBox="1"/>
          <p:nvPr>
            <p:ph idx="2" type="body"/>
          </p:nvPr>
        </p:nvSpPr>
        <p:spPr>
          <a:xfrm>
            <a:off x="6278880" y="1577340"/>
            <a:ext cx="5303520"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0" name="Google Shape;240;p93"/>
          <p:cNvSpPr txBox="1"/>
          <p:nvPr>
            <p:ph idx="11" type="ftr"/>
          </p:nvPr>
        </p:nvSpPr>
        <p:spPr>
          <a:xfrm>
            <a:off x="4145280" y="6377940"/>
            <a:ext cx="390144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93"/>
          <p:cNvSpPr txBox="1"/>
          <p:nvPr>
            <p:ph idx="10" type="dt"/>
          </p:nvPr>
        </p:nvSpPr>
        <p:spPr>
          <a:xfrm>
            <a:off x="609600" y="6377940"/>
            <a:ext cx="280416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93"/>
          <p:cNvSpPr txBox="1"/>
          <p:nvPr>
            <p:ph idx="12" type="sldNum"/>
          </p:nvPr>
        </p:nvSpPr>
        <p:spPr>
          <a:xfrm>
            <a:off x="8778240" y="6377940"/>
            <a:ext cx="2804160" cy="276999"/>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43" name="Shape 243"/>
        <p:cNvGrpSpPr/>
        <p:nvPr/>
      </p:nvGrpSpPr>
      <p:grpSpPr>
        <a:xfrm>
          <a:off x="0" y="0"/>
          <a:ext cx="0" cy="0"/>
          <a:chOff x="0" y="0"/>
          <a:chExt cx="0" cy="0"/>
        </a:xfrm>
      </p:grpSpPr>
      <p:sp>
        <p:nvSpPr>
          <p:cNvPr id="244" name="Google Shape;244;p94"/>
          <p:cNvSpPr txBox="1"/>
          <p:nvPr>
            <p:ph type="title"/>
          </p:nvPr>
        </p:nvSpPr>
        <p:spPr>
          <a:xfrm>
            <a:off x="2458519" y="606315"/>
            <a:ext cx="7274960" cy="33945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206">
                <a:solidFill>
                  <a:srgbClr val="045395"/>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94"/>
          <p:cNvSpPr txBox="1"/>
          <p:nvPr>
            <p:ph idx="11" type="ftr"/>
          </p:nvPr>
        </p:nvSpPr>
        <p:spPr>
          <a:xfrm>
            <a:off x="4145280" y="6377940"/>
            <a:ext cx="390144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94"/>
          <p:cNvSpPr txBox="1"/>
          <p:nvPr>
            <p:ph idx="10" type="dt"/>
          </p:nvPr>
        </p:nvSpPr>
        <p:spPr>
          <a:xfrm>
            <a:off x="609600" y="6377940"/>
            <a:ext cx="280416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94"/>
          <p:cNvSpPr txBox="1"/>
          <p:nvPr>
            <p:ph idx="12" type="sldNum"/>
          </p:nvPr>
        </p:nvSpPr>
        <p:spPr>
          <a:xfrm>
            <a:off x="8778240" y="6377940"/>
            <a:ext cx="2804160" cy="276999"/>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48" name="Shape 248"/>
        <p:cNvGrpSpPr/>
        <p:nvPr/>
      </p:nvGrpSpPr>
      <p:grpSpPr>
        <a:xfrm>
          <a:off x="0" y="0"/>
          <a:ext cx="0" cy="0"/>
          <a:chOff x="0" y="0"/>
          <a:chExt cx="0" cy="0"/>
        </a:xfrm>
      </p:grpSpPr>
      <p:sp>
        <p:nvSpPr>
          <p:cNvPr id="249" name="Google Shape;249;p95"/>
          <p:cNvSpPr txBox="1"/>
          <p:nvPr>
            <p:ph idx="11" type="ftr"/>
          </p:nvPr>
        </p:nvSpPr>
        <p:spPr>
          <a:xfrm>
            <a:off x="4145280" y="6377940"/>
            <a:ext cx="390144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95"/>
          <p:cNvSpPr txBox="1"/>
          <p:nvPr>
            <p:ph idx="10" type="dt"/>
          </p:nvPr>
        </p:nvSpPr>
        <p:spPr>
          <a:xfrm>
            <a:off x="609600" y="6377940"/>
            <a:ext cx="280416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95"/>
          <p:cNvSpPr txBox="1"/>
          <p:nvPr>
            <p:ph idx="12" type="sldNum"/>
          </p:nvPr>
        </p:nvSpPr>
        <p:spPr>
          <a:xfrm>
            <a:off x="8778240" y="6377940"/>
            <a:ext cx="2804160" cy="276999"/>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8" name="Shape 258"/>
        <p:cNvGrpSpPr/>
        <p:nvPr/>
      </p:nvGrpSpPr>
      <p:grpSpPr>
        <a:xfrm>
          <a:off x="0" y="0"/>
          <a:ext cx="0" cy="0"/>
          <a:chOff x="0" y="0"/>
          <a:chExt cx="0" cy="0"/>
        </a:xfrm>
      </p:grpSpPr>
      <p:sp>
        <p:nvSpPr>
          <p:cNvPr id="259" name="Google Shape;259;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1" name="Google Shape;261;p78"/>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78"/>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78"/>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4" name="Shape 264"/>
        <p:cNvGrpSpPr/>
        <p:nvPr/>
      </p:nvGrpSpPr>
      <p:grpSpPr>
        <a:xfrm>
          <a:off x="0" y="0"/>
          <a:ext cx="0" cy="0"/>
          <a:chOff x="0" y="0"/>
          <a:chExt cx="0" cy="0"/>
        </a:xfrm>
      </p:grpSpPr>
      <p:sp>
        <p:nvSpPr>
          <p:cNvPr id="265" name="Google Shape;265;p125"/>
          <p:cNvSpPr txBox="1"/>
          <p:nvPr>
            <p:ph type="title"/>
          </p:nvPr>
        </p:nvSpPr>
        <p:spPr>
          <a:xfrm>
            <a:off x="838202"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p125"/>
          <p:cNvSpPr txBox="1"/>
          <p:nvPr>
            <p:ph idx="1" type="body"/>
          </p:nvPr>
        </p:nvSpPr>
        <p:spPr>
          <a:xfrm>
            <a:off x="838202"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125"/>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125"/>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125"/>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0" name="Shape 270"/>
        <p:cNvGrpSpPr/>
        <p:nvPr/>
      </p:nvGrpSpPr>
      <p:grpSpPr>
        <a:xfrm>
          <a:off x="0" y="0"/>
          <a:ext cx="0" cy="0"/>
          <a:chOff x="0" y="0"/>
          <a:chExt cx="0" cy="0"/>
        </a:xfrm>
      </p:grpSpPr>
      <p:sp>
        <p:nvSpPr>
          <p:cNvPr id="271" name="Google Shape;271;p126"/>
          <p:cNvSpPr txBox="1"/>
          <p:nvPr>
            <p:ph type="title"/>
          </p:nvPr>
        </p:nvSpPr>
        <p:spPr>
          <a:xfrm>
            <a:off x="831852"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p126"/>
          <p:cNvSpPr txBox="1"/>
          <p:nvPr>
            <p:ph idx="1" type="body"/>
          </p:nvPr>
        </p:nvSpPr>
        <p:spPr>
          <a:xfrm>
            <a:off x="831852"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73" name="Google Shape;273;p126"/>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126"/>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126"/>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6" name="Shape 276"/>
        <p:cNvGrpSpPr/>
        <p:nvPr/>
      </p:nvGrpSpPr>
      <p:grpSpPr>
        <a:xfrm>
          <a:off x="0" y="0"/>
          <a:ext cx="0" cy="0"/>
          <a:chOff x="0" y="0"/>
          <a:chExt cx="0" cy="0"/>
        </a:xfrm>
      </p:grpSpPr>
      <p:sp>
        <p:nvSpPr>
          <p:cNvPr id="277" name="Google Shape;277;p127"/>
          <p:cNvSpPr txBox="1"/>
          <p:nvPr>
            <p:ph type="title"/>
          </p:nvPr>
        </p:nvSpPr>
        <p:spPr>
          <a:xfrm>
            <a:off x="838202"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 name="Google Shape;278;p127"/>
          <p:cNvSpPr txBox="1"/>
          <p:nvPr>
            <p:ph idx="1" type="body"/>
          </p:nvPr>
        </p:nvSpPr>
        <p:spPr>
          <a:xfrm>
            <a:off x="838201"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127"/>
          <p:cNvSpPr txBox="1"/>
          <p:nvPr>
            <p:ph idx="2" type="body"/>
          </p:nvPr>
        </p:nvSpPr>
        <p:spPr>
          <a:xfrm>
            <a:off x="6172201"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127"/>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127"/>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127"/>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3" name="Shape 283"/>
        <p:cNvGrpSpPr/>
        <p:nvPr/>
      </p:nvGrpSpPr>
      <p:grpSpPr>
        <a:xfrm>
          <a:off x="0" y="0"/>
          <a:ext cx="0" cy="0"/>
          <a:chOff x="0" y="0"/>
          <a:chExt cx="0" cy="0"/>
        </a:xfrm>
      </p:grpSpPr>
      <p:sp>
        <p:nvSpPr>
          <p:cNvPr id="284" name="Google Shape;284;p128"/>
          <p:cNvSpPr txBox="1"/>
          <p:nvPr>
            <p:ph type="title"/>
          </p:nvPr>
        </p:nvSpPr>
        <p:spPr>
          <a:xfrm>
            <a:off x="839789"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5" name="Google Shape;285;p128"/>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6" name="Google Shape;286;p128"/>
          <p:cNvSpPr txBox="1"/>
          <p:nvPr>
            <p:ph idx="2" type="body"/>
          </p:nvPr>
        </p:nvSpPr>
        <p:spPr>
          <a:xfrm>
            <a:off x="839789" y="2505076"/>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128"/>
          <p:cNvSpPr txBox="1"/>
          <p:nvPr>
            <p:ph idx="3" type="body"/>
          </p:nvPr>
        </p:nvSpPr>
        <p:spPr>
          <a:xfrm>
            <a:off x="6172202"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8" name="Google Shape;288;p128"/>
          <p:cNvSpPr txBox="1"/>
          <p:nvPr>
            <p:ph idx="4" type="body"/>
          </p:nvPr>
        </p:nvSpPr>
        <p:spPr>
          <a:xfrm>
            <a:off x="6172202" y="2505076"/>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128"/>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p128"/>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128"/>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2" name="Shape 292"/>
        <p:cNvGrpSpPr/>
        <p:nvPr/>
      </p:nvGrpSpPr>
      <p:grpSpPr>
        <a:xfrm>
          <a:off x="0" y="0"/>
          <a:ext cx="0" cy="0"/>
          <a:chOff x="0" y="0"/>
          <a:chExt cx="0" cy="0"/>
        </a:xfrm>
      </p:grpSpPr>
      <p:sp>
        <p:nvSpPr>
          <p:cNvPr id="293" name="Google Shape;293;p129"/>
          <p:cNvSpPr txBox="1"/>
          <p:nvPr>
            <p:ph type="title"/>
          </p:nvPr>
        </p:nvSpPr>
        <p:spPr>
          <a:xfrm>
            <a:off x="838202"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4" name="Google Shape;294;p129"/>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p129"/>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129"/>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7" name="Shape 297"/>
        <p:cNvGrpSpPr/>
        <p:nvPr/>
      </p:nvGrpSpPr>
      <p:grpSpPr>
        <a:xfrm>
          <a:off x="0" y="0"/>
          <a:ext cx="0" cy="0"/>
          <a:chOff x="0" y="0"/>
          <a:chExt cx="0" cy="0"/>
        </a:xfrm>
      </p:grpSpPr>
      <p:sp>
        <p:nvSpPr>
          <p:cNvPr id="298" name="Google Shape;298;p130"/>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130"/>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130"/>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72"/>
          <p:cNvSpPr txBox="1"/>
          <p:nvPr>
            <p:ph type="title"/>
          </p:nvPr>
        </p:nvSpPr>
        <p:spPr>
          <a:xfrm>
            <a:off x="1787385" y="838200"/>
            <a:ext cx="86360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2"/>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5" name="Google Shape;45;p72"/>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6" name="Google Shape;46;p7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01" name="Shape 301"/>
        <p:cNvGrpSpPr/>
        <p:nvPr/>
      </p:nvGrpSpPr>
      <p:grpSpPr>
        <a:xfrm>
          <a:off x="0" y="0"/>
          <a:ext cx="0" cy="0"/>
          <a:chOff x="0" y="0"/>
          <a:chExt cx="0" cy="0"/>
        </a:xfrm>
      </p:grpSpPr>
      <p:sp>
        <p:nvSpPr>
          <p:cNvPr id="302" name="Google Shape;302;p131"/>
          <p:cNvSpPr txBox="1"/>
          <p:nvPr>
            <p:ph type="title"/>
          </p:nvPr>
        </p:nvSpPr>
        <p:spPr>
          <a:xfrm>
            <a:off x="839790" y="457200"/>
            <a:ext cx="3932236"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3" name="Google Shape;303;p131"/>
          <p:cNvSpPr txBox="1"/>
          <p:nvPr>
            <p:ph idx="1" type="body"/>
          </p:nvPr>
        </p:nvSpPr>
        <p:spPr>
          <a:xfrm>
            <a:off x="5183188" y="987425"/>
            <a:ext cx="6172201"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04" name="Google Shape;304;p131"/>
          <p:cNvSpPr txBox="1"/>
          <p:nvPr>
            <p:ph idx="2" type="body"/>
          </p:nvPr>
        </p:nvSpPr>
        <p:spPr>
          <a:xfrm>
            <a:off x="839790" y="2057400"/>
            <a:ext cx="3932236"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5" name="Google Shape;305;p131"/>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131"/>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131"/>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8" name="Shape 308"/>
        <p:cNvGrpSpPr/>
        <p:nvPr/>
      </p:nvGrpSpPr>
      <p:grpSpPr>
        <a:xfrm>
          <a:off x="0" y="0"/>
          <a:ext cx="0" cy="0"/>
          <a:chOff x="0" y="0"/>
          <a:chExt cx="0" cy="0"/>
        </a:xfrm>
      </p:grpSpPr>
      <p:sp>
        <p:nvSpPr>
          <p:cNvPr id="309" name="Google Shape;309;p132"/>
          <p:cNvSpPr txBox="1"/>
          <p:nvPr>
            <p:ph type="title"/>
          </p:nvPr>
        </p:nvSpPr>
        <p:spPr>
          <a:xfrm>
            <a:off x="839790" y="457200"/>
            <a:ext cx="3932236"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 name="Google Shape;310;p132"/>
          <p:cNvSpPr/>
          <p:nvPr>
            <p:ph idx="2" type="pic"/>
          </p:nvPr>
        </p:nvSpPr>
        <p:spPr>
          <a:xfrm>
            <a:off x="5183188" y="987425"/>
            <a:ext cx="6172201" cy="4873625"/>
          </a:xfrm>
          <a:prstGeom prst="rect">
            <a:avLst/>
          </a:prstGeom>
          <a:noFill/>
          <a:ln>
            <a:noFill/>
          </a:ln>
        </p:spPr>
      </p:sp>
      <p:sp>
        <p:nvSpPr>
          <p:cNvPr id="311" name="Google Shape;311;p132"/>
          <p:cNvSpPr txBox="1"/>
          <p:nvPr>
            <p:ph idx="1" type="body"/>
          </p:nvPr>
        </p:nvSpPr>
        <p:spPr>
          <a:xfrm>
            <a:off x="839790" y="2057400"/>
            <a:ext cx="3932236"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2" name="Google Shape;312;p132"/>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132"/>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132"/>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5" name="Shape 315"/>
        <p:cNvGrpSpPr/>
        <p:nvPr/>
      </p:nvGrpSpPr>
      <p:grpSpPr>
        <a:xfrm>
          <a:off x="0" y="0"/>
          <a:ext cx="0" cy="0"/>
          <a:chOff x="0" y="0"/>
          <a:chExt cx="0" cy="0"/>
        </a:xfrm>
      </p:grpSpPr>
      <p:sp>
        <p:nvSpPr>
          <p:cNvPr id="316" name="Google Shape;316;p133"/>
          <p:cNvSpPr txBox="1"/>
          <p:nvPr>
            <p:ph type="title"/>
          </p:nvPr>
        </p:nvSpPr>
        <p:spPr>
          <a:xfrm>
            <a:off x="838202"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 name="Google Shape;317;p133"/>
          <p:cNvSpPr txBox="1"/>
          <p:nvPr>
            <p:ph idx="1" type="body"/>
          </p:nvPr>
        </p:nvSpPr>
        <p:spPr>
          <a:xfrm rot="5400000">
            <a:off x="3920333"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133"/>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133"/>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133"/>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21" name="Shape 321"/>
        <p:cNvGrpSpPr/>
        <p:nvPr/>
      </p:nvGrpSpPr>
      <p:grpSpPr>
        <a:xfrm>
          <a:off x="0" y="0"/>
          <a:ext cx="0" cy="0"/>
          <a:chOff x="0" y="0"/>
          <a:chExt cx="0" cy="0"/>
        </a:xfrm>
      </p:grpSpPr>
      <p:sp>
        <p:nvSpPr>
          <p:cNvPr id="322" name="Google Shape;322;p134"/>
          <p:cNvSpPr txBox="1"/>
          <p:nvPr>
            <p:ph type="title"/>
          </p:nvPr>
        </p:nvSpPr>
        <p:spPr>
          <a:xfrm rot="5400000">
            <a:off x="7133430"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134"/>
          <p:cNvSpPr txBox="1"/>
          <p:nvPr>
            <p:ph idx="1" type="body"/>
          </p:nvPr>
        </p:nvSpPr>
        <p:spPr>
          <a:xfrm rot="5400000">
            <a:off x="1799430"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134"/>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134"/>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134"/>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3" name="Shape 333"/>
        <p:cNvGrpSpPr/>
        <p:nvPr/>
      </p:nvGrpSpPr>
      <p:grpSpPr>
        <a:xfrm>
          <a:off x="0" y="0"/>
          <a:ext cx="0" cy="0"/>
          <a:chOff x="0" y="0"/>
          <a:chExt cx="0" cy="0"/>
        </a:xfrm>
      </p:grpSpPr>
      <p:sp>
        <p:nvSpPr>
          <p:cNvPr id="334" name="Google Shape;334;p8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p8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6" name="Google Shape;336;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37" name="Google Shape;337;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38" name="Google Shape;338;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9" name="Shape 339"/>
        <p:cNvGrpSpPr/>
        <p:nvPr/>
      </p:nvGrpSpPr>
      <p:grpSpPr>
        <a:xfrm>
          <a:off x="0" y="0"/>
          <a:ext cx="0" cy="0"/>
          <a:chOff x="0" y="0"/>
          <a:chExt cx="0" cy="0"/>
        </a:xfrm>
      </p:grpSpPr>
      <p:sp>
        <p:nvSpPr>
          <p:cNvPr id="340" name="Google Shape;340;p1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1" name="Google Shape;341;p10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43" name="Google Shape;343;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44" name="Google Shape;344;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5" name="Shape 345"/>
        <p:cNvGrpSpPr/>
        <p:nvPr/>
      </p:nvGrpSpPr>
      <p:grpSpPr>
        <a:xfrm>
          <a:off x="0" y="0"/>
          <a:ext cx="0" cy="0"/>
          <a:chOff x="0" y="0"/>
          <a:chExt cx="0" cy="0"/>
        </a:xfrm>
      </p:grpSpPr>
      <p:sp>
        <p:nvSpPr>
          <p:cNvPr id="346" name="Google Shape;346;p10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p10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8" name="Google Shape;348;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49" name="Google Shape;349;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50" name="Google Shape;350;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1" name="Shape 351"/>
        <p:cNvGrpSpPr/>
        <p:nvPr/>
      </p:nvGrpSpPr>
      <p:grpSpPr>
        <a:xfrm>
          <a:off x="0" y="0"/>
          <a:ext cx="0" cy="0"/>
          <a:chOff x="0" y="0"/>
          <a:chExt cx="0" cy="0"/>
        </a:xfrm>
      </p:grpSpPr>
      <p:sp>
        <p:nvSpPr>
          <p:cNvPr id="352" name="Google Shape;352;p1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3" name="Google Shape;353;p10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10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56" name="Google Shape;356;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57" name="Google Shape;357;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8" name="Shape 358"/>
        <p:cNvGrpSpPr/>
        <p:nvPr/>
      </p:nvGrpSpPr>
      <p:grpSpPr>
        <a:xfrm>
          <a:off x="0" y="0"/>
          <a:ext cx="0" cy="0"/>
          <a:chOff x="0" y="0"/>
          <a:chExt cx="0" cy="0"/>
        </a:xfrm>
      </p:grpSpPr>
      <p:sp>
        <p:nvSpPr>
          <p:cNvPr id="359" name="Google Shape;359;p1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p1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1" name="Google Shape;361;p1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1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3" name="Google Shape;363;p1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65" name="Google Shape;365;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66" name="Google Shape;366;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7" name="Shape 367"/>
        <p:cNvGrpSpPr/>
        <p:nvPr/>
      </p:nvGrpSpPr>
      <p:grpSpPr>
        <a:xfrm>
          <a:off x="0" y="0"/>
          <a:ext cx="0" cy="0"/>
          <a:chOff x="0" y="0"/>
          <a:chExt cx="0" cy="0"/>
        </a:xfrm>
      </p:grpSpPr>
      <p:sp>
        <p:nvSpPr>
          <p:cNvPr id="368" name="Google Shape;368;p1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9" name="Google Shape;369;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70" name="Google Shape;370;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71" name="Google Shape;371;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85"/>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52" name="Google Shape;52;p8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2" name="Shape 372"/>
        <p:cNvGrpSpPr/>
        <p:nvPr/>
      </p:nvGrpSpPr>
      <p:grpSpPr>
        <a:xfrm>
          <a:off x="0" y="0"/>
          <a:ext cx="0" cy="0"/>
          <a:chOff x="0" y="0"/>
          <a:chExt cx="0" cy="0"/>
        </a:xfrm>
      </p:grpSpPr>
      <p:sp>
        <p:nvSpPr>
          <p:cNvPr id="373" name="Google Shape;373;p1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112"/>
          <p:cNvSpPr/>
          <p:nvPr>
            <p:ph idx="2" type="pic"/>
          </p:nvPr>
        </p:nvSpPr>
        <p:spPr>
          <a:xfrm>
            <a:off x="5183188" y="987425"/>
            <a:ext cx="6172200" cy="4873625"/>
          </a:xfrm>
          <a:prstGeom prst="rect">
            <a:avLst/>
          </a:prstGeom>
          <a:noFill/>
          <a:ln>
            <a:noFill/>
          </a:ln>
        </p:spPr>
      </p:sp>
      <p:sp>
        <p:nvSpPr>
          <p:cNvPr id="375" name="Google Shape;375;p1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6" name="Google Shape;376;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77" name="Google Shape;377;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78" name="Google Shape;378;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9" name="Shape 379"/>
        <p:cNvGrpSpPr/>
        <p:nvPr/>
      </p:nvGrpSpPr>
      <p:grpSpPr>
        <a:xfrm>
          <a:off x="0" y="0"/>
          <a:ext cx="0" cy="0"/>
          <a:chOff x="0" y="0"/>
          <a:chExt cx="0" cy="0"/>
        </a:xfrm>
      </p:grpSpPr>
      <p:sp>
        <p:nvSpPr>
          <p:cNvPr id="380" name="Google Shape;380;p1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1" name="Google Shape;381;p1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83" name="Google Shape;383;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84" name="Google Shape;384;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5" name="Shape 385"/>
        <p:cNvGrpSpPr/>
        <p:nvPr/>
      </p:nvGrpSpPr>
      <p:grpSpPr>
        <a:xfrm>
          <a:off x="0" y="0"/>
          <a:ext cx="0" cy="0"/>
          <a:chOff x="0" y="0"/>
          <a:chExt cx="0" cy="0"/>
        </a:xfrm>
      </p:grpSpPr>
      <p:sp>
        <p:nvSpPr>
          <p:cNvPr id="386" name="Google Shape;386;p1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1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89" name="Google Shape;389;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90" name="Google Shape;390;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7" name="Shape 397"/>
        <p:cNvGrpSpPr/>
        <p:nvPr/>
      </p:nvGrpSpPr>
      <p:grpSpPr>
        <a:xfrm>
          <a:off x="0" y="0"/>
          <a:ext cx="0" cy="0"/>
          <a:chOff x="0" y="0"/>
          <a:chExt cx="0" cy="0"/>
        </a:xfrm>
      </p:grpSpPr>
      <p:sp>
        <p:nvSpPr>
          <p:cNvPr id="398" name="Google Shape;398;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399" name="Google Shape;399;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00" name="Google Shape;400;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1" name="Shape 401"/>
        <p:cNvGrpSpPr/>
        <p:nvPr/>
      </p:nvGrpSpPr>
      <p:grpSpPr>
        <a:xfrm>
          <a:off x="0" y="0"/>
          <a:ext cx="0" cy="0"/>
          <a:chOff x="0" y="0"/>
          <a:chExt cx="0" cy="0"/>
        </a:xfrm>
      </p:grpSpPr>
      <p:sp>
        <p:nvSpPr>
          <p:cNvPr id="402" name="Google Shape;402;p1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3" name="Google Shape;403;p1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4" name="Google Shape;404;p1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05" name="Google Shape;405;p1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06" name="Google Shape;406;p1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07" name="Shape 407"/>
        <p:cNvGrpSpPr/>
        <p:nvPr/>
      </p:nvGrpSpPr>
      <p:grpSpPr>
        <a:xfrm>
          <a:off x="0" y="0"/>
          <a:ext cx="0" cy="0"/>
          <a:chOff x="0" y="0"/>
          <a:chExt cx="0" cy="0"/>
        </a:xfrm>
      </p:grpSpPr>
      <p:sp>
        <p:nvSpPr>
          <p:cNvPr id="408" name="Google Shape;408;p1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9" name="Google Shape;409;p11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10" name="Google Shape;410;p11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1" name="Google Shape;411;p1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12" name="Google Shape;412;p1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13" name="Google Shape;413;p1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4" name="Shape 414"/>
        <p:cNvGrpSpPr/>
        <p:nvPr/>
      </p:nvGrpSpPr>
      <p:grpSpPr>
        <a:xfrm>
          <a:off x="0" y="0"/>
          <a:ext cx="0" cy="0"/>
          <a:chOff x="0" y="0"/>
          <a:chExt cx="0" cy="0"/>
        </a:xfrm>
      </p:grpSpPr>
      <p:sp>
        <p:nvSpPr>
          <p:cNvPr id="415" name="Google Shape;415;p1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6" name="Google Shape;416;p1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18" name="Google Shape;418;p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19" name="Google Shape;419;p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0" name="Shape 420"/>
        <p:cNvGrpSpPr/>
        <p:nvPr/>
      </p:nvGrpSpPr>
      <p:grpSpPr>
        <a:xfrm>
          <a:off x="0" y="0"/>
          <a:ext cx="0" cy="0"/>
          <a:chOff x="0" y="0"/>
          <a:chExt cx="0" cy="0"/>
        </a:xfrm>
      </p:grpSpPr>
      <p:sp>
        <p:nvSpPr>
          <p:cNvPr id="421" name="Google Shape;421;p1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2" name="Google Shape;422;p1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3" name="Google Shape;423;p1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24" name="Google Shape;424;p1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25" name="Google Shape;425;p1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6" name="Shape 426"/>
        <p:cNvGrpSpPr/>
        <p:nvPr/>
      </p:nvGrpSpPr>
      <p:grpSpPr>
        <a:xfrm>
          <a:off x="0" y="0"/>
          <a:ext cx="0" cy="0"/>
          <a:chOff x="0" y="0"/>
          <a:chExt cx="0" cy="0"/>
        </a:xfrm>
      </p:grpSpPr>
      <p:sp>
        <p:nvSpPr>
          <p:cNvPr id="427" name="Google Shape;427;p1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p1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1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1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31" name="Google Shape;431;p1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32" name="Google Shape;432;p1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3" name="Shape 433"/>
        <p:cNvGrpSpPr/>
        <p:nvPr/>
      </p:nvGrpSpPr>
      <p:grpSpPr>
        <a:xfrm>
          <a:off x="0" y="0"/>
          <a:ext cx="0" cy="0"/>
          <a:chOff x="0" y="0"/>
          <a:chExt cx="0" cy="0"/>
        </a:xfrm>
      </p:grpSpPr>
      <p:sp>
        <p:nvSpPr>
          <p:cNvPr id="434" name="Google Shape;434;p1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5" name="Google Shape;435;p12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6" name="Google Shape;436;p12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12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8" name="Google Shape;438;p12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1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40" name="Google Shape;440;p1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41" name="Google Shape;441;p1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 name="Shape 55"/>
        <p:cNvGrpSpPr/>
        <p:nvPr/>
      </p:nvGrpSpPr>
      <p:grpSpPr>
        <a:xfrm>
          <a:off x="0" y="0"/>
          <a:ext cx="0" cy="0"/>
          <a:chOff x="0" y="0"/>
          <a:chExt cx="0" cy="0"/>
        </a:xfrm>
      </p:grpSpPr>
      <p:sp>
        <p:nvSpPr>
          <p:cNvPr id="56" name="Google Shape;56;p86"/>
          <p:cNvSpPr txBox="1"/>
          <p:nvPr>
            <p:ph type="title"/>
          </p:nvPr>
        </p:nvSpPr>
        <p:spPr>
          <a:xfrm>
            <a:off x="1787385" y="838200"/>
            <a:ext cx="86360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86"/>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8" name="Google Shape;58;p86"/>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9" name="Google Shape;59;p86"/>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0" name="Google Shape;60;p86"/>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1" name="Google Shape;61;p8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2" name="Shape 442"/>
        <p:cNvGrpSpPr/>
        <p:nvPr/>
      </p:nvGrpSpPr>
      <p:grpSpPr>
        <a:xfrm>
          <a:off x="0" y="0"/>
          <a:ext cx="0" cy="0"/>
          <a:chOff x="0" y="0"/>
          <a:chExt cx="0" cy="0"/>
        </a:xfrm>
      </p:grpSpPr>
      <p:sp>
        <p:nvSpPr>
          <p:cNvPr id="443" name="Google Shape;443;p1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4" name="Google Shape;444;p1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45" name="Google Shape;445;p1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46" name="Google Shape;446;p1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7" name="Shape 447"/>
        <p:cNvGrpSpPr/>
        <p:nvPr/>
      </p:nvGrpSpPr>
      <p:grpSpPr>
        <a:xfrm>
          <a:off x="0" y="0"/>
          <a:ext cx="0" cy="0"/>
          <a:chOff x="0" y="0"/>
          <a:chExt cx="0" cy="0"/>
        </a:xfrm>
      </p:grpSpPr>
      <p:sp>
        <p:nvSpPr>
          <p:cNvPr id="448" name="Google Shape;448;p1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9" name="Google Shape;449;p122"/>
          <p:cNvSpPr/>
          <p:nvPr>
            <p:ph idx="2" type="pic"/>
          </p:nvPr>
        </p:nvSpPr>
        <p:spPr>
          <a:xfrm>
            <a:off x="5183188" y="987425"/>
            <a:ext cx="6172200" cy="4873625"/>
          </a:xfrm>
          <a:prstGeom prst="rect">
            <a:avLst/>
          </a:prstGeom>
          <a:noFill/>
          <a:ln>
            <a:noFill/>
          </a:ln>
        </p:spPr>
      </p:sp>
      <p:sp>
        <p:nvSpPr>
          <p:cNvPr id="450" name="Google Shape;450;p1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1" name="Google Shape;451;p1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52" name="Google Shape;452;p1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53" name="Google Shape;453;p1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4" name="Shape 454"/>
        <p:cNvGrpSpPr/>
        <p:nvPr/>
      </p:nvGrpSpPr>
      <p:grpSpPr>
        <a:xfrm>
          <a:off x="0" y="0"/>
          <a:ext cx="0" cy="0"/>
          <a:chOff x="0" y="0"/>
          <a:chExt cx="0" cy="0"/>
        </a:xfrm>
      </p:grpSpPr>
      <p:sp>
        <p:nvSpPr>
          <p:cNvPr id="455" name="Google Shape;455;p1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6" name="Google Shape;456;p1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1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58" name="Google Shape;458;p1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59" name="Google Shape;459;p1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60" name="Shape 460"/>
        <p:cNvGrpSpPr/>
        <p:nvPr/>
      </p:nvGrpSpPr>
      <p:grpSpPr>
        <a:xfrm>
          <a:off x="0" y="0"/>
          <a:ext cx="0" cy="0"/>
          <a:chOff x="0" y="0"/>
          <a:chExt cx="0" cy="0"/>
        </a:xfrm>
      </p:grpSpPr>
      <p:sp>
        <p:nvSpPr>
          <p:cNvPr id="461" name="Google Shape;461;p1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2" name="Google Shape;462;p1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1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64" name="Google Shape;464;p1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465" name="Google Shape;465;p1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6" name="Shape 476"/>
        <p:cNvGrpSpPr/>
        <p:nvPr/>
      </p:nvGrpSpPr>
      <p:grpSpPr>
        <a:xfrm>
          <a:off x="0" y="0"/>
          <a:ext cx="0" cy="0"/>
          <a:chOff x="0" y="0"/>
          <a:chExt cx="0" cy="0"/>
        </a:xfrm>
      </p:grpSpPr>
      <p:sp>
        <p:nvSpPr>
          <p:cNvPr id="477" name="Google Shape;477;g24539260248_0_371"/>
          <p:cNvSpPr txBox="1"/>
          <p:nvPr>
            <p:ph type="ctrTitle"/>
          </p:nvPr>
        </p:nvSpPr>
        <p:spPr>
          <a:xfrm>
            <a:off x="914400" y="2130426"/>
            <a:ext cx="10363200" cy="1470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8" name="Google Shape;478;g24539260248_0_37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479" name="Google Shape;479;g24539260248_0_371"/>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0" name="Google Shape;480;g24539260248_0_371"/>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1" name="Google Shape;481;g24539260248_0_371"/>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2" name="Shape 482"/>
        <p:cNvGrpSpPr/>
        <p:nvPr/>
      </p:nvGrpSpPr>
      <p:grpSpPr>
        <a:xfrm>
          <a:off x="0" y="0"/>
          <a:ext cx="0" cy="0"/>
          <a:chOff x="0" y="0"/>
          <a:chExt cx="0" cy="0"/>
        </a:xfrm>
      </p:grpSpPr>
      <p:sp>
        <p:nvSpPr>
          <p:cNvPr id="483" name="Google Shape;483;g24539260248_0_377"/>
          <p:cNvSpPr txBox="1"/>
          <p:nvPr>
            <p:ph type="title"/>
          </p:nvPr>
        </p:nvSpPr>
        <p:spPr>
          <a:xfrm>
            <a:off x="609601" y="273050"/>
            <a:ext cx="4011000" cy="11622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4" name="Google Shape;484;g24539260248_0_377"/>
          <p:cNvSpPr txBox="1"/>
          <p:nvPr>
            <p:ph idx="1" type="body"/>
          </p:nvPr>
        </p:nvSpPr>
        <p:spPr>
          <a:xfrm>
            <a:off x="4766733" y="273051"/>
            <a:ext cx="6815700" cy="58530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485" name="Google Shape;485;g24539260248_0_377"/>
          <p:cNvSpPr txBox="1"/>
          <p:nvPr>
            <p:ph idx="2" type="body"/>
          </p:nvPr>
        </p:nvSpPr>
        <p:spPr>
          <a:xfrm>
            <a:off x="609601" y="1435101"/>
            <a:ext cx="4011000" cy="4691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486" name="Google Shape;486;g24539260248_0_377"/>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7" name="Google Shape;487;g24539260248_0_377"/>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8" name="Google Shape;488;g24539260248_0_377"/>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9" name="Shape 489"/>
        <p:cNvGrpSpPr/>
        <p:nvPr/>
      </p:nvGrpSpPr>
      <p:grpSpPr>
        <a:xfrm>
          <a:off x="0" y="0"/>
          <a:ext cx="0" cy="0"/>
          <a:chOff x="0" y="0"/>
          <a:chExt cx="0" cy="0"/>
        </a:xfrm>
      </p:grpSpPr>
      <p:sp>
        <p:nvSpPr>
          <p:cNvPr id="490" name="Google Shape;490;g24539260248_0_384"/>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1" name="Google Shape;491;g24539260248_0_384"/>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2" name="Google Shape;492;g24539260248_0_384"/>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93" name="Shape 493"/>
        <p:cNvGrpSpPr/>
        <p:nvPr/>
      </p:nvGrpSpPr>
      <p:grpSpPr>
        <a:xfrm>
          <a:off x="0" y="0"/>
          <a:ext cx="0" cy="0"/>
          <a:chOff x="0" y="0"/>
          <a:chExt cx="0" cy="0"/>
        </a:xfrm>
      </p:grpSpPr>
      <p:sp>
        <p:nvSpPr>
          <p:cNvPr id="494" name="Google Shape;494;g24539260248_0_388"/>
          <p:cNvSpPr txBox="1"/>
          <p:nvPr>
            <p:ph type="title"/>
          </p:nvPr>
        </p:nvSpPr>
        <p:spPr>
          <a:xfrm>
            <a:off x="1787385" y="838200"/>
            <a:ext cx="86361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5" name="Google Shape;495;g24539260248_0_388"/>
          <p:cNvSpPr txBox="1"/>
          <p:nvPr>
            <p:ph idx="1" type="body"/>
          </p:nvPr>
        </p:nvSpPr>
        <p:spPr>
          <a:xfrm>
            <a:off x="609600" y="2362201"/>
            <a:ext cx="10972800" cy="37641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96" name="Google Shape;496;g24539260248_0_388"/>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7" name="Google Shape;497;g24539260248_0_388"/>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8" name="Google Shape;498;g24539260248_0_388"/>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9" name="Shape 499"/>
        <p:cNvGrpSpPr/>
        <p:nvPr/>
      </p:nvGrpSpPr>
      <p:grpSpPr>
        <a:xfrm>
          <a:off x="0" y="0"/>
          <a:ext cx="0" cy="0"/>
          <a:chOff x="0" y="0"/>
          <a:chExt cx="0" cy="0"/>
        </a:xfrm>
      </p:grpSpPr>
      <p:sp>
        <p:nvSpPr>
          <p:cNvPr id="500" name="Google Shape;500;g24539260248_0_394"/>
          <p:cNvSpPr txBox="1"/>
          <p:nvPr>
            <p:ph type="title"/>
          </p:nvPr>
        </p:nvSpPr>
        <p:spPr>
          <a:xfrm>
            <a:off x="1787385" y="838200"/>
            <a:ext cx="86361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1" name="Google Shape;501;g24539260248_0_394"/>
          <p:cNvSpPr txBox="1"/>
          <p:nvPr>
            <p:ph idx="1" type="body"/>
          </p:nvPr>
        </p:nvSpPr>
        <p:spPr>
          <a:xfrm>
            <a:off x="609600" y="1600201"/>
            <a:ext cx="53847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502" name="Google Shape;502;g24539260248_0_394"/>
          <p:cNvSpPr txBox="1"/>
          <p:nvPr>
            <p:ph idx="2" type="body"/>
          </p:nvPr>
        </p:nvSpPr>
        <p:spPr>
          <a:xfrm>
            <a:off x="6197600" y="1600201"/>
            <a:ext cx="53847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503" name="Google Shape;503;g24539260248_0_394"/>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4" name="Google Shape;504;g24539260248_0_394"/>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5" name="Google Shape;505;g24539260248_0_394"/>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6" name="Shape 506"/>
        <p:cNvGrpSpPr/>
        <p:nvPr/>
      </p:nvGrpSpPr>
      <p:grpSpPr>
        <a:xfrm>
          <a:off x="0" y="0"/>
          <a:ext cx="0" cy="0"/>
          <a:chOff x="0" y="0"/>
          <a:chExt cx="0" cy="0"/>
        </a:xfrm>
      </p:grpSpPr>
      <p:sp>
        <p:nvSpPr>
          <p:cNvPr id="507" name="Google Shape;507;g24539260248_0_401"/>
          <p:cNvSpPr txBox="1"/>
          <p:nvPr>
            <p:ph type="title"/>
          </p:nvPr>
        </p:nvSpPr>
        <p:spPr>
          <a:xfrm>
            <a:off x="963084" y="4406901"/>
            <a:ext cx="103632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Calibri"/>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8" name="Google Shape;508;g24539260248_0_401"/>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509" name="Google Shape;509;g24539260248_0_401"/>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0" name="Google Shape;510;g24539260248_0_401"/>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1" name="Google Shape;511;g24539260248_0_401"/>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sp>
        <p:nvSpPr>
          <p:cNvPr id="65" name="Google Shape;65;p87"/>
          <p:cNvSpPr txBox="1"/>
          <p:nvPr>
            <p:ph type="title"/>
          </p:nvPr>
        </p:nvSpPr>
        <p:spPr>
          <a:xfrm>
            <a:off x="1787385" y="838200"/>
            <a:ext cx="86360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8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8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8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2" name="Shape 512"/>
        <p:cNvGrpSpPr/>
        <p:nvPr/>
      </p:nvGrpSpPr>
      <p:grpSpPr>
        <a:xfrm>
          <a:off x="0" y="0"/>
          <a:ext cx="0" cy="0"/>
          <a:chOff x="0" y="0"/>
          <a:chExt cx="0" cy="0"/>
        </a:xfrm>
      </p:grpSpPr>
      <p:sp>
        <p:nvSpPr>
          <p:cNvPr id="513" name="Google Shape;513;g24539260248_0_407"/>
          <p:cNvSpPr txBox="1"/>
          <p:nvPr>
            <p:ph type="title"/>
          </p:nvPr>
        </p:nvSpPr>
        <p:spPr>
          <a:xfrm>
            <a:off x="1787385" y="838200"/>
            <a:ext cx="86361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44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4" name="Google Shape;514;g24539260248_0_407"/>
          <p:cNvSpPr txBox="1"/>
          <p:nvPr>
            <p:ph idx="1" type="body"/>
          </p:nvPr>
        </p:nvSpPr>
        <p:spPr>
          <a:xfrm>
            <a:off x="609600" y="1535113"/>
            <a:ext cx="53868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515" name="Google Shape;515;g24539260248_0_407"/>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516" name="Google Shape;516;g24539260248_0_407"/>
          <p:cNvSpPr txBox="1"/>
          <p:nvPr>
            <p:ph idx="3" type="body"/>
          </p:nvPr>
        </p:nvSpPr>
        <p:spPr>
          <a:xfrm>
            <a:off x="6193368" y="1535113"/>
            <a:ext cx="53889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517" name="Google Shape;517;g24539260248_0_407"/>
          <p:cNvSpPr txBox="1"/>
          <p:nvPr>
            <p:ph idx="4" type="body"/>
          </p:nvPr>
        </p:nvSpPr>
        <p:spPr>
          <a:xfrm>
            <a:off x="6193368" y="2174875"/>
            <a:ext cx="53889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518" name="Google Shape;518;g24539260248_0_407"/>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9" name="Google Shape;519;g24539260248_0_407"/>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0" name="Google Shape;520;g24539260248_0_407"/>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1" name="Shape 521"/>
        <p:cNvGrpSpPr/>
        <p:nvPr/>
      </p:nvGrpSpPr>
      <p:grpSpPr>
        <a:xfrm>
          <a:off x="0" y="0"/>
          <a:ext cx="0" cy="0"/>
          <a:chOff x="0" y="0"/>
          <a:chExt cx="0" cy="0"/>
        </a:xfrm>
      </p:grpSpPr>
      <p:sp>
        <p:nvSpPr>
          <p:cNvPr id="522" name="Google Shape;522;g24539260248_0_416"/>
          <p:cNvSpPr txBox="1"/>
          <p:nvPr>
            <p:ph type="title"/>
          </p:nvPr>
        </p:nvSpPr>
        <p:spPr>
          <a:xfrm>
            <a:off x="1787385" y="838200"/>
            <a:ext cx="86361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3" name="Google Shape;523;g24539260248_0_416"/>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4" name="Google Shape;524;g24539260248_0_416"/>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5" name="Google Shape;525;g24539260248_0_416"/>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6" name="Shape 526"/>
        <p:cNvGrpSpPr/>
        <p:nvPr/>
      </p:nvGrpSpPr>
      <p:grpSpPr>
        <a:xfrm>
          <a:off x="0" y="0"/>
          <a:ext cx="0" cy="0"/>
          <a:chOff x="0" y="0"/>
          <a:chExt cx="0" cy="0"/>
        </a:xfrm>
      </p:grpSpPr>
      <p:sp>
        <p:nvSpPr>
          <p:cNvPr id="527" name="Google Shape;527;g24539260248_0_421"/>
          <p:cNvSpPr txBox="1"/>
          <p:nvPr>
            <p:ph type="title"/>
          </p:nvPr>
        </p:nvSpPr>
        <p:spPr>
          <a:xfrm>
            <a:off x="2389717" y="4800600"/>
            <a:ext cx="7315200" cy="5667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8" name="Google Shape;528;g24539260248_0_421"/>
          <p:cNvSpPr/>
          <p:nvPr>
            <p:ph idx="2" type="pic"/>
          </p:nvPr>
        </p:nvSpPr>
        <p:spPr>
          <a:xfrm>
            <a:off x="2389717" y="612775"/>
            <a:ext cx="7315200" cy="4114800"/>
          </a:xfrm>
          <a:prstGeom prst="rect">
            <a:avLst/>
          </a:prstGeom>
          <a:noFill/>
          <a:ln>
            <a:noFill/>
          </a:ln>
        </p:spPr>
      </p:sp>
      <p:sp>
        <p:nvSpPr>
          <p:cNvPr id="529" name="Google Shape;529;g24539260248_0_421"/>
          <p:cNvSpPr txBox="1"/>
          <p:nvPr>
            <p:ph idx="1" type="body"/>
          </p:nvPr>
        </p:nvSpPr>
        <p:spPr>
          <a:xfrm>
            <a:off x="2389717" y="5367338"/>
            <a:ext cx="7315200" cy="804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530" name="Google Shape;530;g24539260248_0_421"/>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1" name="Google Shape;531;g24539260248_0_421"/>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2" name="Google Shape;532;g24539260248_0_421"/>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33" name="Shape 533"/>
        <p:cNvGrpSpPr/>
        <p:nvPr/>
      </p:nvGrpSpPr>
      <p:grpSpPr>
        <a:xfrm>
          <a:off x="0" y="0"/>
          <a:ext cx="0" cy="0"/>
          <a:chOff x="0" y="0"/>
          <a:chExt cx="0" cy="0"/>
        </a:xfrm>
      </p:grpSpPr>
      <p:sp>
        <p:nvSpPr>
          <p:cNvPr id="534" name="Google Shape;534;g24539260248_0_428"/>
          <p:cNvSpPr txBox="1"/>
          <p:nvPr>
            <p:ph type="title"/>
          </p:nvPr>
        </p:nvSpPr>
        <p:spPr>
          <a:xfrm>
            <a:off x="1787385" y="838200"/>
            <a:ext cx="86361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5" name="Google Shape;535;g24539260248_0_428"/>
          <p:cNvSpPr txBox="1"/>
          <p:nvPr>
            <p:ph idx="1" type="body"/>
          </p:nvPr>
        </p:nvSpPr>
        <p:spPr>
          <a:xfrm rot="5400000">
            <a:off x="4213951" y="-1242149"/>
            <a:ext cx="3764100" cy="109728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36" name="Google Shape;536;g24539260248_0_428"/>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7" name="Google Shape;537;g24539260248_0_428"/>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8" name="Google Shape;538;g24539260248_0_428"/>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39" name="Shape 539"/>
        <p:cNvGrpSpPr/>
        <p:nvPr/>
      </p:nvGrpSpPr>
      <p:grpSpPr>
        <a:xfrm>
          <a:off x="0" y="0"/>
          <a:ext cx="0" cy="0"/>
          <a:chOff x="0" y="0"/>
          <a:chExt cx="0" cy="0"/>
        </a:xfrm>
      </p:grpSpPr>
      <p:sp>
        <p:nvSpPr>
          <p:cNvPr id="540" name="Google Shape;540;g24539260248_0_434"/>
          <p:cNvSpPr txBox="1"/>
          <p:nvPr>
            <p:ph type="title"/>
          </p:nvPr>
        </p:nvSpPr>
        <p:spPr>
          <a:xfrm rot="5400000">
            <a:off x="7285051" y="1828790"/>
            <a:ext cx="5851500" cy="27432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1" name="Google Shape;541;g24539260248_0_434"/>
          <p:cNvSpPr txBox="1"/>
          <p:nvPr>
            <p:ph idx="1" type="body"/>
          </p:nvPr>
        </p:nvSpPr>
        <p:spPr>
          <a:xfrm rot="5400000">
            <a:off x="1697001" y="-812861"/>
            <a:ext cx="5851500" cy="80265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42" name="Google Shape;542;g24539260248_0_434"/>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3" name="Google Shape;543;g24539260248_0_434"/>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4" name="Google Shape;544;g24539260248_0_434"/>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ver Text" type="objOverTx">
  <p:cSld name="OBJECT_OVER_TEXT">
    <p:spTree>
      <p:nvGrpSpPr>
        <p:cNvPr id="545" name="Shape 545"/>
        <p:cNvGrpSpPr/>
        <p:nvPr/>
      </p:nvGrpSpPr>
      <p:grpSpPr>
        <a:xfrm>
          <a:off x="0" y="0"/>
          <a:ext cx="0" cy="0"/>
          <a:chOff x="0" y="0"/>
          <a:chExt cx="0" cy="0"/>
        </a:xfrm>
      </p:grpSpPr>
      <p:sp>
        <p:nvSpPr>
          <p:cNvPr id="546" name="Google Shape;546;g24539260248_0_440"/>
          <p:cNvSpPr txBox="1"/>
          <p:nvPr>
            <p:ph type="title"/>
          </p:nvPr>
        </p:nvSpPr>
        <p:spPr>
          <a:xfrm>
            <a:off x="609600" y="275035"/>
            <a:ext cx="109728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4400"/>
              <a:buFont typeface="Arial"/>
              <a:buNone/>
              <a:defRPr>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7" name="Google Shape;547;g24539260248_0_440"/>
          <p:cNvSpPr txBox="1"/>
          <p:nvPr>
            <p:ph idx="1" type="body"/>
          </p:nvPr>
        </p:nvSpPr>
        <p:spPr>
          <a:xfrm>
            <a:off x="609600" y="1600200"/>
            <a:ext cx="10972800" cy="22050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a:latin typeface="Arial"/>
                <a:ea typeface="Arial"/>
                <a:cs typeface="Arial"/>
                <a:sym typeface="Arial"/>
              </a:defRPr>
            </a:lvl1pPr>
            <a:lvl2pPr indent="-406400" lvl="1" marL="914400" rtl="0" algn="l">
              <a:lnSpc>
                <a:spcPct val="100000"/>
              </a:lnSpc>
              <a:spcBef>
                <a:spcPts val="560"/>
              </a:spcBef>
              <a:spcAft>
                <a:spcPts val="0"/>
              </a:spcAft>
              <a:buClr>
                <a:schemeClr val="dk1"/>
              </a:buClr>
              <a:buSzPts val="2800"/>
              <a:buChar char="–"/>
              <a:defRPr>
                <a:latin typeface="Arial"/>
                <a:ea typeface="Arial"/>
                <a:cs typeface="Arial"/>
                <a:sym typeface="Arial"/>
              </a:defRPr>
            </a:lvl2pPr>
            <a:lvl3pPr indent="-381000" lvl="2" marL="1371600" rtl="0" algn="l">
              <a:lnSpc>
                <a:spcPct val="100000"/>
              </a:lnSpc>
              <a:spcBef>
                <a:spcPts val="480"/>
              </a:spcBef>
              <a:spcAft>
                <a:spcPts val="0"/>
              </a:spcAft>
              <a:buClr>
                <a:schemeClr val="dk1"/>
              </a:buClr>
              <a:buSzPts val="2400"/>
              <a:buChar char="•"/>
              <a:defRPr>
                <a:latin typeface="Arial"/>
                <a:ea typeface="Arial"/>
                <a:cs typeface="Arial"/>
                <a:sym typeface="Arial"/>
              </a:defRPr>
            </a:lvl3pPr>
            <a:lvl4pPr indent="-355600" lvl="3" marL="1828800" rtl="0" algn="l">
              <a:lnSpc>
                <a:spcPct val="100000"/>
              </a:lnSpc>
              <a:spcBef>
                <a:spcPts val="400"/>
              </a:spcBef>
              <a:spcAft>
                <a:spcPts val="0"/>
              </a:spcAft>
              <a:buClr>
                <a:schemeClr val="dk1"/>
              </a:buClr>
              <a:buSzPts val="2000"/>
              <a:buChar char="–"/>
              <a:defRPr>
                <a:latin typeface="Arial"/>
                <a:ea typeface="Arial"/>
                <a:cs typeface="Arial"/>
                <a:sym typeface="Arial"/>
              </a:defRPr>
            </a:lvl4pPr>
            <a:lvl5pPr indent="-355600" lvl="4" marL="2286000" rtl="0" algn="l">
              <a:lnSpc>
                <a:spcPct val="100000"/>
              </a:lnSpc>
              <a:spcBef>
                <a:spcPts val="400"/>
              </a:spcBef>
              <a:spcAft>
                <a:spcPts val="0"/>
              </a:spcAft>
              <a:buClr>
                <a:schemeClr val="dk1"/>
              </a:buClr>
              <a:buSzPts val="2000"/>
              <a:buChar char="»"/>
              <a:defRPr>
                <a:latin typeface="Arial"/>
                <a:ea typeface="Arial"/>
                <a:cs typeface="Arial"/>
                <a:sym typeface="Arial"/>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48" name="Google Shape;548;g24539260248_0_440"/>
          <p:cNvSpPr txBox="1"/>
          <p:nvPr>
            <p:ph idx="2" type="body"/>
          </p:nvPr>
        </p:nvSpPr>
        <p:spPr>
          <a:xfrm>
            <a:off x="609600" y="3919538"/>
            <a:ext cx="10972800" cy="22062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a:latin typeface="Arial"/>
                <a:ea typeface="Arial"/>
                <a:cs typeface="Arial"/>
                <a:sym typeface="Arial"/>
              </a:defRPr>
            </a:lvl1pPr>
            <a:lvl2pPr indent="-406400" lvl="1" marL="914400" rtl="0" algn="l">
              <a:lnSpc>
                <a:spcPct val="100000"/>
              </a:lnSpc>
              <a:spcBef>
                <a:spcPts val="560"/>
              </a:spcBef>
              <a:spcAft>
                <a:spcPts val="0"/>
              </a:spcAft>
              <a:buClr>
                <a:schemeClr val="dk1"/>
              </a:buClr>
              <a:buSzPts val="2800"/>
              <a:buChar char="–"/>
              <a:defRPr>
                <a:latin typeface="Arial"/>
                <a:ea typeface="Arial"/>
                <a:cs typeface="Arial"/>
                <a:sym typeface="Arial"/>
              </a:defRPr>
            </a:lvl2pPr>
            <a:lvl3pPr indent="-381000" lvl="2" marL="1371600" rtl="0" algn="l">
              <a:lnSpc>
                <a:spcPct val="100000"/>
              </a:lnSpc>
              <a:spcBef>
                <a:spcPts val="480"/>
              </a:spcBef>
              <a:spcAft>
                <a:spcPts val="0"/>
              </a:spcAft>
              <a:buClr>
                <a:schemeClr val="dk1"/>
              </a:buClr>
              <a:buSzPts val="2400"/>
              <a:buChar char="•"/>
              <a:defRPr>
                <a:latin typeface="Arial"/>
                <a:ea typeface="Arial"/>
                <a:cs typeface="Arial"/>
                <a:sym typeface="Arial"/>
              </a:defRPr>
            </a:lvl3pPr>
            <a:lvl4pPr indent="-355600" lvl="3" marL="1828800" rtl="0" algn="l">
              <a:lnSpc>
                <a:spcPct val="100000"/>
              </a:lnSpc>
              <a:spcBef>
                <a:spcPts val="400"/>
              </a:spcBef>
              <a:spcAft>
                <a:spcPts val="0"/>
              </a:spcAft>
              <a:buClr>
                <a:schemeClr val="dk1"/>
              </a:buClr>
              <a:buSzPts val="2000"/>
              <a:buChar char="–"/>
              <a:defRPr>
                <a:latin typeface="Arial"/>
                <a:ea typeface="Arial"/>
                <a:cs typeface="Arial"/>
                <a:sym typeface="Arial"/>
              </a:defRPr>
            </a:lvl4pPr>
            <a:lvl5pPr indent="-355600" lvl="4" marL="2286000" rtl="0" algn="l">
              <a:lnSpc>
                <a:spcPct val="100000"/>
              </a:lnSpc>
              <a:spcBef>
                <a:spcPts val="400"/>
              </a:spcBef>
              <a:spcAft>
                <a:spcPts val="0"/>
              </a:spcAft>
              <a:buClr>
                <a:schemeClr val="dk1"/>
              </a:buClr>
              <a:buSzPts val="2000"/>
              <a:buChar char="»"/>
              <a:defRPr>
                <a:latin typeface="Arial"/>
                <a:ea typeface="Arial"/>
                <a:cs typeface="Arial"/>
                <a:sym typeface="Arial"/>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49" name="Google Shape;549;g24539260248_0_440"/>
          <p:cNvSpPr txBox="1"/>
          <p:nvPr>
            <p:ph idx="10" type="dt"/>
          </p:nvPr>
        </p:nvSpPr>
        <p:spPr>
          <a:xfrm>
            <a:off x="406400" y="6515100"/>
            <a:ext cx="10227600" cy="171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0" name="Google Shape;550;g24539260248_0_440"/>
          <p:cNvSpPr txBox="1"/>
          <p:nvPr>
            <p:ph idx="11" type="ftr"/>
          </p:nvPr>
        </p:nvSpPr>
        <p:spPr>
          <a:xfrm>
            <a:off x="4165600" y="6245225"/>
            <a:ext cx="3860700" cy="476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1" name="Google Shape;551;g24539260248_0_440"/>
          <p:cNvSpPr txBox="1"/>
          <p:nvPr>
            <p:ph idx="12" type="sldNum"/>
          </p:nvPr>
        </p:nvSpPr>
        <p:spPr>
          <a:xfrm>
            <a:off x="8669867" y="6515100"/>
            <a:ext cx="2844900" cy="171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ver Text 1">
  <p:cSld name="Title and Content over Text">
    <p:spTree>
      <p:nvGrpSpPr>
        <p:cNvPr id="552" name="Shape 552"/>
        <p:cNvGrpSpPr/>
        <p:nvPr/>
      </p:nvGrpSpPr>
      <p:grpSpPr>
        <a:xfrm>
          <a:off x="0" y="0"/>
          <a:ext cx="0" cy="0"/>
          <a:chOff x="0" y="0"/>
          <a:chExt cx="0" cy="0"/>
        </a:xfrm>
      </p:grpSpPr>
      <p:sp>
        <p:nvSpPr>
          <p:cNvPr id="553" name="Google Shape;553;g24539260248_0_447"/>
          <p:cNvSpPr txBox="1"/>
          <p:nvPr>
            <p:ph type="title"/>
          </p:nvPr>
        </p:nvSpPr>
        <p:spPr>
          <a:xfrm>
            <a:off x="609600" y="275036"/>
            <a:ext cx="109728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rgbClr val="398F98"/>
              </a:buClr>
              <a:buSzPts val="4000"/>
              <a:buFont typeface="Arial"/>
              <a:buNone/>
              <a:defRPr>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4" name="Google Shape;554;g24539260248_0_447"/>
          <p:cNvSpPr txBox="1"/>
          <p:nvPr>
            <p:ph idx="1" type="body"/>
          </p:nvPr>
        </p:nvSpPr>
        <p:spPr>
          <a:xfrm>
            <a:off x="609600" y="1600201"/>
            <a:ext cx="10972800" cy="22050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rgbClr val="164277"/>
              </a:buClr>
              <a:buSzPts val="2800"/>
              <a:buChar char="•"/>
              <a:defRPr>
                <a:latin typeface="Arial"/>
                <a:ea typeface="Arial"/>
                <a:cs typeface="Arial"/>
                <a:sym typeface="Arial"/>
              </a:defRPr>
            </a:lvl1pPr>
            <a:lvl2pPr indent="-381000" lvl="1" marL="914400" rtl="0" algn="l">
              <a:lnSpc>
                <a:spcPct val="90000"/>
              </a:lnSpc>
              <a:spcBef>
                <a:spcPts val="500"/>
              </a:spcBef>
              <a:spcAft>
                <a:spcPts val="0"/>
              </a:spcAft>
              <a:buClr>
                <a:srgbClr val="164277"/>
              </a:buClr>
              <a:buSzPts val="2400"/>
              <a:buChar char="•"/>
              <a:defRPr>
                <a:latin typeface="Arial"/>
                <a:ea typeface="Arial"/>
                <a:cs typeface="Arial"/>
                <a:sym typeface="Arial"/>
              </a:defRPr>
            </a:lvl2pPr>
            <a:lvl3pPr indent="-355600" lvl="2" marL="1371600" rtl="0" algn="l">
              <a:lnSpc>
                <a:spcPct val="90000"/>
              </a:lnSpc>
              <a:spcBef>
                <a:spcPts val="500"/>
              </a:spcBef>
              <a:spcAft>
                <a:spcPts val="0"/>
              </a:spcAft>
              <a:buClr>
                <a:srgbClr val="164277"/>
              </a:buClr>
              <a:buSzPts val="2000"/>
              <a:buChar char="•"/>
              <a:defRPr>
                <a:latin typeface="Arial"/>
                <a:ea typeface="Arial"/>
                <a:cs typeface="Arial"/>
                <a:sym typeface="Arial"/>
              </a:defRPr>
            </a:lvl3pPr>
            <a:lvl4pPr indent="-342900" lvl="3" marL="1828800" rtl="0" algn="l">
              <a:lnSpc>
                <a:spcPct val="90000"/>
              </a:lnSpc>
              <a:spcBef>
                <a:spcPts val="500"/>
              </a:spcBef>
              <a:spcAft>
                <a:spcPts val="0"/>
              </a:spcAft>
              <a:buClr>
                <a:srgbClr val="164277"/>
              </a:buClr>
              <a:buSzPts val="1800"/>
              <a:buChar char="•"/>
              <a:defRPr>
                <a:latin typeface="Arial"/>
                <a:ea typeface="Arial"/>
                <a:cs typeface="Arial"/>
                <a:sym typeface="Arial"/>
              </a:defRPr>
            </a:lvl4pPr>
            <a:lvl5pPr indent="-342900" lvl="4" marL="2286000" rtl="0" algn="l">
              <a:lnSpc>
                <a:spcPct val="90000"/>
              </a:lnSpc>
              <a:spcBef>
                <a:spcPts val="500"/>
              </a:spcBef>
              <a:spcAft>
                <a:spcPts val="0"/>
              </a:spcAft>
              <a:buClr>
                <a:srgbClr val="164277"/>
              </a:buClr>
              <a:buSzPts val="1800"/>
              <a:buChar char="•"/>
              <a:defRPr>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55" name="Google Shape;555;g24539260248_0_447"/>
          <p:cNvSpPr txBox="1"/>
          <p:nvPr>
            <p:ph idx="2" type="body"/>
          </p:nvPr>
        </p:nvSpPr>
        <p:spPr>
          <a:xfrm>
            <a:off x="609600" y="3919537"/>
            <a:ext cx="10972800" cy="2206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164277"/>
              </a:buClr>
              <a:buSzPts val="1800"/>
              <a:buChar char="•"/>
              <a:defRPr/>
            </a:lvl1pPr>
            <a:lvl2pPr indent="-342900" lvl="1" marL="914400" rtl="0" algn="l">
              <a:lnSpc>
                <a:spcPct val="90000"/>
              </a:lnSpc>
              <a:spcBef>
                <a:spcPts val="500"/>
              </a:spcBef>
              <a:spcAft>
                <a:spcPts val="0"/>
              </a:spcAft>
              <a:buClr>
                <a:srgbClr val="164277"/>
              </a:buClr>
              <a:buSzPts val="1800"/>
              <a:buChar char="•"/>
              <a:defRPr/>
            </a:lvl2pPr>
            <a:lvl3pPr indent="-342900" lvl="2" marL="1371600" rtl="0" algn="l">
              <a:lnSpc>
                <a:spcPct val="90000"/>
              </a:lnSpc>
              <a:spcBef>
                <a:spcPts val="500"/>
              </a:spcBef>
              <a:spcAft>
                <a:spcPts val="0"/>
              </a:spcAft>
              <a:buClr>
                <a:srgbClr val="164277"/>
              </a:buClr>
              <a:buSzPts val="1800"/>
              <a:buChar char="•"/>
              <a:defRPr/>
            </a:lvl3pPr>
            <a:lvl4pPr indent="-342900" lvl="3" marL="1828800" rtl="0" algn="l">
              <a:lnSpc>
                <a:spcPct val="90000"/>
              </a:lnSpc>
              <a:spcBef>
                <a:spcPts val="500"/>
              </a:spcBef>
              <a:spcAft>
                <a:spcPts val="0"/>
              </a:spcAft>
              <a:buClr>
                <a:srgbClr val="164277"/>
              </a:buClr>
              <a:buSzPts val="1800"/>
              <a:buChar char="•"/>
              <a:defRPr/>
            </a:lvl4pPr>
            <a:lvl5pPr indent="-342900" lvl="4" marL="2286000" rtl="0" algn="l">
              <a:lnSpc>
                <a:spcPct val="90000"/>
              </a:lnSpc>
              <a:spcBef>
                <a:spcPts val="500"/>
              </a:spcBef>
              <a:spcAft>
                <a:spcPts val="0"/>
              </a:spcAft>
              <a:buClr>
                <a:srgbClr val="16427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56" name="Google Shape;556;g24539260248_0_447"/>
          <p:cNvSpPr txBox="1"/>
          <p:nvPr>
            <p:ph idx="12" type="sldNum"/>
          </p:nvPr>
        </p:nvSpPr>
        <p:spPr>
          <a:xfrm>
            <a:off x="8669867" y="6447155"/>
            <a:ext cx="402600" cy="3072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4" name="Shape 564"/>
        <p:cNvGrpSpPr/>
        <p:nvPr/>
      </p:nvGrpSpPr>
      <p:grpSpPr>
        <a:xfrm>
          <a:off x="0" y="0"/>
          <a:ext cx="0" cy="0"/>
          <a:chOff x="0" y="0"/>
          <a:chExt cx="0" cy="0"/>
        </a:xfrm>
      </p:grpSpPr>
      <p:sp>
        <p:nvSpPr>
          <p:cNvPr id="565" name="Google Shape;565;g24539260248_0_560"/>
          <p:cNvSpPr txBox="1"/>
          <p:nvPr>
            <p:ph type="title"/>
          </p:nvPr>
        </p:nvSpPr>
        <p:spPr>
          <a:xfrm>
            <a:off x="966111" y="717085"/>
            <a:ext cx="10259700" cy="9504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rgbClr val="398F98"/>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6" name="Google Shape;566;g24539260248_0_56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7" name="Google Shape;567;g24539260248_0_56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8" name="Google Shape;568;g24539260248_0_56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9" name="Shape 569"/>
        <p:cNvGrpSpPr/>
        <p:nvPr/>
      </p:nvGrpSpPr>
      <p:grpSpPr>
        <a:xfrm>
          <a:off x="0" y="0"/>
          <a:ext cx="0" cy="0"/>
          <a:chOff x="0" y="0"/>
          <a:chExt cx="0" cy="0"/>
        </a:xfrm>
      </p:grpSpPr>
      <p:sp>
        <p:nvSpPr>
          <p:cNvPr id="570" name="Google Shape;570;g24539260248_0_56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71" name="Google Shape;571;g24539260248_0_56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2" name="Google Shape;572;g24539260248_0_56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73" name="Shape 573"/>
        <p:cNvGrpSpPr/>
        <p:nvPr/>
      </p:nvGrpSpPr>
      <p:grpSpPr>
        <a:xfrm>
          <a:off x="0" y="0"/>
          <a:ext cx="0" cy="0"/>
          <a:chOff x="0" y="0"/>
          <a:chExt cx="0" cy="0"/>
        </a:xfrm>
      </p:grpSpPr>
      <p:sp>
        <p:nvSpPr>
          <p:cNvPr id="574" name="Google Shape;574;g24539260248_0_569"/>
          <p:cNvSpPr txBox="1"/>
          <p:nvPr>
            <p:ph type="title"/>
          </p:nvPr>
        </p:nvSpPr>
        <p:spPr>
          <a:xfrm>
            <a:off x="860613" y="1075764"/>
            <a:ext cx="10424100" cy="5271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rgbClr val="398F98"/>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5" name="Google Shape;575;g24539260248_0_569"/>
          <p:cNvSpPr txBox="1"/>
          <p:nvPr>
            <p:ph idx="1" type="body"/>
          </p:nvPr>
        </p:nvSpPr>
        <p:spPr>
          <a:xfrm>
            <a:off x="860614" y="1710466"/>
            <a:ext cx="10424100" cy="3238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164277"/>
              </a:buClr>
              <a:buSzPts val="1800"/>
              <a:buChar char="•"/>
              <a:defRPr/>
            </a:lvl1pPr>
            <a:lvl2pPr indent="-342900" lvl="1" marL="914400" rtl="0" algn="l">
              <a:lnSpc>
                <a:spcPct val="90000"/>
              </a:lnSpc>
              <a:spcBef>
                <a:spcPts val="500"/>
              </a:spcBef>
              <a:spcAft>
                <a:spcPts val="0"/>
              </a:spcAft>
              <a:buClr>
                <a:srgbClr val="164277"/>
              </a:buClr>
              <a:buSzPts val="1800"/>
              <a:buChar char="•"/>
              <a:defRPr/>
            </a:lvl2pPr>
            <a:lvl3pPr indent="-342900" lvl="2" marL="1371600" rtl="0" algn="l">
              <a:lnSpc>
                <a:spcPct val="90000"/>
              </a:lnSpc>
              <a:spcBef>
                <a:spcPts val="500"/>
              </a:spcBef>
              <a:spcAft>
                <a:spcPts val="0"/>
              </a:spcAft>
              <a:buClr>
                <a:srgbClr val="164277"/>
              </a:buClr>
              <a:buSzPts val="1800"/>
              <a:buChar char="•"/>
              <a:defRPr/>
            </a:lvl3pPr>
            <a:lvl4pPr indent="-342900" lvl="3" marL="1828800" rtl="0" algn="l">
              <a:lnSpc>
                <a:spcPct val="90000"/>
              </a:lnSpc>
              <a:spcBef>
                <a:spcPts val="500"/>
              </a:spcBef>
              <a:spcAft>
                <a:spcPts val="0"/>
              </a:spcAft>
              <a:buClr>
                <a:srgbClr val="164277"/>
              </a:buClr>
              <a:buSzPts val="1800"/>
              <a:buChar char="•"/>
              <a:defRPr/>
            </a:lvl4pPr>
            <a:lvl5pPr indent="-342900" lvl="4" marL="2286000" rtl="0" algn="l">
              <a:lnSpc>
                <a:spcPct val="90000"/>
              </a:lnSpc>
              <a:spcBef>
                <a:spcPts val="500"/>
              </a:spcBef>
              <a:spcAft>
                <a:spcPts val="0"/>
              </a:spcAft>
              <a:buClr>
                <a:srgbClr val="16427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88"/>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88"/>
          <p:cNvSpPr/>
          <p:nvPr>
            <p:ph idx="2" type="pic"/>
          </p:nvPr>
        </p:nvSpPr>
        <p:spPr>
          <a:xfrm>
            <a:off x="2389717" y="612775"/>
            <a:ext cx="7315200" cy="4114800"/>
          </a:xfrm>
          <a:prstGeom prst="rect">
            <a:avLst/>
          </a:prstGeom>
          <a:noFill/>
          <a:ln>
            <a:noFill/>
          </a:ln>
        </p:spPr>
      </p:sp>
      <p:sp>
        <p:nvSpPr>
          <p:cNvPr id="72" name="Google Shape;72;p88"/>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3" name="Google Shape;73;p8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8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8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6" name="Shape 576"/>
        <p:cNvGrpSpPr/>
        <p:nvPr/>
      </p:nvGrpSpPr>
      <p:grpSpPr>
        <a:xfrm>
          <a:off x="0" y="0"/>
          <a:ext cx="0" cy="0"/>
          <a:chOff x="0" y="0"/>
          <a:chExt cx="0" cy="0"/>
        </a:xfrm>
      </p:grpSpPr>
      <p:sp>
        <p:nvSpPr>
          <p:cNvPr id="577" name="Google Shape;577;g24539260248_0_572"/>
          <p:cNvSpPr txBox="1"/>
          <p:nvPr>
            <p:ph type="ctrTitle"/>
          </p:nvPr>
        </p:nvSpPr>
        <p:spPr>
          <a:xfrm>
            <a:off x="1442357" y="987289"/>
            <a:ext cx="9307200" cy="2024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rgbClr val="398F98"/>
              </a:buClr>
              <a:buSzPts val="4800"/>
              <a:buFont typeface="Calibri"/>
              <a:buNone/>
              <a:defRPr sz="4800">
                <a:solidFill>
                  <a:srgbClr val="398F9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8" name="Google Shape;578;g24539260248_0_572"/>
          <p:cNvSpPr txBox="1"/>
          <p:nvPr>
            <p:ph idx="1" type="subTitle"/>
          </p:nvPr>
        </p:nvSpPr>
        <p:spPr>
          <a:xfrm>
            <a:off x="1442357" y="3428999"/>
            <a:ext cx="9307200" cy="13524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rgbClr val="164277"/>
              </a:buClr>
              <a:buSzPts val="2400"/>
              <a:buNone/>
              <a:defRPr sz="2400">
                <a:solidFill>
                  <a:srgbClr val="164277"/>
                </a:solidFill>
              </a:defRPr>
            </a:lvl1pPr>
            <a:lvl2pPr lvl="1" rtl="0" algn="ctr">
              <a:lnSpc>
                <a:spcPct val="90000"/>
              </a:lnSpc>
              <a:spcBef>
                <a:spcPts val="500"/>
              </a:spcBef>
              <a:spcAft>
                <a:spcPts val="0"/>
              </a:spcAft>
              <a:buClr>
                <a:srgbClr val="164277"/>
              </a:buClr>
              <a:buSzPts val="2000"/>
              <a:buNone/>
              <a:defRPr sz="2000"/>
            </a:lvl2pPr>
            <a:lvl3pPr lvl="2" rtl="0" algn="ctr">
              <a:lnSpc>
                <a:spcPct val="90000"/>
              </a:lnSpc>
              <a:spcBef>
                <a:spcPts val="500"/>
              </a:spcBef>
              <a:spcAft>
                <a:spcPts val="0"/>
              </a:spcAft>
              <a:buClr>
                <a:srgbClr val="164277"/>
              </a:buClr>
              <a:buSzPts val="1800"/>
              <a:buNone/>
              <a:defRPr sz="1800"/>
            </a:lvl3pPr>
            <a:lvl4pPr lvl="3" rtl="0" algn="ctr">
              <a:lnSpc>
                <a:spcPct val="90000"/>
              </a:lnSpc>
              <a:spcBef>
                <a:spcPts val="500"/>
              </a:spcBef>
              <a:spcAft>
                <a:spcPts val="0"/>
              </a:spcAft>
              <a:buClr>
                <a:srgbClr val="164277"/>
              </a:buClr>
              <a:buSzPts val="1600"/>
              <a:buNone/>
              <a:defRPr sz="1600"/>
            </a:lvl4pPr>
            <a:lvl5pPr lvl="4" rtl="0" algn="ctr">
              <a:lnSpc>
                <a:spcPct val="90000"/>
              </a:lnSpc>
              <a:spcBef>
                <a:spcPts val="500"/>
              </a:spcBef>
              <a:spcAft>
                <a:spcPts val="0"/>
              </a:spcAft>
              <a:buClr>
                <a:srgbClr val="16427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79" name="Shape 579"/>
        <p:cNvGrpSpPr/>
        <p:nvPr/>
      </p:nvGrpSpPr>
      <p:grpSpPr>
        <a:xfrm>
          <a:off x="0" y="0"/>
          <a:ext cx="0" cy="0"/>
          <a:chOff x="0" y="0"/>
          <a:chExt cx="0" cy="0"/>
        </a:xfrm>
      </p:grpSpPr>
      <p:sp>
        <p:nvSpPr>
          <p:cNvPr id="580" name="Google Shape;580;g24539260248_0_575"/>
          <p:cNvSpPr txBox="1"/>
          <p:nvPr>
            <p:ph type="title"/>
          </p:nvPr>
        </p:nvSpPr>
        <p:spPr>
          <a:xfrm>
            <a:off x="966112" y="942996"/>
            <a:ext cx="10259700" cy="9504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rgbClr val="398F98"/>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1" name="Shape 581"/>
        <p:cNvGrpSpPr/>
        <p:nvPr/>
      </p:nvGrpSpPr>
      <p:grpSpPr>
        <a:xfrm>
          <a:off x="0" y="0"/>
          <a:ext cx="0" cy="0"/>
          <a:chOff x="0" y="0"/>
          <a:chExt cx="0" cy="0"/>
        </a:xfrm>
      </p:grpSpPr>
      <p:sp>
        <p:nvSpPr>
          <p:cNvPr id="582" name="Google Shape;582;g24539260248_0_577"/>
          <p:cNvSpPr txBox="1"/>
          <p:nvPr>
            <p:ph type="title"/>
          </p:nvPr>
        </p:nvSpPr>
        <p:spPr>
          <a:xfrm>
            <a:off x="1011633" y="804768"/>
            <a:ext cx="10168800" cy="8403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rgbClr val="398F98"/>
              </a:buClr>
              <a:buSzPts val="40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3" name="Google Shape;583;g24539260248_0_577"/>
          <p:cNvSpPr txBox="1"/>
          <p:nvPr>
            <p:ph idx="1" type="body"/>
          </p:nvPr>
        </p:nvSpPr>
        <p:spPr>
          <a:xfrm>
            <a:off x="1011633" y="1828799"/>
            <a:ext cx="4782600" cy="3108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164277"/>
              </a:buClr>
              <a:buSzPts val="1800"/>
              <a:buChar char="•"/>
              <a:defRPr/>
            </a:lvl1pPr>
            <a:lvl2pPr indent="-342900" lvl="1" marL="914400" rtl="0" algn="l">
              <a:lnSpc>
                <a:spcPct val="90000"/>
              </a:lnSpc>
              <a:spcBef>
                <a:spcPts val="500"/>
              </a:spcBef>
              <a:spcAft>
                <a:spcPts val="0"/>
              </a:spcAft>
              <a:buClr>
                <a:srgbClr val="164277"/>
              </a:buClr>
              <a:buSzPts val="1800"/>
              <a:buChar char="•"/>
              <a:defRPr/>
            </a:lvl2pPr>
            <a:lvl3pPr indent="-342900" lvl="2" marL="1371600" rtl="0" algn="l">
              <a:lnSpc>
                <a:spcPct val="90000"/>
              </a:lnSpc>
              <a:spcBef>
                <a:spcPts val="500"/>
              </a:spcBef>
              <a:spcAft>
                <a:spcPts val="0"/>
              </a:spcAft>
              <a:buClr>
                <a:srgbClr val="164277"/>
              </a:buClr>
              <a:buSzPts val="1800"/>
              <a:buChar char="•"/>
              <a:defRPr/>
            </a:lvl3pPr>
            <a:lvl4pPr indent="-342900" lvl="3" marL="1828800" rtl="0" algn="l">
              <a:lnSpc>
                <a:spcPct val="90000"/>
              </a:lnSpc>
              <a:spcBef>
                <a:spcPts val="500"/>
              </a:spcBef>
              <a:spcAft>
                <a:spcPts val="0"/>
              </a:spcAft>
              <a:buClr>
                <a:srgbClr val="164277"/>
              </a:buClr>
              <a:buSzPts val="1800"/>
              <a:buChar char="•"/>
              <a:defRPr/>
            </a:lvl4pPr>
            <a:lvl5pPr indent="-342900" lvl="4" marL="2286000" rtl="0" algn="l">
              <a:lnSpc>
                <a:spcPct val="90000"/>
              </a:lnSpc>
              <a:spcBef>
                <a:spcPts val="500"/>
              </a:spcBef>
              <a:spcAft>
                <a:spcPts val="0"/>
              </a:spcAft>
              <a:buClr>
                <a:srgbClr val="16427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84" name="Google Shape;584;g24539260248_0_577"/>
          <p:cNvSpPr txBox="1"/>
          <p:nvPr>
            <p:ph idx="2" type="body"/>
          </p:nvPr>
        </p:nvSpPr>
        <p:spPr>
          <a:xfrm>
            <a:off x="6325497" y="1828798"/>
            <a:ext cx="4854900" cy="3108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164277"/>
              </a:buClr>
              <a:buSzPts val="1800"/>
              <a:buChar char="•"/>
              <a:defRPr/>
            </a:lvl1pPr>
            <a:lvl2pPr indent="-342900" lvl="1" marL="914400" rtl="0" algn="l">
              <a:lnSpc>
                <a:spcPct val="90000"/>
              </a:lnSpc>
              <a:spcBef>
                <a:spcPts val="500"/>
              </a:spcBef>
              <a:spcAft>
                <a:spcPts val="0"/>
              </a:spcAft>
              <a:buClr>
                <a:srgbClr val="164277"/>
              </a:buClr>
              <a:buSzPts val="1800"/>
              <a:buChar char="•"/>
              <a:defRPr/>
            </a:lvl2pPr>
            <a:lvl3pPr indent="-342900" lvl="2" marL="1371600" rtl="0" algn="l">
              <a:lnSpc>
                <a:spcPct val="90000"/>
              </a:lnSpc>
              <a:spcBef>
                <a:spcPts val="500"/>
              </a:spcBef>
              <a:spcAft>
                <a:spcPts val="0"/>
              </a:spcAft>
              <a:buClr>
                <a:srgbClr val="164277"/>
              </a:buClr>
              <a:buSzPts val="1800"/>
              <a:buChar char="•"/>
              <a:defRPr/>
            </a:lvl3pPr>
            <a:lvl4pPr indent="-342900" lvl="3" marL="1828800" rtl="0" algn="l">
              <a:lnSpc>
                <a:spcPct val="90000"/>
              </a:lnSpc>
              <a:spcBef>
                <a:spcPts val="500"/>
              </a:spcBef>
              <a:spcAft>
                <a:spcPts val="0"/>
              </a:spcAft>
              <a:buClr>
                <a:srgbClr val="164277"/>
              </a:buClr>
              <a:buSzPts val="1800"/>
              <a:buChar char="•"/>
              <a:defRPr/>
            </a:lvl4pPr>
            <a:lvl5pPr indent="-342900" lvl="4" marL="2286000" rtl="0" algn="l">
              <a:lnSpc>
                <a:spcPct val="90000"/>
              </a:lnSpc>
              <a:spcBef>
                <a:spcPts val="500"/>
              </a:spcBef>
              <a:spcAft>
                <a:spcPts val="0"/>
              </a:spcAft>
              <a:buClr>
                <a:srgbClr val="16427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585" name="Shape 585"/>
        <p:cNvGrpSpPr/>
        <p:nvPr/>
      </p:nvGrpSpPr>
      <p:grpSpPr>
        <a:xfrm>
          <a:off x="0" y="0"/>
          <a:ext cx="0" cy="0"/>
          <a:chOff x="0" y="0"/>
          <a:chExt cx="0" cy="0"/>
        </a:xfrm>
      </p:grpSpPr>
      <p:sp>
        <p:nvSpPr>
          <p:cNvPr id="586" name="Google Shape;586;g24539260248_0_581"/>
          <p:cNvSpPr txBox="1"/>
          <p:nvPr>
            <p:ph type="title"/>
          </p:nvPr>
        </p:nvSpPr>
        <p:spPr>
          <a:xfrm>
            <a:off x="966111" y="717085"/>
            <a:ext cx="10259700" cy="9504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rgbClr val="398F98"/>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7" name="Google Shape;587;g24539260248_0_581"/>
          <p:cNvSpPr txBox="1"/>
          <p:nvPr>
            <p:ph idx="1" type="body"/>
          </p:nvPr>
        </p:nvSpPr>
        <p:spPr>
          <a:xfrm>
            <a:off x="966111" y="1667436"/>
            <a:ext cx="10259700" cy="32145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164277"/>
              </a:buClr>
              <a:buSzPts val="1800"/>
              <a:buChar char="•"/>
              <a:defRPr/>
            </a:lvl1pPr>
            <a:lvl2pPr indent="-342900" lvl="1" marL="914400" rtl="0" algn="l">
              <a:lnSpc>
                <a:spcPct val="90000"/>
              </a:lnSpc>
              <a:spcBef>
                <a:spcPts val="500"/>
              </a:spcBef>
              <a:spcAft>
                <a:spcPts val="0"/>
              </a:spcAft>
              <a:buClr>
                <a:srgbClr val="164277"/>
              </a:buClr>
              <a:buSzPts val="1800"/>
              <a:buChar char="•"/>
              <a:defRPr/>
            </a:lvl2pPr>
            <a:lvl3pPr indent="-342900" lvl="2" marL="1371600" rtl="0" algn="l">
              <a:lnSpc>
                <a:spcPct val="90000"/>
              </a:lnSpc>
              <a:spcBef>
                <a:spcPts val="500"/>
              </a:spcBef>
              <a:spcAft>
                <a:spcPts val="0"/>
              </a:spcAft>
              <a:buClr>
                <a:srgbClr val="164277"/>
              </a:buClr>
              <a:buSzPts val="1800"/>
              <a:buChar char="•"/>
              <a:defRPr/>
            </a:lvl3pPr>
            <a:lvl4pPr indent="-342900" lvl="3" marL="1828800" rtl="0" algn="l">
              <a:lnSpc>
                <a:spcPct val="90000"/>
              </a:lnSpc>
              <a:spcBef>
                <a:spcPts val="500"/>
              </a:spcBef>
              <a:spcAft>
                <a:spcPts val="0"/>
              </a:spcAft>
              <a:buClr>
                <a:srgbClr val="164277"/>
              </a:buClr>
              <a:buSzPts val="1800"/>
              <a:buChar char="•"/>
              <a:defRPr/>
            </a:lvl4pPr>
            <a:lvl5pPr indent="-342900" lvl="4" marL="2286000" rtl="0" algn="l">
              <a:lnSpc>
                <a:spcPct val="90000"/>
              </a:lnSpc>
              <a:spcBef>
                <a:spcPts val="500"/>
              </a:spcBef>
              <a:spcAft>
                <a:spcPts val="0"/>
              </a:spcAft>
              <a:buClr>
                <a:srgbClr val="16427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588" name="Shape 588"/>
        <p:cNvGrpSpPr/>
        <p:nvPr/>
      </p:nvGrpSpPr>
      <p:grpSpPr>
        <a:xfrm>
          <a:off x="0" y="0"/>
          <a:ext cx="0" cy="0"/>
          <a:chOff x="0" y="0"/>
          <a:chExt cx="0" cy="0"/>
        </a:xfrm>
      </p:grpSpPr>
      <p:sp>
        <p:nvSpPr>
          <p:cNvPr id="589" name="Google Shape;589;g24539260248_0_584"/>
          <p:cNvSpPr txBox="1"/>
          <p:nvPr>
            <p:ph type="title"/>
          </p:nvPr>
        </p:nvSpPr>
        <p:spPr>
          <a:xfrm>
            <a:off x="2720898" y="376216"/>
            <a:ext cx="9087300" cy="750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rgbClr val="398F98"/>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0" name="Google Shape;590;g24539260248_0_584"/>
          <p:cNvSpPr txBox="1"/>
          <p:nvPr>
            <p:ph idx="1" type="body"/>
          </p:nvPr>
        </p:nvSpPr>
        <p:spPr>
          <a:xfrm>
            <a:off x="2720584" y="1427356"/>
            <a:ext cx="9087300" cy="5185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164277"/>
              </a:buClr>
              <a:buSzPts val="1800"/>
              <a:buChar char="•"/>
              <a:defRPr/>
            </a:lvl1pPr>
            <a:lvl2pPr indent="-342900" lvl="1" marL="914400" rtl="0" algn="l">
              <a:lnSpc>
                <a:spcPct val="90000"/>
              </a:lnSpc>
              <a:spcBef>
                <a:spcPts val="500"/>
              </a:spcBef>
              <a:spcAft>
                <a:spcPts val="0"/>
              </a:spcAft>
              <a:buClr>
                <a:srgbClr val="164277"/>
              </a:buClr>
              <a:buSzPts val="1800"/>
              <a:buChar char="•"/>
              <a:defRPr/>
            </a:lvl2pPr>
            <a:lvl3pPr indent="-342900" lvl="2" marL="1371600" rtl="0" algn="l">
              <a:lnSpc>
                <a:spcPct val="90000"/>
              </a:lnSpc>
              <a:spcBef>
                <a:spcPts val="500"/>
              </a:spcBef>
              <a:spcAft>
                <a:spcPts val="0"/>
              </a:spcAft>
              <a:buClr>
                <a:srgbClr val="164277"/>
              </a:buClr>
              <a:buSzPts val="1800"/>
              <a:buChar char="•"/>
              <a:defRPr/>
            </a:lvl3pPr>
            <a:lvl4pPr indent="-342900" lvl="3" marL="1828800" rtl="0" algn="l">
              <a:lnSpc>
                <a:spcPct val="90000"/>
              </a:lnSpc>
              <a:spcBef>
                <a:spcPts val="500"/>
              </a:spcBef>
              <a:spcAft>
                <a:spcPts val="0"/>
              </a:spcAft>
              <a:buClr>
                <a:srgbClr val="164277"/>
              </a:buClr>
              <a:buSzPts val="1800"/>
              <a:buChar char="•"/>
              <a:defRPr/>
            </a:lvl4pPr>
            <a:lvl5pPr indent="-342900" lvl="4" marL="2286000" rtl="0" algn="l">
              <a:lnSpc>
                <a:spcPct val="90000"/>
              </a:lnSpc>
              <a:spcBef>
                <a:spcPts val="500"/>
              </a:spcBef>
              <a:spcAft>
                <a:spcPts val="0"/>
              </a:spcAft>
              <a:buClr>
                <a:srgbClr val="16427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ver Text" type="tx">
  <p:cSld name="TITLE_AND_BODY">
    <p:spTree>
      <p:nvGrpSpPr>
        <p:cNvPr id="591" name="Shape 591"/>
        <p:cNvGrpSpPr/>
        <p:nvPr/>
      </p:nvGrpSpPr>
      <p:grpSpPr>
        <a:xfrm>
          <a:off x="0" y="0"/>
          <a:ext cx="0" cy="0"/>
          <a:chOff x="0" y="0"/>
          <a:chExt cx="0" cy="0"/>
        </a:xfrm>
      </p:grpSpPr>
      <p:sp>
        <p:nvSpPr>
          <p:cNvPr id="592" name="Google Shape;592;g24539260248_0_587"/>
          <p:cNvSpPr txBox="1"/>
          <p:nvPr>
            <p:ph type="title"/>
          </p:nvPr>
        </p:nvSpPr>
        <p:spPr>
          <a:xfrm>
            <a:off x="609600" y="275036"/>
            <a:ext cx="109728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rgbClr val="398F98"/>
              </a:buClr>
              <a:buSzPts val="4000"/>
              <a:buFont typeface="Arial"/>
              <a:buNone/>
              <a:defRPr>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3" name="Google Shape;593;g24539260248_0_587"/>
          <p:cNvSpPr txBox="1"/>
          <p:nvPr>
            <p:ph idx="1" type="body"/>
          </p:nvPr>
        </p:nvSpPr>
        <p:spPr>
          <a:xfrm>
            <a:off x="609600" y="1600201"/>
            <a:ext cx="10972800" cy="22050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Clr>
                <a:srgbClr val="164277"/>
              </a:buClr>
              <a:buSzPts val="2800"/>
              <a:buChar char="•"/>
              <a:defRPr>
                <a:latin typeface="Arial"/>
                <a:ea typeface="Arial"/>
                <a:cs typeface="Arial"/>
                <a:sym typeface="Arial"/>
              </a:defRPr>
            </a:lvl1pPr>
            <a:lvl2pPr indent="-381000" lvl="1" marL="914400" rtl="0" algn="l">
              <a:lnSpc>
                <a:spcPct val="90000"/>
              </a:lnSpc>
              <a:spcBef>
                <a:spcPts val="500"/>
              </a:spcBef>
              <a:spcAft>
                <a:spcPts val="0"/>
              </a:spcAft>
              <a:buClr>
                <a:srgbClr val="164277"/>
              </a:buClr>
              <a:buSzPts val="2400"/>
              <a:buChar char="•"/>
              <a:defRPr>
                <a:latin typeface="Arial"/>
                <a:ea typeface="Arial"/>
                <a:cs typeface="Arial"/>
                <a:sym typeface="Arial"/>
              </a:defRPr>
            </a:lvl2pPr>
            <a:lvl3pPr indent="-355600" lvl="2" marL="1371600" rtl="0" algn="l">
              <a:lnSpc>
                <a:spcPct val="90000"/>
              </a:lnSpc>
              <a:spcBef>
                <a:spcPts val="500"/>
              </a:spcBef>
              <a:spcAft>
                <a:spcPts val="0"/>
              </a:spcAft>
              <a:buClr>
                <a:srgbClr val="164277"/>
              </a:buClr>
              <a:buSzPts val="2000"/>
              <a:buChar char="•"/>
              <a:defRPr>
                <a:latin typeface="Arial"/>
                <a:ea typeface="Arial"/>
                <a:cs typeface="Arial"/>
                <a:sym typeface="Arial"/>
              </a:defRPr>
            </a:lvl3pPr>
            <a:lvl4pPr indent="-342900" lvl="3" marL="1828800" rtl="0" algn="l">
              <a:lnSpc>
                <a:spcPct val="90000"/>
              </a:lnSpc>
              <a:spcBef>
                <a:spcPts val="500"/>
              </a:spcBef>
              <a:spcAft>
                <a:spcPts val="0"/>
              </a:spcAft>
              <a:buClr>
                <a:srgbClr val="164277"/>
              </a:buClr>
              <a:buSzPts val="1800"/>
              <a:buChar char="•"/>
              <a:defRPr>
                <a:latin typeface="Arial"/>
                <a:ea typeface="Arial"/>
                <a:cs typeface="Arial"/>
                <a:sym typeface="Arial"/>
              </a:defRPr>
            </a:lvl4pPr>
            <a:lvl5pPr indent="-342900" lvl="4" marL="2286000" rtl="0" algn="l">
              <a:lnSpc>
                <a:spcPct val="90000"/>
              </a:lnSpc>
              <a:spcBef>
                <a:spcPts val="500"/>
              </a:spcBef>
              <a:spcAft>
                <a:spcPts val="0"/>
              </a:spcAft>
              <a:buClr>
                <a:srgbClr val="164277"/>
              </a:buClr>
              <a:buSzPts val="1800"/>
              <a:buChar char="•"/>
              <a:defRPr>
                <a:latin typeface="Arial"/>
                <a:ea typeface="Arial"/>
                <a:cs typeface="Arial"/>
                <a:sym typeface="Aria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94" name="Google Shape;594;g24539260248_0_587"/>
          <p:cNvSpPr txBox="1"/>
          <p:nvPr>
            <p:ph idx="2" type="body"/>
          </p:nvPr>
        </p:nvSpPr>
        <p:spPr>
          <a:xfrm>
            <a:off x="609600" y="3919537"/>
            <a:ext cx="10972800" cy="2206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164277"/>
              </a:buClr>
              <a:buSzPts val="1800"/>
              <a:buChar char="•"/>
              <a:defRPr/>
            </a:lvl1pPr>
            <a:lvl2pPr indent="-342900" lvl="1" marL="914400" rtl="0" algn="l">
              <a:lnSpc>
                <a:spcPct val="90000"/>
              </a:lnSpc>
              <a:spcBef>
                <a:spcPts val="500"/>
              </a:spcBef>
              <a:spcAft>
                <a:spcPts val="0"/>
              </a:spcAft>
              <a:buClr>
                <a:srgbClr val="164277"/>
              </a:buClr>
              <a:buSzPts val="1800"/>
              <a:buChar char="•"/>
              <a:defRPr/>
            </a:lvl2pPr>
            <a:lvl3pPr indent="-342900" lvl="2" marL="1371600" rtl="0" algn="l">
              <a:lnSpc>
                <a:spcPct val="90000"/>
              </a:lnSpc>
              <a:spcBef>
                <a:spcPts val="500"/>
              </a:spcBef>
              <a:spcAft>
                <a:spcPts val="0"/>
              </a:spcAft>
              <a:buClr>
                <a:srgbClr val="164277"/>
              </a:buClr>
              <a:buSzPts val="1800"/>
              <a:buChar char="•"/>
              <a:defRPr/>
            </a:lvl3pPr>
            <a:lvl4pPr indent="-342900" lvl="3" marL="1828800" rtl="0" algn="l">
              <a:lnSpc>
                <a:spcPct val="90000"/>
              </a:lnSpc>
              <a:spcBef>
                <a:spcPts val="500"/>
              </a:spcBef>
              <a:spcAft>
                <a:spcPts val="0"/>
              </a:spcAft>
              <a:buClr>
                <a:srgbClr val="164277"/>
              </a:buClr>
              <a:buSzPts val="1800"/>
              <a:buChar char="•"/>
              <a:defRPr/>
            </a:lvl4pPr>
            <a:lvl5pPr indent="-342900" lvl="4" marL="2286000" rtl="0" algn="l">
              <a:lnSpc>
                <a:spcPct val="90000"/>
              </a:lnSpc>
              <a:spcBef>
                <a:spcPts val="500"/>
              </a:spcBef>
              <a:spcAft>
                <a:spcPts val="0"/>
              </a:spcAft>
              <a:buClr>
                <a:srgbClr val="16427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95" name="Google Shape;595;g24539260248_0_587"/>
          <p:cNvSpPr txBox="1"/>
          <p:nvPr>
            <p:ph idx="12" type="sldNum"/>
          </p:nvPr>
        </p:nvSpPr>
        <p:spPr>
          <a:xfrm>
            <a:off x="8669867" y="6447155"/>
            <a:ext cx="402600" cy="3072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7.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5.xml"/><Relationship Id="rId10" Type="http://schemas.openxmlformats.org/officeDocument/2006/relationships/slideLayout" Target="../slideLayouts/slideLayout94.xml"/><Relationship Id="rId12" Type="http://schemas.openxmlformats.org/officeDocument/2006/relationships/theme" Target="../theme/theme9.xml"/><Relationship Id="rId1" Type="http://schemas.openxmlformats.org/officeDocument/2006/relationships/image" Target="../media/image15.jpg"/><Relationship Id="rId2" Type="http://schemas.openxmlformats.org/officeDocument/2006/relationships/image" Target="../media/image8.png"/><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1.xml"/><Relationship Id="rId1" Type="http://schemas.openxmlformats.org/officeDocument/2006/relationships/image" Target="../media/image15.jpg"/><Relationship Id="rId2" Type="http://schemas.openxmlformats.org/officeDocument/2006/relationships/image" Target="../media/image8.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5.jpg"/><Relationship Id="rId2" Type="http://schemas.openxmlformats.org/officeDocument/2006/relationships/image" Target="../media/image8.png"/><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theme" Target="../theme/theme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theme" Target="../theme/theme10.xml"/><Relationship Id="rId12" Type="http://schemas.openxmlformats.org/officeDocument/2006/relationships/slideLayout" Target="../slideLayouts/slideLayout37.xml"/><Relationship Id="rId1" Type="http://schemas.openxmlformats.org/officeDocument/2006/relationships/image" Target="../media/image15.jpg"/><Relationship Id="rId2" Type="http://schemas.openxmlformats.org/officeDocument/2006/relationships/image" Target="../media/image8.png"/><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theme" Target="../theme/theme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3.xml"/><Relationship Id="rId10" Type="http://schemas.openxmlformats.org/officeDocument/2006/relationships/slideLayout" Target="../slideLayouts/slideLayout52.xml"/><Relationship Id="rId12" Type="http://schemas.openxmlformats.org/officeDocument/2006/relationships/theme" Target="../theme/theme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10" Type="http://schemas.openxmlformats.org/officeDocument/2006/relationships/theme" Target="../theme/theme5.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3.xml"/><Relationship Id="rId10" Type="http://schemas.openxmlformats.org/officeDocument/2006/relationships/slideLayout" Target="../slideLayouts/slideLayout72.xml"/><Relationship Id="rId12" Type="http://schemas.openxmlformats.org/officeDocument/2006/relationships/theme" Target="../theme/theme6.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4.xml"/><Relationship Id="rId10" Type="http://schemas.openxmlformats.org/officeDocument/2006/relationships/slideLayout" Target="../slideLayouts/slideLayout83.xml"/><Relationship Id="rId13" Type="http://schemas.openxmlformats.org/officeDocument/2006/relationships/slideLayout" Target="../slideLayouts/slideLayout86.xml"/><Relationship Id="rId12" Type="http://schemas.openxmlformats.org/officeDocument/2006/relationships/slideLayout" Target="../slideLayouts/slideLayout85.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11.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1"/>
          <p:cNvSpPr txBox="1"/>
          <p:nvPr>
            <p:ph type="title"/>
          </p:nvPr>
        </p:nvSpPr>
        <p:spPr>
          <a:xfrm>
            <a:off x="1787385" y="838200"/>
            <a:ext cx="86360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1"/>
          <p:cNvSpPr txBox="1"/>
          <p:nvPr>
            <p:ph idx="1" type="body"/>
          </p:nvPr>
        </p:nvSpPr>
        <p:spPr>
          <a:xfrm>
            <a:off x="609600" y="2362201"/>
            <a:ext cx="10972800" cy="3763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61"/>
          <p:cNvSpPr/>
          <p:nvPr/>
        </p:nvSpPr>
        <p:spPr>
          <a:xfrm>
            <a:off x="0" y="0"/>
            <a:ext cx="609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 name="Google Shape;16;p61"/>
          <p:cNvSpPr/>
          <p:nvPr/>
        </p:nvSpPr>
        <p:spPr>
          <a:xfrm rot="5400000">
            <a:off x="6184296" y="833362"/>
            <a:ext cx="457200" cy="1160659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B050"/>
              </a:solidFill>
              <a:latin typeface="Calibri"/>
              <a:ea typeface="Calibri"/>
              <a:cs typeface="Calibri"/>
              <a:sym typeface="Calibri"/>
            </a:endParaRPr>
          </a:p>
        </p:txBody>
      </p:sp>
      <p:sp>
        <p:nvSpPr>
          <p:cNvPr id="17" name="Google Shape;17;p61"/>
          <p:cNvSpPr/>
          <p:nvPr/>
        </p:nvSpPr>
        <p:spPr>
          <a:xfrm>
            <a:off x="11606592" y="7257"/>
            <a:ext cx="609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 name="Google Shape;18;p61"/>
          <p:cNvSpPr/>
          <p:nvPr/>
        </p:nvSpPr>
        <p:spPr>
          <a:xfrm rot="5400000">
            <a:off x="6160107" y="-5574695"/>
            <a:ext cx="457200" cy="1160659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B05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95D0"/>
        </a:solidFill>
      </p:bgPr>
    </p:bg>
    <p:spTree>
      <p:nvGrpSpPr>
        <p:cNvPr id="557" name="Shape 557"/>
        <p:cNvGrpSpPr/>
        <p:nvPr/>
      </p:nvGrpSpPr>
      <p:grpSpPr>
        <a:xfrm>
          <a:off x="0" y="0"/>
          <a:ext cx="0" cy="0"/>
          <a:chOff x="0" y="0"/>
          <a:chExt cx="0" cy="0"/>
        </a:xfrm>
      </p:grpSpPr>
      <p:sp>
        <p:nvSpPr>
          <p:cNvPr id="558" name="Google Shape;558;g24539260248_0_553"/>
          <p:cNvSpPr/>
          <p:nvPr/>
        </p:nvSpPr>
        <p:spPr>
          <a:xfrm>
            <a:off x="623944" y="570154"/>
            <a:ext cx="10929900" cy="5658600"/>
          </a:xfrm>
          <a:prstGeom prst="rect">
            <a:avLst/>
          </a:prstGeom>
          <a:solidFill>
            <a:srgbClr val="FFFFFF"/>
          </a:solidFill>
          <a:ln cap="flat" cmpd="sng" w="38100">
            <a:solidFill>
              <a:srgbClr val="398F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9" name="Google Shape;559;g24539260248_0_553"/>
          <p:cNvSpPr txBox="1"/>
          <p:nvPr>
            <p:ph type="title"/>
          </p:nvPr>
        </p:nvSpPr>
        <p:spPr>
          <a:xfrm>
            <a:off x="966111" y="717085"/>
            <a:ext cx="10259700" cy="950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398F98"/>
              </a:buClr>
              <a:buSzPts val="4000"/>
              <a:buFont typeface="Calibri"/>
              <a:buNone/>
              <a:defRPr b="1" i="0" sz="4000" u="none" cap="none" strike="noStrike">
                <a:solidFill>
                  <a:srgbClr val="398F9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0" name="Google Shape;560;g24539260248_0_553"/>
          <p:cNvSpPr txBox="1"/>
          <p:nvPr>
            <p:ph idx="1" type="body"/>
          </p:nvPr>
        </p:nvSpPr>
        <p:spPr>
          <a:xfrm>
            <a:off x="966111" y="1667436"/>
            <a:ext cx="10259700" cy="32145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64277"/>
              </a:buClr>
              <a:buSzPts val="2800"/>
              <a:buFont typeface="Arial"/>
              <a:buChar char="•"/>
              <a:defRPr b="0" i="0" sz="2800" u="none" cap="none" strike="noStrike">
                <a:solidFill>
                  <a:srgbClr val="164277"/>
                </a:solidFill>
                <a:latin typeface="Calibri"/>
                <a:ea typeface="Calibri"/>
                <a:cs typeface="Calibri"/>
                <a:sym typeface="Calibri"/>
              </a:defRPr>
            </a:lvl1pPr>
            <a:lvl2pPr indent="-381000" lvl="1" marL="914400" marR="0" rtl="0" algn="l">
              <a:lnSpc>
                <a:spcPct val="90000"/>
              </a:lnSpc>
              <a:spcBef>
                <a:spcPts val="500"/>
              </a:spcBef>
              <a:spcAft>
                <a:spcPts val="0"/>
              </a:spcAft>
              <a:buClr>
                <a:srgbClr val="164277"/>
              </a:buClr>
              <a:buSzPts val="2400"/>
              <a:buFont typeface="Arial"/>
              <a:buChar char="•"/>
              <a:defRPr b="0" i="0" sz="2400" u="none" cap="none" strike="noStrike">
                <a:solidFill>
                  <a:srgbClr val="164277"/>
                </a:solidFill>
                <a:latin typeface="Calibri"/>
                <a:ea typeface="Calibri"/>
                <a:cs typeface="Calibri"/>
                <a:sym typeface="Calibri"/>
              </a:defRPr>
            </a:lvl2pPr>
            <a:lvl3pPr indent="-355600" lvl="2" marL="1371600" marR="0" rtl="0" algn="l">
              <a:lnSpc>
                <a:spcPct val="90000"/>
              </a:lnSpc>
              <a:spcBef>
                <a:spcPts val="500"/>
              </a:spcBef>
              <a:spcAft>
                <a:spcPts val="0"/>
              </a:spcAft>
              <a:buClr>
                <a:srgbClr val="164277"/>
              </a:buClr>
              <a:buSzPts val="2000"/>
              <a:buFont typeface="Arial"/>
              <a:buChar char="•"/>
              <a:defRPr b="0" i="0" sz="2000" u="none" cap="none" strike="noStrike">
                <a:solidFill>
                  <a:srgbClr val="164277"/>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64277"/>
              </a:buClr>
              <a:buSzPts val="1800"/>
              <a:buFont typeface="Arial"/>
              <a:buChar char="•"/>
              <a:defRPr b="0" i="0" sz="1800" u="none" cap="none" strike="noStrike">
                <a:solidFill>
                  <a:srgbClr val="164277"/>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64277"/>
              </a:buClr>
              <a:buSzPts val="1800"/>
              <a:buFont typeface="Arial"/>
              <a:buChar char="•"/>
              <a:defRPr b="0" i="0" sz="1800" u="none" cap="none" strike="noStrike">
                <a:solidFill>
                  <a:srgbClr val="16427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1" name="Google Shape;561;g24539260248_0_55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562" name="Google Shape;562;g24539260248_0_553"/>
          <p:cNvPicPr preferRelativeResize="0"/>
          <p:nvPr/>
        </p:nvPicPr>
        <p:blipFill rotWithShape="1">
          <a:blip r:embed="rId1">
            <a:alphaModFix/>
          </a:blip>
          <a:srcRect b="0" l="0" r="0" t="0"/>
          <a:stretch/>
        </p:blipFill>
        <p:spPr>
          <a:xfrm>
            <a:off x="1071249" y="4882004"/>
            <a:ext cx="2506838" cy="1097282"/>
          </a:xfrm>
          <a:prstGeom prst="rect">
            <a:avLst/>
          </a:prstGeom>
          <a:noFill/>
          <a:ln>
            <a:noFill/>
          </a:ln>
        </p:spPr>
      </p:pic>
      <p:pic>
        <p:nvPicPr>
          <p:cNvPr id="563" name="Google Shape;563;g24539260248_0_553"/>
          <p:cNvPicPr preferRelativeResize="0"/>
          <p:nvPr/>
        </p:nvPicPr>
        <p:blipFill rotWithShape="1">
          <a:blip r:embed="rId2">
            <a:alphaModFix/>
          </a:blip>
          <a:srcRect b="0" l="0" r="0" t="0"/>
          <a:stretch/>
        </p:blipFill>
        <p:spPr>
          <a:xfrm>
            <a:off x="8613915" y="5009676"/>
            <a:ext cx="2345632" cy="109728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95D0"/>
        </a:solidFill>
      </p:bgPr>
    </p:bg>
    <p:spTree>
      <p:nvGrpSpPr>
        <p:cNvPr id="95" name="Shape 95"/>
        <p:cNvGrpSpPr/>
        <p:nvPr/>
      </p:nvGrpSpPr>
      <p:grpSpPr>
        <a:xfrm>
          <a:off x="0" y="0"/>
          <a:ext cx="0" cy="0"/>
          <a:chOff x="0" y="0"/>
          <a:chExt cx="0" cy="0"/>
        </a:xfrm>
      </p:grpSpPr>
      <p:sp>
        <p:nvSpPr>
          <p:cNvPr id="96" name="Google Shape;96;p63"/>
          <p:cNvSpPr/>
          <p:nvPr/>
        </p:nvSpPr>
        <p:spPr>
          <a:xfrm>
            <a:off x="623944" y="570154"/>
            <a:ext cx="10929769" cy="5658524"/>
          </a:xfrm>
          <a:prstGeom prst="rect">
            <a:avLst/>
          </a:prstGeom>
          <a:solidFill>
            <a:srgbClr val="FFFFFF"/>
          </a:solidFill>
          <a:ln cap="flat" cmpd="sng" w="38100">
            <a:solidFill>
              <a:srgbClr val="398F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 name="Google Shape;97;p63"/>
          <p:cNvSpPr txBox="1"/>
          <p:nvPr>
            <p:ph type="title"/>
          </p:nvPr>
        </p:nvSpPr>
        <p:spPr>
          <a:xfrm>
            <a:off x="966111" y="717085"/>
            <a:ext cx="10259775" cy="95035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398F98"/>
              </a:buClr>
              <a:buSzPts val="4000"/>
              <a:buFont typeface="Calibri"/>
              <a:buNone/>
              <a:defRPr b="1" i="0" sz="4000" u="none" cap="none" strike="noStrike">
                <a:solidFill>
                  <a:srgbClr val="398F9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8" name="Google Shape;98;p63"/>
          <p:cNvSpPr txBox="1"/>
          <p:nvPr>
            <p:ph idx="1" type="body"/>
          </p:nvPr>
        </p:nvSpPr>
        <p:spPr>
          <a:xfrm>
            <a:off x="966111" y="1667436"/>
            <a:ext cx="10259777" cy="321456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64277"/>
              </a:buClr>
              <a:buSzPts val="2800"/>
              <a:buFont typeface="Arial"/>
              <a:buChar char="•"/>
              <a:defRPr b="0" i="0" sz="2800" u="none" cap="none" strike="noStrike">
                <a:solidFill>
                  <a:srgbClr val="164277"/>
                </a:solidFill>
                <a:latin typeface="Calibri"/>
                <a:ea typeface="Calibri"/>
                <a:cs typeface="Calibri"/>
                <a:sym typeface="Calibri"/>
              </a:defRPr>
            </a:lvl1pPr>
            <a:lvl2pPr indent="-381000" lvl="1" marL="914400" marR="0" rtl="0" algn="l">
              <a:lnSpc>
                <a:spcPct val="90000"/>
              </a:lnSpc>
              <a:spcBef>
                <a:spcPts val="500"/>
              </a:spcBef>
              <a:spcAft>
                <a:spcPts val="0"/>
              </a:spcAft>
              <a:buClr>
                <a:srgbClr val="164277"/>
              </a:buClr>
              <a:buSzPts val="2400"/>
              <a:buFont typeface="Arial"/>
              <a:buChar char="•"/>
              <a:defRPr b="0" i="0" sz="2400" u="none" cap="none" strike="noStrike">
                <a:solidFill>
                  <a:srgbClr val="164277"/>
                </a:solidFill>
                <a:latin typeface="Calibri"/>
                <a:ea typeface="Calibri"/>
                <a:cs typeface="Calibri"/>
                <a:sym typeface="Calibri"/>
              </a:defRPr>
            </a:lvl2pPr>
            <a:lvl3pPr indent="-355600" lvl="2" marL="1371600" marR="0" rtl="0" algn="l">
              <a:lnSpc>
                <a:spcPct val="90000"/>
              </a:lnSpc>
              <a:spcBef>
                <a:spcPts val="500"/>
              </a:spcBef>
              <a:spcAft>
                <a:spcPts val="0"/>
              </a:spcAft>
              <a:buClr>
                <a:srgbClr val="164277"/>
              </a:buClr>
              <a:buSzPts val="2000"/>
              <a:buFont typeface="Arial"/>
              <a:buChar char="•"/>
              <a:defRPr b="0" i="0" sz="2000" u="none" cap="none" strike="noStrike">
                <a:solidFill>
                  <a:srgbClr val="164277"/>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64277"/>
              </a:buClr>
              <a:buSzPts val="1800"/>
              <a:buFont typeface="Arial"/>
              <a:buChar char="•"/>
              <a:defRPr b="0" i="0" sz="1800" u="none" cap="none" strike="noStrike">
                <a:solidFill>
                  <a:srgbClr val="164277"/>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64277"/>
              </a:buClr>
              <a:buSzPts val="1800"/>
              <a:buFont typeface="Arial"/>
              <a:buChar char="•"/>
              <a:defRPr b="0" i="0" sz="1800" u="none" cap="none" strike="noStrike">
                <a:solidFill>
                  <a:srgbClr val="16427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100" name="Google Shape;100;p63"/>
          <p:cNvPicPr preferRelativeResize="0"/>
          <p:nvPr/>
        </p:nvPicPr>
        <p:blipFill rotWithShape="1">
          <a:blip r:embed="rId1">
            <a:alphaModFix/>
          </a:blip>
          <a:srcRect b="0" l="0" r="0" t="0"/>
          <a:stretch/>
        </p:blipFill>
        <p:spPr>
          <a:xfrm>
            <a:off x="1071249" y="4882004"/>
            <a:ext cx="2506838" cy="1097282"/>
          </a:xfrm>
          <a:prstGeom prst="rect">
            <a:avLst/>
          </a:prstGeom>
          <a:noFill/>
          <a:ln>
            <a:noFill/>
          </a:ln>
        </p:spPr>
      </p:pic>
      <p:pic>
        <p:nvPicPr>
          <p:cNvPr id="101" name="Google Shape;101;p63"/>
          <p:cNvPicPr preferRelativeResize="0"/>
          <p:nvPr/>
        </p:nvPicPr>
        <p:blipFill rotWithShape="1">
          <a:blip r:embed="rId2">
            <a:alphaModFix/>
          </a:blip>
          <a:srcRect b="0" l="0" r="0" t="0"/>
          <a:stretch/>
        </p:blipFill>
        <p:spPr>
          <a:xfrm>
            <a:off x="8613915" y="5009676"/>
            <a:ext cx="2345633" cy="109728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95D0"/>
        </a:solidFill>
      </p:bgPr>
    </p:bg>
    <p:spTree>
      <p:nvGrpSpPr>
        <p:cNvPr id="134" name="Shape 134"/>
        <p:cNvGrpSpPr/>
        <p:nvPr/>
      </p:nvGrpSpPr>
      <p:grpSpPr>
        <a:xfrm>
          <a:off x="0" y="0"/>
          <a:ext cx="0" cy="0"/>
          <a:chOff x="0" y="0"/>
          <a:chExt cx="0" cy="0"/>
        </a:xfrm>
      </p:grpSpPr>
      <p:sp>
        <p:nvSpPr>
          <p:cNvPr id="135" name="Google Shape;135;p67"/>
          <p:cNvSpPr/>
          <p:nvPr/>
        </p:nvSpPr>
        <p:spPr>
          <a:xfrm>
            <a:off x="623944" y="570154"/>
            <a:ext cx="10929769" cy="5658524"/>
          </a:xfrm>
          <a:prstGeom prst="rect">
            <a:avLst/>
          </a:prstGeom>
          <a:solidFill>
            <a:srgbClr val="FFFFFF"/>
          </a:solidFill>
          <a:ln cap="flat" cmpd="sng" w="38100">
            <a:solidFill>
              <a:srgbClr val="398F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6" name="Google Shape;136;p67"/>
          <p:cNvSpPr txBox="1"/>
          <p:nvPr>
            <p:ph type="title"/>
          </p:nvPr>
        </p:nvSpPr>
        <p:spPr>
          <a:xfrm>
            <a:off x="966111" y="717085"/>
            <a:ext cx="10259775" cy="95035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398F98"/>
              </a:buClr>
              <a:buSzPts val="4000"/>
              <a:buFont typeface="Calibri"/>
              <a:buNone/>
              <a:defRPr b="1" i="0" sz="4000" u="none" cap="none" strike="noStrike">
                <a:solidFill>
                  <a:srgbClr val="398F9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7" name="Google Shape;137;p67"/>
          <p:cNvSpPr txBox="1"/>
          <p:nvPr>
            <p:ph idx="1" type="body"/>
          </p:nvPr>
        </p:nvSpPr>
        <p:spPr>
          <a:xfrm>
            <a:off x="966111" y="1667436"/>
            <a:ext cx="10259777" cy="321456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64277"/>
              </a:buClr>
              <a:buSzPts val="2800"/>
              <a:buFont typeface="Arial"/>
              <a:buChar char="•"/>
              <a:defRPr b="0" i="0" sz="2800" u="none" cap="none" strike="noStrike">
                <a:solidFill>
                  <a:srgbClr val="164277"/>
                </a:solidFill>
                <a:latin typeface="Calibri"/>
                <a:ea typeface="Calibri"/>
                <a:cs typeface="Calibri"/>
                <a:sym typeface="Calibri"/>
              </a:defRPr>
            </a:lvl1pPr>
            <a:lvl2pPr indent="-381000" lvl="1" marL="914400" marR="0" rtl="0" algn="l">
              <a:lnSpc>
                <a:spcPct val="90000"/>
              </a:lnSpc>
              <a:spcBef>
                <a:spcPts val="500"/>
              </a:spcBef>
              <a:spcAft>
                <a:spcPts val="0"/>
              </a:spcAft>
              <a:buClr>
                <a:srgbClr val="164277"/>
              </a:buClr>
              <a:buSzPts val="2400"/>
              <a:buFont typeface="Arial"/>
              <a:buChar char="•"/>
              <a:defRPr b="0" i="0" sz="2400" u="none" cap="none" strike="noStrike">
                <a:solidFill>
                  <a:srgbClr val="164277"/>
                </a:solidFill>
                <a:latin typeface="Calibri"/>
                <a:ea typeface="Calibri"/>
                <a:cs typeface="Calibri"/>
                <a:sym typeface="Calibri"/>
              </a:defRPr>
            </a:lvl2pPr>
            <a:lvl3pPr indent="-355600" lvl="2" marL="1371600" marR="0" rtl="0" algn="l">
              <a:lnSpc>
                <a:spcPct val="90000"/>
              </a:lnSpc>
              <a:spcBef>
                <a:spcPts val="500"/>
              </a:spcBef>
              <a:spcAft>
                <a:spcPts val="0"/>
              </a:spcAft>
              <a:buClr>
                <a:srgbClr val="164277"/>
              </a:buClr>
              <a:buSzPts val="2000"/>
              <a:buFont typeface="Arial"/>
              <a:buChar char="•"/>
              <a:defRPr b="0" i="0" sz="2000" u="none" cap="none" strike="noStrike">
                <a:solidFill>
                  <a:srgbClr val="164277"/>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64277"/>
              </a:buClr>
              <a:buSzPts val="1800"/>
              <a:buFont typeface="Arial"/>
              <a:buChar char="•"/>
              <a:defRPr b="0" i="0" sz="1800" u="none" cap="none" strike="noStrike">
                <a:solidFill>
                  <a:srgbClr val="164277"/>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64277"/>
              </a:buClr>
              <a:buSzPts val="1800"/>
              <a:buFont typeface="Arial"/>
              <a:buChar char="•"/>
              <a:defRPr b="0" i="0" sz="1800" u="none" cap="none" strike="noStrike">
                <a:solidFill>
                  <a:srgbClr val="16427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 name="Google Shape;138;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pic>
        <p:nvPicPr>
          <p:cNvPr id="139" name="Google Shape;139;p67"/>
          <p:cNvPicPr preferRelativeResize="0"/>
          <p:nvPr/>
        </p:nvPicPr>
        <p:blipFill rotWithShape="1">
          <a:blip r:embed="rId1">
            <a:alphaModFix/>
          </a:blip>
          <a:srcRect b="0" l="0" r="0" t="0"/>
          <a:stretch/>
        </p:blipFill>
        <p:spPr>
          <a:xfrm>
            <a:off x="1071249" y="4882004"/>
            <a:ext cx="2506838" cy="1097282"/>
          </a:xfrm>
          <a:prstGeom prst="rect">
            <a:avLst/>
          </a:prstGeom>
          <a:noFill/>
          <a:ln>
            <a:noFill/>
          </a:ln>
        </p:spPr>
      </p:pic>
      <p:pic>
        <p:nvPicPr>
          <p:cNvPr id="140" name="Google Shape;140;p67"/>
          <p:cNvPicPr preferRelativeResize="0"/>
          <p:nvPr/>
        </p:nvPicPr>
        <p:blipFill rotWithShape="1">
          <a:blip r:embed="rId2">
            <a:alphaModFix/>
          </a:blip>
          <a:srcRect b="0" l="0" r="0" t="0"/>
          <a:stretch/>
        </p:blipFill>
        <p:spPr>
          <a:xfrm>
            <a:off x="8613915" y="5009676"/>
            <a:ext cx="2345633" cy="109728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2" r:id="rId3"/>
    <p:sldLayoutId id="2147483673" r:id="rId4"/>
    <p:sldLayoutId id="2147483674" r:id="rId5"/>
    <p:sldLayoutId id="2147483675" r:id="rId6"/>
    <p:sldLayoutId id="2147483676" r:id="rId7"/>
    <p:sldLayoutId id="2147483677"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95D0"/>
        </a:solidFill>
      </p:bgPr>
    </p:bg>
    <p:spTree>
      <p:nvGrpSpPr>
        <p:cNvPr id="159" name="Shape 159"/>
        <p:cNvGrpSpPr/>
        <p:nvPr/>
      </p:nvGrpSpPr>
      <p:grpSpPr>
        <a:xfrm>
          <a:off x="0" y="0"/>
          <a:ext cx="0" cy="0"/>
          <a:chOff x="0" y="0"/>
          <a:chExt cx="0" cy="0"/>
        </a:xfrm>
      </p:grpSpPr>
      <p:sp>
        <p:nvSpPr>
          <p:cNvPr id="160" name="Google Shape;160;p73"/>
          <p:cNvSpPr/>
          <p:nvPr/>
        </p:nvSpPr>
        <p:spPr>
          <a:xfrm>
            <a:off x="623944" y="570154"/>
            <a:ext cx="10929769" cy="5658524"/>
          </a:xfrm>
          <a:prstGeom prst="rect">
            <a:avLst/>
          </a:prstGeom>
          <a:solidFill>
            <a:srgbClr val="FFFFFF"/>
          </a:solidFill>
          <a:ln cap="flat" cmpd="sng" w="38100">
            <a:solidFill>
              <a:srgbClr val="398F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1" name="Google Shape;161;p73"/>
          <p:cNvSpPr txBox="1"/>
          <p:nvPr>
            <p:ph type="title"/>
          </p:nvPr>
        </p:nvSpPr>
        <p:spPr>
          <a:xfrm>
            <a:off x="966111" y="717085"/>
            <a:ext cx="10259775" cy="95035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398F98"/>
              </a:buClr>
              <a:buSzPts val="4000"/>
              <a:buFont typeface="Calibri"/>
              <a:buNone/>
              <a:defRPr b="1" i="0" sz="4000" u="none" cap="none" strike="noStrike">
                <a:solidFill>
                  <a:srgbClr val="398F9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2" name="Google Shape;162;p73"/>
          <p:cNvSpPr txBox="1"/>
          <p:nvPr>
            <p:ph idx="1" type="body"/>
          </p:nvPr>
        </p:nvSpPr>
        <p:spPr>
          <a:xfrm>
            <a:off x="966111" y="1667436"/>
            <a:ext cx="10259777" cy="321456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64277"/>
              </a:buClr>
              <a:buSzPts val="2800"/>
              <a:buFont typeface="Arial"/>
              <a:buChar char="•"/>
              <a:defRPr b="0" i="0" sz="2800" u="none" cap="none" strike="noStrike">
                <a:solidFill>
                  <a:srgbClr val="164277"/>
                </a:solidFill>
                <a:latin typeface="Calibri"/>
                <a:ea typeface="Calibri"/>
                <a:cs typeface="Calibri"/>
                <a:sym typeface="Calibri"/>
              </a:defRPr>
            </a:lvl1pPr>
            <a:lvl2pPr indent="-381000" lvl="1" marL="914400" marR="0" rtl="0" algn="l">
              <a:lnSpc>
                <a:spcPct val="90000"/>
              </a:lnSpc>
              <a:spcBef>
                <a:spcPts val="500"/>
              </a:spcBef>
              <a:spcAft>
                <a:spcPts val="0"/>
              </a:spcAft>
              <a:buClr>
                <a:srgbClr val="164277"/>
              </a:buClr>
              <a:buSzPts val="2400"/>
              <a:buFont typeface="Arial"/>
              <a:buChar char="•"/>
              <a:defRPr b="0" i="0" sz="2400" u="none" cap="none" strike="noStrike">
                <a:solidFill>
                  <a:srgbClr val="164277"/>
                </a:solidFill>
                <a:latin typeface="Calibri"/>
                <a:ea typeface="Calibri"/>
                <a:cs typeface="Calibri"/>
                <a:sym typeface="Calibri"/>
              </a:defRPr>
            </a:lvl2pPr>
            <a:lvl3pPr indent="-355600" lvl="2" marL="1371600" marR="0" rtl="0" algn="l">
              <a:lnSpc>
                <a:spcPct val="90000"/>
              </a:lnSpc>
              <a:spcBef>
                <a:spcPts val="500"/>
              </a:spcBef>
              <a:spcAft>
                <a:spcPts val="0"/>
              </a:spcAft>
              <a:buClr>
                <a:srgbClr val="164277"/>
              </a:buClr>
              <a:buSzPts val="2000"/>
              <a:buFont typeface="Arial"/>
              <a:buChar char="•"/>
              <a:defRPr b="0" i="0" sz="2000" u="none" cap="none" strike="noStrike">
                <a:solidFill>
                  <a:srgbClr val="164277"/>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64277"/>
              </a:buClr>
              <a:buSzPts val="1800"/>
              <a:buFont typeface="Arial"/>
              <a:buChar char="•"/>
              <a:defRPr b="0" i="0" sz="1800" u="none" cap="none" strike="noStrike">
                <a:solidFill>
                  <a:srgbClr val="164277"/>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64277"/>
              </a:buClr>
              <a:buSzPts val="1800"/>
              <a:buFont typeface="Arial"/>
              <a:buChar char="•"/>
              <a:defRPr b="0" i="0" sz="1800" u="none" cap="none" strike="noStrike">
                <a:solidFill>
                  <a:srgbClr val="16427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pic>
        <p:nvPicPr>
          <p:cNvPr id="164" name="Google Shape;164;p73"/>
          <p:cNvPicPr preferRelativeResize="0"/>
          <p:nvPr/>
        </p:nvPicPr>
        <p:blipFill rotWithShape="1">
          <a:blip r:embed="rId1">
            <a:alphaModFix/>
          </a:blip>
          <a:srcRect b="0" l="0" r="0" t="0"/>
          <a:stretch/>
        </p:blipFill>
        <p:spPr>
          <a:xfrm>
            <a:off x="1071249" y="4882004"/>
            <a:ext cx="2506838" cy="1097282"/>
          </a:xfrm>
          <a:prstGeom prst="rect">
            <a:avLst/>
          </a:prstGeom>
          <a:noFill/>
          <a:ln>
            <a:noFill/>
          </a:ln>
        </p:spPr>
      </p:pic>
      <p:pic>
        <p:nvPicPr>
          <p:cNvPr id="165" name="Google Shape;165;p73"/>
          <p:cNvPicPr preferRelativeResize="0"/>
          <p:nvPr/>
        </p:nvPicPr>
        <p:blipFill rotWithShape="1">
          <a:blip r:embed="rId2">
            <a:alphaModFix/>
          </a:blip>
          <a:srcRect b="0" l="0" r="0" t="0"/>
          <a:stretch/>
        </p:blipFill>
        <p:spPr>
          <a:xfrm>
            <a:off x="8613915" y="5009676"/>
            <a:ext cx="2345633" cy="109728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75"/>
          <p:cNvSpPr/>
          <p:nvPr/>
        </p:nvSpPr>
        <p:spPr>
          <a:xfrm>
            <a:off x="1" y="1072919"/>
            <a:ext cx="12152745" cy="5785596"/>
          </a:xfrm>
          <a:custGeom>
            <a:rect b="b" l="l" r="r" t="t"/>
            <a:pathLst>
              <a:path extrusionOk="0" h="6557009" w="10026015">
                <a:moveTo>
                  <a:pt x="0" y="6556425"/>
                </a:moveTo>
                <a:lnTo>
                  <a:pt x="10025849" y="6556425"/>
                </a:lnTo>
                <a:lnTo>
                  <a:pt x="10025849" y="0"/>
                </a:lnTo>
                <a:lnTo>
                  <a:pt x="0" y="0"/>
                </a:lnTo>
                <a:lnTo>
                  <a:pt x="0" y="6556425"/>
                </a:lnTo>
                <a:close/>
              </a:path>
            </a:pathLst>
          </a:custGeom>
          <a:solidFill>
            <a:srgbClr val="2634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sp>
        <p:nvSpPr>
          <p:cNvPr id="204" name="Google Shape;204;p75"/>
          <p:cNvSpPr/>
          <p:nvPr/>
        </p:nvSpPr>
        <p:spPr>
          <a:xfrm>
            <a:off x="1" y="0"/>
            <a:ext cx="12152745" cy="559734"/>
          </a:xfrm>
          <a:custGeom>
            <a:rect b="b" l="l" r="r" t="t"/>
            <a:pathLst>
              <a:path extrusionOk="0" h="634365" w="10026015">
                <a:moveTo>
                  <a:pt x="0" y="633844"/>
                </a:moveTo>
                <a:lnTo>
                  <a:pt x="10025849" y="633844"/>
                </a:lnTo>
                <a:lnTo>
                  <a:pt x="10025849" y="0"/>
                </a:lnTo>
                <a:lnTo>
                  <a:pt x="0" y="0"/>
                </a:lnTo>
                <a:lnTo>
                  <a:pt x="0" y="633844"/>
                </a:lnTo>
                <a:close/>
              </a:path>
            </a:pathLst>
          </a:custGeom>
          <a:solidFill>
            <a:srgbClr val="26345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sp>
        <p:nvSpPr>
          <p:cNvPr id="205" name="Google Shape;205;p75"/>
          <p:cNvSpPr/>
          <p:nvPr/>
        </p:nvSpPr>
        <p:spPr>
          <a:xfrm>
            <a:off x="5220521" y="1706250"/>
            <a:ext cx="2070485" cy="1455084"/>
          </a:xfrm>
          <a:custGeom>
            <a:rect b="b" l="l" r="r" t="t"/>
            <a:pathLst>
              <a:path extrusionOk="0" h="1649095" w="1708150">
                <a:moveTo>
                  <a:pt x="1435760" y="0"/>
                </a:moveTo>
                <a:lnTo>
                  <a:pt x="0" y="0"/>
                </a:lnTo>
                <a:lnTo>
                  <a:pt x="8318" y="1648853"/>
                </a:lnTo>
                <a:lnTo>
                  <a:pt x="1435252" y="1648853"/>
                </a:lnTo>
                <a:lnTo>
                  <a:pt x="1435760" y="721271"/>
                </a:lnTo>
                <a:lnTo>
                  <a:pt x="1707667" y="607060"/>
                </a:lnTo>
                <a:lnTo>
                  <a:pt x="1435760" y="492810"/>
                </a:lnTo>
                <a:lnTo>
                  <a:pt x="1435760" y="0"/>
                </a:lnTo>
                <a:close/>
              </a:path>
            </a:pathLst>
          </a:custGeom>
          <a:solidFill>
            <a:srgbClr val="F36E3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sp>
        <p:nvSpPr>
          <p:cNvPr id="206" name="Google Shape;206;p75"/>
          <p:cNvSpPr/>
          <p:nvPr/>
        </p:nvSpPr>
        <p:spPr>
          <a:xfrm>
            <a:off x="4524596" y="2022464"/>
            <a:ext cx="950576" cy="611841"/>
          </a:xfrm>
          <a:custGeom>
            <a:rect b="b" l="l" r="r" t="t"/>
            <a:pathLst>
              <a:path extrusionOk="0" h="693419" w="784225">
                <a:moveTo>
                  <a:pt x="434898" y="0"/>
                </a:moveTo>
                <a:lnTo>
                  <a:pt x="349072" y="12"/>
                </a:lnTo>
                <a:lnTo>
                  <a:pt x="304390" y="2574"/>
                </a:lnTo>
                <a:lnTo>
                  <a:pt x="260280" y="10871"/>
                </a:lnTo>
                <a:lnTo>
                  <a:pt x="217341" y="24907"/>
                </a:lnTo>
                <a:lnTo>
                  <a:pt x="176171" y="44686"/>
                </a:lnTo>
                <a:lnTo>
                  <a:pt x="137370" y="70211"/>
                </a:lnTo>
                <a:lnTo>
                  <a:pt x="101536" y="101485"/>
                </a:lnTo>
                <a:lnTo>
                  <a:pt x="70511" y="136980"/>
                </a:lnTo>
                <a:lnTo>
                  <a:pt x="45127" y="175397"/>
                </a:lnTo>
                <a:lnTo>
                  <a:pt x="25384" y="216152"/>
                </a:lnTo>
                <a:lnTo>
                  <a:pt x="11281" y="258659"/>
                </a:lnTo>
                <a:lnTo>
                  <a:pt x="2820" y="302337"/>
                </a:lnTo>
                <a:lnTo>
                  <a:pt x="0" y="346598"/>
                </a:lnTo>
                <a:lnTo>
                  <a:pt x="2820" y="390861"/>
                </a:lnTo>
                <a:lnTo>
                  <a:pt x="11281" y="434539"/>
                </a:lnTo>
                <a:lnTo>
                  <a:pt x="25384" y="477050"/>
                </a:lnTo>
                <a:lnTo>
                  <a:pt x="45127" y="517808"/>
                </a:lnTo>
                <a:lnTo>
                  <a:pt x="70511" y="556230"/>
                </a:lnTo>
                <a:lnTo>
                  <a:pt x="101536" y="591731"/>
                </a:lnTo>
                <a:lnTo>
                  <a:pt x="137388" y="623016"/>
                </a:lnTo>
                <a:lnTo>
                  <a:pt x="176205" y="648549"/>
                </a:lnTo>
                <a:lnTo>
                  <a:pt x="217390" y="668331"/>
                </a:lnTo>
                <a:lnTo>
                  <a:pt x="260343" y="682363"/>
                </a:lnTo>
                <a:lnTo>
                  <a:pt x="304466" y="690649"/>
                </a:lnTo>
                <a:lnTo>
                  <a:pt x="349161" y="693191"/>
                </a:lnTo>
                <a:lnTo>
                  <a:pt x="434949" y="693191"/>
                </a:lnTo>
                <a:lnTo>
                  <a:pt x="479621" y="690634"/>
                </a:lnTo>
                <a:lnTo>
                  <a:pt x="523726" y="682341"/>
                </a:lnTo>
                <a:lnTo>
                  <a:pt x="566664" y="668307"/>
                </a:lnTo>
                <a:lnTo>
                  <a:pt x="607835" y="648529"/>
                </a:lnTo>
                <a:lnTo>
                  <a:pt x="646638" y="623005"/>
                </a:lnTo>
                <a:lnTo>
                  <a:pt x="682472" y="591731"/>
                </a:lnTo>
                <a:lnTo>
                  <a:pt x="713497" y="556230"/>
                </a:lnTo>
                <a:lnTo>
                  <a:pt x="738881" y="517810"/>
                </a:lnTo>
                <a:lnTo>
                  <a:pt x="758624" y="477054"/>
                </a:lnTo>
                <a:lnTo>
                  <a:pt x="772727" y="434546"/>
                </a:lnTo>
                <a:lnTo>
                  <a:pt x="781188" y="390869"/>
                </a:lnTo>
                <a:lnTo>
                  <a:pt x="784009" y="346609"/>
                </a:lnTo>
                <a:lnTo>
                  <a:pt x="781188" y="302350"/>
                </a:lnTo>
                <a:lnTo>
                  <a:pt x="772727" y="258675"/>
                </a:lnTo>
                <a:lnTo>
                  <a:pt x="758624" y="216168"/>
                </a:lnTo>
                <a:lnTo>
                  <a:pt x="738881" y="175413"/>
                </a:lnTo>
                <a:lnTo>
                  <a:pt x="713497" y="136995"/>
                </a:lnTo>
                <a:lnTo>
                  <a:pt x="682472" y="101498"/>
                </a:lnTo>
                <a:lnTo>
                  <a:pt x="646636" y="70209"/>
                </a:lnTo>
                <a:lnTo>
                  <a:pt x="607827" y="44678"/>
                </a:lnTo>
                <a:lnTo>
                  <a:pt x="566648" y="24898"/>
                </a:lnTo>
                <a:lnTo>
                  <a:pt x="523700" y="10862"/>
                </a:lnTo>
                <a:lnTo>
                  <a:pt x="479583" y="2565"/>
                </a:lnTo>
                <a:lnTo>
                  <a:pt x="434898" y="0"/>
                </a:lnTo>
                <a:close/>
              </a:path>
            </a:pathLst>
          </a:custGeom>
          <a:solidFill>
            <a:srgbClr val="BCBEC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sp>
        <p:nvSpPr>
          <p:cNvPr id="207" name="Google Shape;207;p75"/>
          <p:cNvSpPr/>
          <p:nvPr/>
        </p:nvSpPr>
        <p:spPr>
          <a:xfrm>
            <a:off x="4360206" y="1951366"/>
            <a:ext cx="1111442" cy="725021"/>
          </a:xfrm>
          <a:custGeom>
            <a:rect b="b" l="l" r="r" t="t"/>
            <a:pathLst>
              <a:path extrusionOk="0" h="821689" w="916939">
                <a:moveTo>
                  <a:pt x="505840" y="0"/>
                </a:moveTo>
                <a:lnTo>
                  <a:pt x="411035" y="0"/>
                </a:lnTo>
                <a:lnTo>
                  <a:pt x="366011" y="2407"/>
                </a:lnTo>
                <a:lnTo>
                  <a:pt x="321419" y="9738"/>
                </a:lnTo>
                <a:lnTo>
                  <a:pt x="277696" y="21992"/>
                </a:lnTo>
                <a:lnTo>
                  <a:pt x="235282" y="39169"/>
                </a:lnTo>
                <a:lnTo>
                  <a:pt x="194614" y="61271"/>
                </a:lnTo>
                <a:lnTo>
                  <a:pt x="156130" y="88295"/>
                </a:lnTo>
                <a:lnTo>
                  <a:pt x="120268" y="120243"/>
                </a:lnTo>
                <a:lnTo>
                  <a:pt x="88360" y="156059"/>
                </a:lnTo>
                <a:lnTo>
                  <a:pt x="61360" y="194488"/>
                </a:lnTo>
                <a:lnTo>
                  <a:pt x="39270" y="235094"/>
                </a:lnTo>
                <a:lnTo>
                  <a:pt x="22089" y="277443"/>
                </a:lnTo>
                <a:lnTo>
                  <a:pt x="9817" y="321099"/>
                </a:lnTo>
                <a:lnTo>
                  <a:pt x="2454" y="365626"/>
                </a:lnTo>
                <a:lnTo>
                  <a:pt x="0" y="410587"/>
                </a:lnTo>
                <a:lnTo>
                  <a:pt x="2454" y="455549"/>
                </a:lnTo>
                <a:lnTo>
                  <a:pt x="9817" y="500074"/>
                </a:lnTo>
                <a:lnTo>
                  <a:pt x="22088" y="543728"/>
                </a:lnTo>
                <a:lnTo>
                  <a:pt x="39268" y="586074"/>
                </a:lnTo>
                <a:lnTo>
                  <a:pt x="61356" y="626677"/>
                </a:lnTo>
                <a:lnTo>
                  <a:pt x="88352" y="665102"/>
                </a:lnTo>
                <a:lnTo>
                  <a:pt x="120256" y="700913"/>
                </a:lnTo>
                <a:lnTo>
                  <a:pt x="156127" y="732865"/>
                </a:lnTo>
                <a:lnTo>
                  <a:pt x="194620" y="759891"/>
                </a:lnTo>
                <a:lnTo>
                  <a:pt x="235296" y="781994"/>
                </a:lnTo>
                <a:lnTo>
                  <a:pt x="277717" y="799173"/>
                </a:lnTo>
                <a:lnTo>
                  <a:pt x="321445" y="811430"/>
                </a:lnTo>
                <a:lnTo>
                  <a:pt x="366043" y="818765"/>
                </a:lnTo>
                <a:lnTo>
                  <a:pt x="411073" y="821182"/>
                </a:lnTo>
                <a:lnTo>
                  <a:pt x="505891" y="821182"/>
                </a:lnTo>
                <a:lnTo>
                  <a:pt x="550921" y="818766"/>
                </a:lnTo>
                <a:lnTo>
                  <a:pt x="595518" y="811430"/>
                </a:lnTo>
                <a:lnTo>
                  <a:pt x="639245" y="799174"/>
                </a:lnTo>
                <a:lnTo>
                  <a:pt x="681664" y="781996"/>
                </a:lnTo>
                <a:lnTo>
                  <a:pt x="722335" y="759896"/>
                </a:lnTo>
                <a:lnTo>
                  <a:pt x="760821" y="732873"/>
                </a:lnTo>
                <a:lnTo>
                  <a:pt x="796683" y="700925"/>
                </a:lnTo>
                <a:lnTo>
                  <a:pt x="828590" y="665112"/>
                </a:lnTo>
                <a:lnTo>
                  <a:pt x="855587" y="626684"/>
                </a:lnTo>
                <a:lnTo>
                  <a:pt x="877676" y="586077"/>
                </a:lnTo>
                <a:lnTo>
                  <a:pt x="894857" y="543728"/>
                </a:lnTo>
                <a:lnTo>
                  <a:pt x="907128" y="500071"/>
                </a:lnTo>
                <a:lnTo>
                  <a:pt x="914492" y="455542"/>
                </a:lnTo>
                <a:lnTo>
                  <a:pt x="916946" y="410578"/>
                </a:lnTo>
                <a:lnTo>
                  <a:pt x="914492" y="365614"/>
                </a:lnTo>
                <a:lnTo>
                  <a:pt x="907128" y="321085"/>
                </a:lnTo>
                <a:lnTo>
                  <a:pt x="894857" y="277428"/>
                </a:lnTo>
                <a:lnTo>
                  <a:pt x="877676" y="235078"/>
                </a:lnTo>
                <a:lnTo>
                  <a:pt x="855587" y="194472"/>
                </a:lnTo>
                <a:lnTo>
                  <a:pt x="828590" y="156044"/>
                </a:lnTo>
                <a:lnTo>
                  <a:pt x="796683" y="120230"/>
                </a:lnTo>
                <a:lnTo>
                  <a:pt x="760811" y="88283"/>
                </a:lnTo>
                <a:lnTo>
                  <a:pt x="722316" y="61260"/>
                </a:lnTo>
                <a:lnTo>
                  <a:pt x="681637" y="39162"/>
                </a:lnTo>
                <a:lnTo>
                  <a:pt x="639212" y="21987"/>
                </a:lnTo>
                <a:lnTo>
                  <a:pt x="595479" y="9735"/>
                </a:lnTo>
                <a:lnTo>
                  <a:pt x="550876" y="2406"/>
                </a:lnTo>
                <a:lnTo>
                  <a:pt x="505840" y="0"/>
                </a:lnTo>
                <a:close/>
              </a:path>
            </a:pathLst>
          </a:custGeom>
          <a:solidFill>
            <a:srgbClr val="A7A9A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sp>
        <p:nvSpPr>
          <p:cNvPr id="208" name="Google Shape;208;p75"/>
          <p:cNvSpPr/>
          <p:nvPr/>
        </p:nvSpPr>
        <p:spPr>
          <a:xfrm>
            <a:off x="4476299" y="1951352"/>
            <a:ext cx="995988" cy="725021"/>
          </a:xfrm>
          <a:custGeom>
            <a:rect b="b" l="l" r="r" t="t"/>
            <a:pathLst>
              <a:path extrusionOk="0" h="821689" w="821689">
                <a:moveTo>
                  <a:pt x="410590" y="0"/>
                </a:moveTo>
                <a:lnTo>
                  <a:pt x="362708" y="2762"/>
                </a:lnTo>
                <a:lnTo>
                  <a:pt x="316447" y="10844"/>
                </a:lnTo>
                <a:lnTo>
                  <a:pt x="272117" y="23937"/>
                </a:lnTo>
                <a:lnTo>
                  <a:pt x="230025" y="41733"/>
                </a:lnTo>
                <a:lnTo>
                  <a:pt x="190480" y="63924"/>
                </a:lnTo>
                <a:lnTo>
                  <a:pt x="153789" y="90202"/>
                </a:lnTo>
                <a:lnTo>
                  <a:pt x="120261" y="120259"/>
                </a:lnTo>
                <a:lnTo>
                  <a:pt x="90203" y="153786"/>
                </a:lnTo>
                <a:lnTo>
                  <a:pt x="63925" y="190476"/>
                </a:lnTo>
                <a:lnTo>
                  <a:pt x="41733" y="230020"/>
                </a:lnTo>
                <a:lnTo>
                  <a:pt x="23937" y="272111"/>
                </a:lnTo>
                <a:lnTo>
                  <a:pt x="10844" y="316439"/>
                </a:lnTo>
                <a:lnTo>
                  <a:pt x="2762" y="362698"/>
                </a:lnTo>
                <a:lnTo>
                  <a:pt x="0" y="410578"/>
                </a:lnTo>
                <a:lnTo>
                  <a:pt x="2762" y="458466"/>
                </a:lnTo>
                <a:lnTo>
                  <a:pt x="10844" y="504730"/>
                </a:lnTo>
                <a:lnTo>
                  <a:pt x="23937" y="549064"/>
                </a:lnTo>
                <a:lnTo>
                  <a:pt x="41733" y="591159"/>
                </a:lnTo>
                <a:lnTo>
                  <a:pt x="63925" y="630707"/>
                </a:lnTo>
                <a:lnTo>
                  <a:pt x="90203" y="667400"/>
                </a:lnTo>
                <a:lnTo>
                  <a:pt x="120261" y="700930"/>
                </a:lnTo>
                <a:lnTo>
                  <a:pt x="153789" y="730989"/>
                </a:lnTo>
                <a:lnTo>
                  <a:pt x="190480" y="757268"/>
                </a:lnTo>
                <a:lnTo>
                  <a:pt x="230025" y="779460"/>
                </a:lnTo>
                <a:lnTo>
                  <a:pt x="272117" y="797257"/>
                </a:lnTo>
                <a:lnTo>
                  <a:pt x="316447" y="810350"/>
                </a:lnTo>
                <a:lnTo>
                  <a:pt x="362708" y="818432"/>
                </a:lnTo>
                <a:lnTo>
                  <a:pt x="410590" y="821194"/>
                </a:lnTo>
                <a:lnTo>
                  <a:pt x="458473" y="818432"/>
                </a:lnTo>
                <a:lnTo>
                  <a:pt x="504734" y="810350"/>
                </a:lnTo>
                <a:lnTo>
                  <a:pt x="549064" y="797257"/>
                </a:lnTo>
                <a:lnTo>
                  <a:pt x="591156" y="779460"/>
                </a:lnTo>
                <a:lnTo>
                  <a:pt x="630701" y="757268"/>
                </a:lnTo>
                <a:lnTo>
                  <a:pt x="667392" y="730989"/>
                </a:lnTo>
                <a:lnTo>
                  <a:pt x="700920" y="700930"/>
                </a:lnTo>
                <a:lnTo>
                  <a:pt x="730978" y="667400"/>
                </a:lnTo>
                <a:lnTo>
                  <a:pt x="757256" y="630707"/>
                </a:lnTo>
                <a:lnTo>
                  <a:pt x="779448" y="591159"/>
                </a:lnTo>
                <a:lnTo>
                  <a:pt x="797244" y="549064"/>
                </a:lnTo>
                <a:lnTo>
                  <a:pt x="810337" y="504730"/>
                </a:lnTo>
                <a:lnTo>
                  <a:pt x="818419" y="458466"/>
                </a:lnTo>
                <a:lnTo>
                  <a:pt x="821181" y="410578"/>
                </a:lnTo>
                <a:lnTo>
                  <a:pt x="818419" y="362698"/>
                </a:lnTo>
                <a:lnTo>
                  <a:pt x="810337" y="316439"/>
                </a:lnTo>
                <a:lnTo>
                  <a:pt x="797244" y="272111"/>
                </a:lnTo>
                <a:lnTo>
                  <a:pt x="779448" y="230020"/>
                </a:lnTo>
                <a:lnTo>
                  <a:pt x="757256" y="190476"/>
                </a:lnTo>
                <a:lnTo>
                  <a:pt x="730978" y="153786"/>
                </a:lnTo>
                <a:lnTo>
                  <a:pt x="700920" y="120259"/>
                </a:lnTo>
                <a:lnTo>
                  <a:pt x="667392" y="90202"/>
                </a:lnTo>
                <a:lnTo>
                  <a:pt x="630701" y="63924"/>
                </a:lnTo>
                <a:lnTo>
                  <a:pt x="591156" y="41733"/>
                </a:lnTo>
                <a:lnTo>
                  <a:pt x="549064" y="23937"/>
                </a:lnTo>
                <a:lnTo>
                  <a:pt x="504734" y="10844"/>
                </a:lnTo>
                <a:lnTo>
                  <a:pt x="458473" y="2762"/>
                </a:lnTo>
                <a:lnTo>
                  <a:pt x="410590" y="0"/>
                </a:lnTo>
                <a:close/>
              </a:path>
            </a:pathLst>
          </a:custGeom>
          <a:solidFill>
            <a:srgbClr val="F36E3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sp>
        <p:nvSpPr>
          <p:cNvPr id="209" name="Google Shape;209;p75"/>
          <p:cNvSpPr/>
          <p:nvPr/>
        </p:nvSpPr>
        <p:spPr>
          <a:xfrm>
            <a:off x="4476299" y="1951352"/>
            <a:ext cx="995988" cy="725021"/>
          </a:xfrm>
          <a:custGeom>
            <a:rect b="b" l="l" r="r" t="t"/>
            <a:pathLst>
              <a:path extrusionOk="0" h="821689" w="821689">
                <a:moveTo>
                  <a:pt x="410590" y="821194"/>
                </a:moveTo>
                <a:lnTo>
                  <a:pt x="362708" y="818432"/>
                </a:lnTo>
                <a:lnTo>
                  <a:pt x="316447" y="810350"/>
                </a:lnTo>
                <a:lnTo>
                  <a:pt x="272117" y="797257"/>
                </a:lnTo>
                <a:lnTo>
                  <a:pt x="230025" y="779460"/>
                </a:lnTo>
                <a:lnTo>
                  <a:pt x="190480" y="757268"/>
                </a:lnTo>
                <a:lnTo>
                  <a:pt x="153789" y="730989"/>
                </a:lnTo>
                <a:lnTo>
                  <a:pt x="120261" y="700930"/>
                </a:lnTo>
                <a:lnTo>
                  <a:pt x="90203" y="667400"/>
                </a:lnTo>
                <a:lnTo>
                  <a:pt x="63925" y="630707"/>
                </a:lnTo>
                <a:lnTo>
                  <a:pt x="41733" y="591159"/>
                </a:lnTo>
                <a:lnTo>
                  <a:pt x="23937" y="549064"/>
                </a:lnTo>
                <a:lnTo>
                  <a:pt x="10844" y="504730"/>
                </a:lnTo>
                <a:lnTo>
                  <a:pt x="2762" y="458466"/>
                </a:lnTo>
                <a:lnTo>
                  <a:pt x="0" y="410578"/>
                </a:lnTo>
                <a:lnTo>
                  <a:pt x="2762" y="362698"/>
                </a:lnTo>
                <a:lnTo>
                  <a:pt x="10844" y="316439"/>
                </a:lnTo>
                <a:lnTo>
                  <a:pt x="23937" y="272111"/>
                </a:lnTo>
                <a:lnTo>
                  <a:pt x="41733" y="230020"/>
                </a:lnTo>
                <a:lnTo>
                  <a:pt x="63925" y="190476"/>
                </a:lnTo>
                <a:lnTo>
                  <a:pt x="90203" y="153786"/>
                </a:lnTo>
                <a:lnTo>
                  <a:pt x="120261" y="120259"/>
                </a:lnTo>
                <a:lnTo>
                  <a:pt x="153789" y="90202"/>
                </a:lnTo>
                <a:lnTo>
                  <a:pt x="190480" y="63924"/>
                </a:lnTo>
                <a:lnTo>
                  <a:pt x="230025" y="41733"/>
                </a:lnTo>
                <a:lnTo>
                  <a:pt x="272117" y="23937"/>
                </a:lnTo>
                <a:lnTo>
                  <a:pt x="316447" y="10844"/>
                </a:lnTo>
                <a:lnTo>
                  <a:pt x="362708" y="2762"/>
                </a:lnTo>
                <a:lnTo>
                  <a:pt x="410590" y="0"/>
                </a:lnTo>
                <a:lnTo>
                  <a:pt x="458473" y="2762"/>
                </a:lnTo>
                <a:lnTo>
                  <a:pt x="504734" y="10844"/>
                </a:lnTo>
                <a:lnTo>
                  <a:pt x="549064" y="23937"/>
                </a:lnTo>
                <a:lnTo>
                  <a:pt x="591156" y="41733"/>
                </a:lnTo>
                <a:lnTo>
                  <a:pt x="630701" y="63924"/>
                </a:lnTo>
                <a:lnTo>
                  <a:pt x="667392" y="90202"/>
                </a:lnTo>
                <a:lnTo>
                  <a:pt x="700920" y="120259"/>
                </a:lnTo>
                <a:lnTo>
                  <a:pt x="730978" y="153786"/>
                </a:lnTo>
                <a:lnTo>
                  <a:pt x="757256" y="190476"/>
                </a:lnTo>
                <a:lnTo>
                  <a:pt x="779448" y="230020"/>
                </a:lnTo>
                <a:lnTo>
                  <a:pt x="797244" y="272111"/>
                </a:lnTo>
                <a:lnTo>
                  <a:pt x="810337" y="316439"/>
                </a:lnTo>
                <a:lnTo>
                  <a:pt x="818419" y="362698"/>
                </a:lnTo>
                <a:lnTo>
                  <a:pt x="821181" y="410578"/>
                </a:lnTo>
                <a:lnTo>
                  <a:pt x="818419" y="458466"/>
                </a:lnTo>
                <a:lnTo>
                  <a:pt x="810337" y="504730"/>
                </a:lnTo>
                <a:lnTo>
                  <a:pt x="797244" y="549064"/>
                </a:lnTo>
                <a:lnTo>
                  <a:pt x="779448" y="591159"/>
                </a:lnTo>
                <a:lnTo>
                  <a:pt x="757256" y="630707"/>
                </a:lnTo>
                <a:lnTo>
                  <a:pt x="730978" y="667400"/>
                </a:lnTo>
                <a:lnTo>
                  <a:pt x="700920" y="700930"/>
                </a:lnTo>
                <a:lnTo>
                  <a:pt x="667392" y="730989"/>
                </a:lnTo>
                <a:lnTo>
                  <a:pt x="630701" y="757268"/>
                </a:lnTo>
                <a:lnTo>
                  <a:pt x="591156" y="779460"/>
                </a:lnTo>
                <a:lnTo>
                  <a:pt x="549064" y="797257"/>
                </a:lnTo>
                <a:lnTo>
                  <a:pt x="504734" y="810350"/>
                </a:lnTo>
                <a:lnTo>
                  <a:pt x="458473" y="818432"/>
                </a:lnTo>
                <a:lnTo>
                  <a:pt x="410590" y="821194"/>
                </a:lnTo>
                <a:close/>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sp>
        <p:nvSpPr>
          <p:cNvPr id="210" name="Google Shape;210;p75"/>
          <p:cNvSpPr/>
          <p:nvPr/>
        </p:nvSpPr>
        <p:spPr>
          <a:xfrm>
            <a:off x="4584319" y="2029959"/>
            <a:ext cx="779703" cy="567578"/>
          </a:xfrm>
          <a:custGeom>
            <a:rect b="b" l="l" r="r" t="t"/>
            <a:pathLst>
              <a:path extrusionOk="0" h="643255" w="643254">
                <a:moveTo>
                  <a:pt x="321475" y="0"/>
                </a:moveTo>
                <a:lnTo>
                  <a:pt x="273969" y="3486"/>
                </a:lnTo>
                <a:lnTo>
                  <a:pt x="228628" y="13613"/>
                </a:lnTo>
                <a:lnTo>
                  <a:pt x="185949" y="29883"/>
                </a:lnTo>
                <a:lnTo>
                  <a:pt x="146428" y="51799"/>
                </a:lnTo>
                <a:lnTo>
                  <a:pt x="110563" y="78864"/>
                </a:lnTo>
                <a:lnTo>
                  <a:pt x="78852" y="110580"/>
                </a:lnTo>
                <a:lnTo>
                  <a:pt x="51791" y="146449"/>
                </a:lnTo>
                <a:lnTo>
                  <a:pt x="29878" y="185974"/>
                </a:lnTo>
                <a:lnTo>
                  <a:pt x="13610" y="228658"/>
                </a:lnTo>
                <a:lnTo>
                  <a:pt x="3485" y="274004"/>
                </a:lnTo>
                <a:lnTo>
                  <a:pt x="0" y="321513"/>
                </a:lnTo>
                <a:lnTo>
                  <a:pt x="3485" y="369019"/>
                </a:lnTo>
                <a:lnTo>
                  <a:pt x="13610" y="414361"/>
                </a:lnTo>
                <a:lnTo>
                  <a:pt x="29878" y="457043"/>
                </a:lnTo>
                <a:lnTo>
                  <a:pt x="51791" y="496567"/>
                </a:lnTo>
                <a:lnTo>
                  <a:pt x="78852" y="532435"/>
                </a:lnTo>
                <a:lnTo>
                  <a:pt x="110563" y="564150"/>
                </a:lnTo>
                <a:lnTo>
                  <a:pt x="146428" y="591214"/>
                </a:lnTo>
                <a:lnTo>
                  <a:pt x="185949" y="613130"/>
                </a:lnTo>
                <a:lnTo>
                  <a:pt x="228628" y="629400"/>
                </a:lnTo>
                <a:lnTo>
                  <a:pt x="273969" y="639527"/>
                </a:lnTo>
                <a:lnTo>
                  <a:pt x="321475" y="643013"/>
                </a:lnTo>
                <a:lnTo>
                  <a:pt x="368986" y="639527"/>
                </a:lnTo>
                <a:lnTo>
                  <a:pt x="414332" y="629400"/>
                </a:lnTo>
                <a:lnTo>
                  <a:pt x="457016" y="613130"/>
                </a:lnTo>
                <a:lnTo>
                  <a:pt x="496540" y="591214"/>
                </a:lnTo>
                <a:lnTo>
                  <a:pt x="532407" y="564150"/>
                </a:lnTo>
                <a:lnTo>
                  <a:pt x="564120" y="532435"/>
                </a:lnTo>
                <a:lnTo>
                  <a:pt x="591182" y="496567"/>
                </a:lnTo>
                <a:lnTo>
                  <a:pt x="613096" y="457043"/>
                </a:lnTo>
                <a:lnTo>
                  <a:pt x="629364" y="414361"/>
                </a:lnTo>
                <a:lnTo>
                  <a:pt x="639489" y="369019"/>
                </a:lnTo>
                <a:lnTo>
                  <a:pt x="642975" y="321513"/>
                </a:lnTo>
                <a:lnTo>
                  <a:pt x="639489" y="274004"/>
                </a:lnTo>
                <a:lnTo>
                  <a:pt x="629364" y="228658"/>
                </a:lnTo>
                <a:lnTo>
                  <a:pt x="613096" y="185974"/>
                </a:lnTo>
                <a:lnTo>
                  <a:pt x="591182" y="146449"/>
                </a:lnTo>
                <a:lnTo>
                  <a:pt x="564120" y="110580"/>
                </a:lnTo>
                <a:lnTo>
                  <a:pt x="532407" y="78864"/>
                </a:lnTo>
                <a:lnTo>
                  <a:pt x="496540" y="51799"/>
                </a:lnTo>
                <a:lnTo>
                  <a:pt x="457016" y="29883"/>
                </a:lnTo>
                <a:lnTo>
                  <a:pt x="414332" y="13613"/>
                </a:lnTo>
                <a:lnTo>
                  <a:pt x="368986" y="3486"/>
                </a:lnTo>
                <a:lnTo>
                  <a:pt x="321475" y="0"/>
                </a:lnTo>
                <a:close/>
              </a:path>
            </a:pathLst>
          </a:custGeom>
          <a:solidFill>
            <a:srgbClr val="F7F8F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sp>
        <p:nvSpPr>
          <p:cNvPr id="211" name="Google Shape;211;p75"/>
          <p:cNvSpPr/>
          <p:nvPr/>
        </p:nvSpPr>
        <p:spPr>
          <a:xfrm>
            <a:off x="4872648" y="2134341"/>
            <a:ext cx="203200" cy="235324"/>
          </a:xfrm>
          <a:custGeom>
            <a:rect b="b" l="l" r="r" t="t"/>
            <a:pathLst>
              <a:path extrusionOk="0" h="266700" w="167639">
                <a:moveTo>
                  <a:pt x="167182" y="70593"/>
                </a:moveTo>
                <a:lnTo>
                  <a:pt x="156540" y="78962"/>
                </a:lnTo>
                <a:lnTo>
                  <a:pt x="375" y="78962"/>
                </a:lnTo>
                <a:lnTo>
                  <a:pt x="477" y="88058"/>
                </a:lnTo>
                <a:lnTo>
                  <a:pt x="1398" y="101115"/>
                </a:lnTo>
                <a:lnTo>
                  <a:pt x="4788" y="113066"/>
                </a:lnTo>
                <a:lnTo>
                  <a:pt x="12166" y="115881"/>
                </a:lnTo>
                <a:lnTo>
                  <a:pt x="19265" y="120796"/>
                </a:lnTo>
                <a:lnTo>
                  <a:pt x="29616" y="165287"/>
                </a:lnTo>
                <a:lnTo>
                  <a:pt x="42024" y="172980"/>
                </a:lnTo>
                <a:lnTo>
                  <a:pt x="33807" y="191814"/>
                </a:lnTo>
                <a:lnTo>
                  <a:pt x="30683" y="194354"/>
                </a:lnTo>
                <a:lnTo>
                  <a:pt x="8559" y="198964"/>
                </a:lnTo>
                <a:lnTo>
                  <a:pt x="6019" y="202596"/>
                </a:lnTo>
                <a:lnTo>
                  <a:pt x="16303" y="242714"/>
                </a:lnTo>
                <a:lnTo>
                  <a:pt x="42024" y="266211"/>
                </a:lnTo>
                <a:lnTo>
                  <a:pt x="125158" y="266211"/>
                </a:lnTo>
                <a:lnTo>
                  <a:pt x="157319" y="222968"/>
                </a:lnTo>
                <a:lnTo>
                  <a:pt x="161163" y="202596"/>
                </a:lnTo>
                <a:lnTo>
                  <a:pt x="158635" y="198964"/>
                </a:lnTo>
                <a:lnTo>
                  <a:pt x="136499" y="194354"/>
                </a:lnTo>
                <a:lnTo>
                  <a:pt x="133375" y="191814"/>
                </a:lnTo>
                <a:lnTo>
                  <a:pt x="125158" y="172980"/>
                </a:lnTo>
                <a:lnTo>
                  <a:pt x="137223" y="169647"/>
                </a:lnTo>
                <a:lnTo>
                  <a:pt x="143670" y="164793"/>
                </a:lnTo>
                <a:lnTo>
                  <a:pt x="146680" y="155051"/>
                </a:lnTo>
                <a:lnTo>
                  <a:pt x="148437" y="137052"/>
                </a:lnTo>
                <a:lnTo>
                  <a:pt x="147929" y="120796"/>
                </a:lnTo>
                <a:lnTo>
                  <a:pt x="155016" y="115881"/>
                </a:lnTo>
                <a:lnTo>
                  <a:pt x="166376" y="115881"/>
                </a:lnTo>
                <a:lnTo>
                  <a:pt x="167349" y="104876"/>
                </a:lnTo>
                <a:lnTo>
                  <a:pt x="166674" y="81921"/>
                </a:lnTo>
                <a:lnTo>
                  <a:pt x="166807" y="78962"/>
                </a:lnTo>
                <a:lnTo>
                  <a:pt x="10642" y="78962"/>
                </a:lnTo>
                <a:lnTo>
                  <a:pt x="0" y="70593"/>
                </a:lnTo>
                <a:lnTo>
                  <a:pt x="167182" y="70593"/>
                </a:lnTo>
                <a:close/>
              </a:path>
              <a:path extrusionOk="0" h="266700" w="167639">
                <a:moveTo>
                  <a:pt x="166376" y="115881"/>
                </a:moveTo>
                <a:lnTo>
                  <a:pt x="155016" y="115881"/>
                </a:lnTo>
                <a:lnTo>
                  <a:pt x="162613" y="118672"/>
                </a:lnTo>
                <a:lnTo>
                  <a:pt x="166360" y="116065"/>
                </a:lnTo>
                <a:lnTo>
                  <a:pt x="166376" y="115881"/>
                </a:lnTo>
                <a:close/>
              </a:path>
              <a:path extrusionOk="0" h="266700" w="167639">
                <a:moveTo>
                  <a:pt x="68065" y="0"/>
                </a:moveTo>
                <a:lnTo>
                  <a:pt x="39566" y="12643"/>
                </a:lnTo>
                <a:lnTo>
                  <a:pt x="18724" y="38861"/>
                </a:lnTo>
                <a:lnTo>
                  <a:pt x="10642" y="78962"/>
                </a:lnTo>
                <a:lnTo>
                  <a:pt x="156540" y="78962"/>
                </a:lnTo>
                <a:lnTo>
                  <a:pt x="148458" y="40410"/>
                </a:lnTo>
                <a:lnTo>
                  <a:pt x="127615" y="14193"/>
                </a:lnTo>
                <a:lnTo>
                  <a:pt x="99116" y="619"/>
                </a:lnTo>
                <a:lnTo>
                  <a:pt x="68065" y="0"/>
                </a:lnTo>
                <a:close/>
              </a:path>
            </a:pathLst>
          </a:custGeom>
          <a:solidFill>
            <a:srgbClr val="D8B98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sp>
        <p:nvSpPr>
          <p:cNvPr id="212" name="Google Shape;212;p75"/>
          <p:cNvSpPr/>
          <p:nvPr/>
        </p:nvSpPr>
        <p:spPr>
          <a:xfrm>
            <a:off x="4676875" y="2309301"/>
            <a:ext cx="594206" cy="173691"/>
          </a:xfrm>
          <a:custGeom>
            <a:rect b="b" l="l" r="r" t="t"/>
            <a:pathLst>
              <a:path extrusionOk="0" h="196850" w="490220">
                <a:moveTo>
                  <a:pt x="172643" y="0"/>
                </a:moveTo>
                <a:lnTo>
                  <a:pt x="45199" y="53454"/>
                </a:lnTo>
                <a:lnTo>
                  <a:pt x="40805" y="58381"/>
                </a:lnTo>
                <a:lnTo>
                  <a:pt x="0" y="196380"/>
                </a:lnTo>
                <a:lnTo>
                  <a:pt x="490220" y="196380"/>
                </a:lnTo>
                <a:lnTo>
                  <a:pt x="449402" y="58381"/>
                </a:lnTo>
                <a:lnTo>
                  <a:pt x="445020" y="53454"/>
                </a:lnTo>
                <a:lnTo>
                  <a:pt x="318795" y="393"/>
                </a:lnTo>
                <a:lnTo>
                  <a:pt x="314007" y="8908"/>
                </a:lnTo>
                <a:lnTo>
                  <a:pt x="299888" y="27641"/>
                </a:lnTo>
                <a:lnTo>
                  <a:pt x="276800" y="46374"/>
                </a:lnTo>
                <a:lnTo>
                  <a:pt x="245110" y="54889"/>
                </a:lnTo>
                <a:lnTo>
                  <a:pt x="217074" y="54031"/>
                </a:lnTo>
                <a:lnTo>
                  <a:pt x="200180" y="48028"/>
                </a:lnTo>
                <a:lnTo>
                  <a:pt x="187634" y="31732"/>
                </a:lnTo>
                <a:lnTo>
                  <a:pt x="172643" y="0"/>
                </a:lnTo>
                <a:close/>
              </a:path>
            </a:pathLst>
          </a:custGeom>
          <a:solidFill>
            <a:srgbClr val="3333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pic>
        <p:nvPicPr>
          <p:cNvPr id="213" name="Google Shape;213;p75"/>
          <p:cNvPicPr preferRelativeResize="0"/>
          <p:nvPr/>
        </p:nvPicPr>
        <p:blipFill rotWithShape="1">
          <a:blip r:embed="rId1">
            <a:alphaModFix/>
          </a:blip>
          <a:srcRect b="0" l="0" r="0" t="0"/>
          <a:stretch/>
        </p:blipFill>
        <p:spPr>
          <a:xfrm>
            <a:off x="4880019" y="2306181"/>
            <a:ext cx="187913" cy="176392"/>
          </a:xfrm>
          <a:prstGeom prst="rect">
            <a:avLst/>
          </a:prstGeom>
          <a:noFill/>
          <a:ln>
            <a:noFill/>
          </a:ln>
        </p:spPr>
      </p:pic>
      <p:pic>
        <p:nvPicPr>
          <p:cNvPr id="214" name="Google Shape;214;p75"/>
          <p:cNvPicPr preferRelativeResize="0"/>
          <p:nvPr/>
        </p:nvPicPr>
        <p:blipFill rotWithShape="1">
          <a:blip r:embed="rId2">
            <a:alphaModFix/>
          </a:blip>
          <a:srcRect b="0" l="0" r="0" t="0"/>
          <a:stretch/>
        </p:blipFill>
        <p:spPr>
          <a:xfrm>
            <a:off x="4852419" y="2094934"/>
            <a:ext cx="243101" cy="112979"/>
          </a:xfrm>
          <a:prstGeom prst="rect">
            <a:avLst/>
          </a:prstGeom>
          <a:noFill/>
          <a:ln>
            <a:noFill/>
          </a:ln>
        </p:spPr>
      </p:pic>
      <p:sp>
        <p:nvSpPr>
          <p:cNvPr id="215" name="Google Shape;215;p75"/>
          <p:cNvSpPr/>
          <p:nvPr/>
        </p:nvSpPr>
        <p:spPr>
          <a:xfrm>
            <a:off x="4755373" y="2322149"/>
            <a:ext cx="439497" cy="124946"/>
          </a:xfrm>
          <a:custGeom>
            <a:rect b="b" l="l" r="r" t="t"/>
            <a:pathLst>
              <a:path extrusionOk="0" h="141605" w="362585">
                <a:moveTo>
                  <a:pt x="79387" y="12674"/>
                </a:moveTo>
                <a:lnTo>
                  <a:pt x="74295" y="495"/>
                </a:lnTo>
                <a:lnTo>
                  <a:pt x="73088" y="0"/>
                </a:lnTo>
                <a:lnTo>
                  <a:pt x="72034" y="431"/>
                </a:lnTo>
                <a:lnTo>
                  <a:pt x="495" y="30327"/>
                </a:lnTo>
                <a:lnTo>
                  <a:pt x="0" y="31546"/>
                </a:lnTo>
                <a:lnTo>
                  <a:pt x="5092" y="43726"/>
                </a:lnTo>
                <a:lnTo>
                  <a:pt x="6299" y="44221"/>
                </a:lnTo>
                <a:lnTo>
                  <a:pt x="78892" y="13881"/>
                </a:lnTo>
                <a:lnTo>
                  <a:pt x="79387" y="12674"/>
                </a:lnTo>
                <a:close/>
              </a:path>
              <a:path extrusionOk="0" h="141605" w="362585">
                <a:moveTo>
                  <a:pt x="332740" y="90436"/>
                </a:moveTo>
                <a:lnTo>
                  <a:pt x="332486" y="90131"/>
                </a:lnTo>
                <a:lnTo>
                  <a:pt x="329793" y="89712"/>
                </a:lnTo>
                <a:lnTo>
                  <a:pt x="321424" y="87782"/>
                </a:lnTo>
                <a:lnTo>
                  <a:pt x="320332" y="78587"/>
                </a:lnTo>
                <a:lnTo>
                  <a:pt x="319760" y="78066"/>
                </a:lnTo>
                <a:lnTo>
                  <a:pt x="296037" y="78066"/>
                </a:lnTo>
                <a:lnTo>
                  <a:pt x="295465" y="78587"/>
                </a:lnTo>
                <a:lnTo>
                  <a:pt x="294373" y="87782"/>
                </a:lnTo>
                <a:lnTo>
                  <a:pt x="286004" y="89712"/>
                </a:lnTo>
                <a:lnTo>
                  <a:pt x="283311" y="90131"/>
                </a:lnTo>
                <a:lnTo>
                  <a:pt x="283044" y="90436"/>
                </a:lnTo>
                <a:lnTo>
                  <a:pt x="283044" y="122351"/>
                </a:lnTo>
                <a:lnTo>
                  <a:pt x="284137" y="125793"/>
                </a:lnTo>
                <a:lnTo>
                  <a:pt x="287045" y="129806"/>
                </a:lnTo>
                <a:lnTo>
                  <a:pt x="287591" y="130251"/>
                </a:lnTo>
                <a:lnTo>
                  <a:pt x="291452" y="134404"/>
                </a:lnTo>
                <a:lnTo>
                  <a:pt x="300393" y="138544"/>
                </a:lnTo>
                <a:lnTo>
                  <a:pt x="306857" y="141300"/>
                </a:lnTo>
                <a:lnTo>
                  <a:pt x="308940" y="141300"/>
                </a:lnTo>
                <a:lnTo>
                  <a:pt x="315404" y="138544"/>
                </a:lnTo>
                <a:lnTo>
                  <a:pt x="324345" y="134404"/>
                </a:lnTo>
                <a:lnTo>
                  <a:pt x="328206" y="130251"/>
                </a:lnTo>
                <a:lnTo>
                  <a:pt x="328752" y="129806"/>
                </a:lnTo>
                <a:lnTo>
                  <a:pt x="331660" y="125793"/>
                </a:lnTo>
                <a:lnTo>
                  <a:pt x="332740" y="122351"/>
                </a:lnTo>
                <a:lnTo>
                  <a:pt x="332740" y="90436"/>
                </a:lnTo>
                <a:close/>
              </a:path>
              <a:path extrusionOk="0" h="141605" w="362585">
                <a:moveTo>
                  <a:pt x="362153" y="32232"/>
                </a:moveTo>
                <a:lnTo>
                  <a:pt x="361657" y="31013"/>
                </a:lnTo>
                <a:lnTo>
                  <a:pt x="290144" y="1041"/>
                </a:lnTo>
                <a:lnTo>
                  <a:pt x="289090" y="596"/>
                </a:lnTo>
                <a:lnTo>
                  <a:pt x="287883" y="1092"/>
                </a:lnTo>
                <a:lnTo>
                  <a:pt x="282778" y="13271"/>
                </a:lnTo>
                <a:lnTo>
                  <a:pt x="283273" y="14490"/>
                </a:lnTo>
                <a:lnTo>
                  <a:pt x="355841" y="44894"/>
                </a:lnTo>
                <a:lnTo>
                  <a:pt x="357047" y="44399"/>
                </a:lnTo>
                <a:lnTo>
                  <a:pt x="362153" y="32232"/>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sp>
        <p:nvSpPr>
          <p:cNvPr id="216" name="Google Shape;216;p75"/>
          <p:cNvSpPr/>
          <p:nvPr/>
        </p:nvSpPr>
        <p:spPr>
          <a:xfrm>
            <a:off x="5102598" y="2400849"/>
            <a:ext cx="52339" cy="36419"/>
          </a:xfrm>
          <a:custGeom>
            <a:rect b="b" l="l" r="r" t="t"/>
            <a:pathLst>
              <a:path extrusionOk="0" h="41275" w="43179">
                <a:moveTo>
                  <a:pt x="42875" y="15582"/>
                </a:moveTo>
                <a:lnTo>
                  <a:pt x="26492" y="15582"/>
                </a:lnTo>
                <a:lnTo>
                  <a:pt x="21437" y="0"/>
                </a:lnTo>
                <a:lnTo>
                  <a:pt x="16383" y="15582"/>
                </a:lnTo>
                <a:lnTo>
                  <a:pt x="0" y="15582"/>
                </a:lnTo>
                <a:lnTo>
                  <a:pt x="13246" y="25209"/>
                </a:lnTo>
                <a:lnTo>
                  <a:pt x="8191" y="40779"/>
                </a:lnTo>
                <a:lnTo>
                  <a:pt x="21437" y="31165"/>
                </a:lnTo>
                <a:lnTo>
                  <a:pt x="34683" y="40779"/>
                </a:lnTo>
                <a:lnTo>
                  <a:pt x="29629" y="25209"/>
                </a:lnTo>
                <a:lnTo>
                  <a:pt x="42875" y="15582"/>
                </a:lnTo>
                <a:close/>
              </a:path>
            </a:pathLst>
          </a:custGeom>
          <a:solidFill>
            <a:srgbClr val="194C6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sp>
        <p:nvSpPr>
          <p:cNvPr id="217" name="Google Shape;217;p75"/>
          <p:cNvSpPr/>
          <p:nvPr/>
        </p:nvSpPr>
        <p:spPr>
          <a:xfrm>
            <a:off x="4559192" y="2011711"/>
            <a:ext cx="829733" cy="603997"/>
          </a:xfrm>
          <a:custGeom>
            <a:rect b="b" l="l" r="r" t="t"/>
            <a:pathLst>
              <a:path extrusionOk="0" h="684530" w="684529">
                <a:moveTo>
                  <a:pt x="342201" y="0"/>
                </a:moveTo>
                <a:lnTo>
                  <a:pt x="295770" y="3123"/>
                </a:lnTo>
                <a:lnTo>
                  <a:pt x="251236" y="12223"/>
                </a:lnTo>
                <a:lnTo>
                  <a:pt x="209008" y="26892"/>
                </a:lnTo>
                <a:lnTo>
                  <a:pt x="169493" y="46720"/>
                </a:lnTo>
                <a:lnTo>
                  <a:pt x="133099" y="71302"/>
                </a:lnTo>
                <a:lnTo>
                  <a:pt x="100234" y="100228"/>
                </a:lnTo>
                <a:lnTo>
                  <a:pt x="71307" y="133091"/>
                </a:lnTo>
                <a:lnTo>
                  <a:pt x="46724" y="169483"/>
                </a:lnTo>
                <a:lnTo>
                  <a:pt x="26894" y="208997"/>
                </a:lnTo>
                <a:lnTo>
                  <a:pt x="12224" y="251224"/>
                </a:lnTo>
                <a:lnTo>
                  <a:pt x="3124" y="295757"/>
                </a:lnTo>
                <a:lnTo>
                  <a:pt x="0" y="342188"/>
                </a:lnTo>
                <a:lnTo>
                  <a:pt x="3124" y="388622"/>
                </a:lnTo>
                <a:lnTo>
                  <a:pt x="12224" y="433158"/>
                </a:lnTo>
                <a:lnTo>
                  <a:pt x="26894" y="475387"/>
                </a:lnTo>
                <a:lnTo>
                  <a:pt x="46724" y="514902"/>
                </a:lnTo>
                <a:lnTo>
                  <a:pt x="71307" y="551296"/>
                </a:lnTo>
                <a:lnTo>
                  <a:pt x="100234" y="584160"/>
                </a:lnTo>
                <a:lnTo>
                  <a:pt x="133099" y="613087"/>
                </a:lnTo>
                <a:lnTo>
                  <a:pt x="169493" y="637668"/>
                </a:lnTo>
                <a:lnTo>
                  <a:pt x="209008" y="657497"/>
                </a:lnTo>
                <a:lnTo>
                  <a:pt x="251236" y="672166"/>
                </a:lnTo>
                <a:lnTo>
                  <a:pt x="295770" y="681266"/>
                </a:lnTo>
                <a:lnTo>
                  <a:pt x="342201" y="684390"/>
                </a:lnTo>
                <a:lnTo>
                  <a:pt x="388637" y="681266"/>
                </a:lnTo>
                <a:lnTo>
                  <a:pt x="422140" y="674420"/>
                </a:lnTo>
                <a:lnTo>
                  <a:pt x="342201" y="674420"/>
                </a:lnTo>
                <a:lnTo>
                  <a:pt x="293112" y="670818"/>
                </a:lnTo>
                <a:lnTo>
                  <a:pt x="246257" y="660354"/>
                </a:lnTo>
                <a:lnTo>
                  <a:pt x="202152" y="643542"/>
                </a:lnTo>
                <a:lnTo>
                  <a:pt x="161311" y="620896"/>
                </a:lnTo>
                <a:lnTo>
                  <a:pt x="124247" y="592930"/>
                </a:lnTo>
                <a:lnTo>
                  <a:pt x="91475" y="560158"/>
                </a:lnTo>
                <a:lnTo>
                  <a:pt x="63508" y="523093"/>
                </a:lnTo>
                <a:lnTo>
                  <a:pt x="40862" y="482250"/>
                </a:lnTo>
                <a:lnTo>
                  <a:pt x="24049" y="438142"/>
                </a:lnTo>
                <a:lnTo>
                  <a:pt x="13584" y="391284"/>
                </a:lnTo>
                <a:lnTo>
                  <a:pt x="9982" y="342188"/>
                </a:lnTo>
                <a:lnTo>
                  <a:pt x="13584" y="293096"/>
                </a:lnTo>
                <a:lnTo>
                  <a:pt x="24049" y="246239"/>
                </a:lnTo>
                <a:lnTo>
                  <a:pt x="40862" y="202132"/>
                </a:lnTo>
                <a:lnTo>
                  <a:pt x="63508" y="161289"/>
                </a:lnTo>
                <a:lnTo>
                  <a:pt x="91475" y="124224"/>
                </a:lnTo>
                <a:lnTo>
                  <a:pt x="124247" y="91451"/>
                </a:lnTo>
                <a:lnTo>
                  <a:pt x="161311" y="63483"/>
                </a:lnTo>
                <a:lnTo>
                  <a:pt x="202152" y="40836"/>
                </a:lnTo>
                <a:lnTo>
                  <a:pt x="246257" y="24023"/>
                </a:lnTo>
                <a:lnTo>
                  <a:pt x="293112" y="13559"/>
                </a:lnTo>
                <a:lnTo>
                  <a:pt x="342201" y="9956"/>
                </a:lnTo>
                <a:lnTo>
                  <a:pt x="422078" y="9956"/>
                </a:lnTo>
                <a:lnTo>
                  <a:pt x="388637" y="3123"/>
                </a:lnTo>
                <a:lnTo>
                  <a:pt x="342201" y="0"/>
                </a:lnTo>
                <a:close/>
              </a:path>
              <a:path extrusionOk="0" h="684530" w="684529">
                <a:moveTo>
                  <a:pt x="422078" y="9956"/>
                </a:moveTo>
                <a:lnTo>
                  <a:pt x="342201" y="9956"/>
                </a:lnTo>
                <a:lnTo>
                  <a:pt x="391296" y="13559"/>
                </a:lnTo>
                <a:lnTo>
                  <a:pt x="438154" y="24023"/>
                </a:lnTo>
                <a:lnTo>
                  <a:pt x="482261" y="40836"/>
                </a:lnTo>
                <a:lnTo>
                  <a:pt x="523102" y="63483"/>
                </a:lnTo>
                <a:lnTo>
                  <a:pt x="560165" y="91451"/>
                </a:lnTo>
                <a:lnTo>
                  <a:pt x="592936" y="124224"/>
                </a:lnTo>
                <a:lnTo>
                  <a:pt x="620900" y="161289"/>
                </a:lnTo>
                <a:lnTo>
                  <a:pt x="643545" y="202132"/>
                </a:lnTo>
                <a:lnTo>
                  <a:pt x="660355" y="246239"/>
                </a:lnTo>
                <a:lnTo>
                  <a:pt x="670818" y="293096"/>
                </a:lnTo>
                <a:lnTo>
                  <a:pt x="674420" y="342188"/>
                </a:lnTo>
                <a:lnTo>
                  <a:pt x="670818" y="391284"/>
                </a:lnTo>
                <a:lnTo>
                  <a:pt x="660355" y="438142"/>
                </a:lnTo>
                <a:lnTo>
                  <a:pt x="643545" y="482250"/>
                </a:lnTo>
                <a:lnTo>
                  <a:pt x="620900" y="523093"/>
                </a:lnTo>
                <a:lnTo>
                  <a:pt x="592936" y="560158"/>
                </a:lnTo>
                <a:lnTo>
                  <a:pt x="560165" y="592930"/>
                </a:lnTo>
                <a:lnTo>
                  <a:pt x="523102" y="620896"/>
                </a:lnTo>
                <a:lnTo>
                  <a:pt x="482261" y="643542"/>
                </a:lnTo>
                <a:lnTo>
                  <a:pt x="438154" y="660354"/>
                </a:lnTo>
                <a:lnTo>
                  <a:pt x="391296" y="670818"/>
                </a:lnTo>
                <a:lnTo>
                  <a:pt x="342201" y="674420"/>
                </a:lnTo>
                <a:lnTo>
                  <a:pt x="422140" y="674420"/>
                </a:lnTo>
                <a:lnTo>
                  <a:pt x="475403" y="657497"/>
                </a:lnTo>
                <a:lnTo>
                  <a:pt x="514917" y="637668"/>
                </a:lnTo>
                <a:lnTo>
                  <a:pt x="551309" y="613087"/>
                </a:lnTo>
                <a:lnTo>
                  <a:pt x="584171" y="584160"/>
                </a:lnTo>
                <a:lnTo>
                  <a:pt x="613095" y="551296"/>
                </a:lnTo>
                <a:lnTo>
                  <a:pt x="637674" y="514902"/>
                </a:lnTo>
                <a:lnTo>
                  <a:pt x="657501" y="475387"/>
                </a:lnTo>
                <a:lnTo>
                  <a:pt x="672168" y="433158"/>
                </a:lnTo>
                <a:lnTo>
                  <a:pt x="681266" y="388622"/>
                </a:lnTo>
                <a:lnTo>
                  <a:pt x="684390" y="342188"/>
                </a:lnTo>
                <a:lnTo>
                  <a:pt x="681266" y="295757"/>
                </a:lnTo>
                <a:lnTo>
                  <a:pt x="672168" y="251224"/>
                </a:lnTo>
                <a:lnTo>
                  <a:pt x="657501" y="208997"/>
                </a:lnTo>
                <a:lnTo>
                  <a:pt x="637674" y="169483"/>
                </a:lnTo>
                <a:lnTo>
                  <a:pt x="613095" y="133091"/>
                </a:lnTo>
                <a:lnTo>
                  <a:pt x="584171" y="100228"/>
                </a:lnTo>
                <a:lnTo>
                  <a:pt x="551309" y="71302"/>
                </a:lnTo>
                <a:lnTo>
                  <a:pt x="514917" y="46720"/>
                </a:lnTo>
                <a:lnTo>
                  <a:pt x="475403" y="26892"/>
                </a:lnTo>
                <a:lnTo>
                  <a:pt x="433174" y="12223"/>
                </a:lnTo>
                <a:lnTo>
                  <a:pt x="422078" y="995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chemeClr val="dk1"/>
              </a:solidFill>
              <a:latin typeface="Calibri"/>
              <a:ea typeface="Calibri"/>
              <a:cs typeface="Calibri"/>
              <a:sym typeface="Calibri"/>
            </a:endParaRPr>
          </a:p>
        </p:txBody>
      </p:sp>
      <p:pic>
        <p:nvPicPr>
          <p:cNvPr id="218" name="Google Shape;218;p75"/>
          <p:cNvPicPr preferRelativeResize="0"/>
          <p:nvPr/>
        </p:nvPicPr>
        <p:blipFill rotWithShape="1">
          <a:blip r:embed="rId3">
            <a:alphaModFix/>
          </a:blip>
          <a:srcRect b="0" l="0" r="0" t="0"/>
          <a:stretch/>
        </p:blipFill>
        <p:spPr>
          <a:xfrm>
            <a:off x="651878" y="278422"/>
            <a:ext cx="1569720" cy="1142664"/>
          </a:xfrm>
          <a:prstGeom prst="rect">
            <a:avLst/>
          </a:prstGeom>
          <a:noFill/>
          <a:ln>
            <a:noFill/>
          </a:ln>
        </p:spPr>
      </p:pic>
      <p:sp>
        <p:nvSpPr>
          <p:cNvPr id="219" name="Google Shape;219;p75"/>
          <p:cNvSpPr txBox="1"/>
          <p:nvPr>
            <p:ph type="title"/>
          </p:nvPr>
        </p:nvSpPr>
        <p:spPr>
          <a:xfrm>
            <a:off x="2458519" y="606315"/>
            <a:ext cx="7274960" cy="384721"/>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2500" u="none" cap="none" strike="noStrike">
                <a:solidFill>
                  <a:srgbClr val="045395"/>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0" name="Google Shape;220;p75"/>
          <p:cNvSpPr txBox="1"/>
          <p:nvPr>
            <p:ph idx="1" type="body"/>
          </p:nvPr>
        </p:nvSpPr>
        <p:spPr>
          <a:xfrm>
            <a:off x="609600" y="1577340"/>
            <a:ext cx="10972800" cy="276999"/>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221" name="Google Shape;221;p75"/>
          <p:cNvSpPr txBox="1"/>
          <p:nvPr>
            <p:ph idx="11" type="ftr"/>
          </p:nvPr>
        </p:nvSpPr>
        <p:spPr>
          <a:xfrm>
            <a:off x="4145280" y="6377940"/>
            <a:ext cx="3901440" cy="276999"/>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2" name="Google Shape;222;p75"/>
          <p:cNvSpPr txBox="1"/>
          <p:nvPr>
            <p:ph idx="10" type="dt"/>
          </p:nvPr>
        </p:nvSpPr>
        <p:spPr>
          <a:xfrm>
            <a:off x="609600" y="6377940"/>
            <a:ext cx="2804160" cy="27699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3" name="Google Shape;223;p75"/>
          <p:cNvSpPr txBox="1"/>
          <p:nvPr>
            <p:ph idx="12" type="sldNum"/>
          </p:nvPr>
        </p:nvSpPr>
        <p:spPr>
          <a:xfrm>
            <a:off x="8778240" y="6377940"/>
            <a:ext cx="2804160" cy="276999"/>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0" r:id="rId4"/>
    <p:sldLayoutId id="2147483691" r:id="rId5"/>
    <p:sldLayoutId id="2147483692" r:id="rId6"/>
    <p:sldLayoutId id="2147483693" r:id="rId7"/>
    <p:sldLayoutId id="2147483694"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sp>
        <p:nvSpPr>
          <p:cNvPr id="253" name="Google Shape;253;p77"/>
          <p:cNvSpPr txBox="1"/>
          <p:nvPr>
            <p:ph type="title"/>
          </p:nvPr>
        </p:nvSpPr>
        <p:spPr>
          <a:xfrm>
            <a:off x="838202"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4" name="Google Shape;254;p77"/>
          <p:cNvSpPr txBox="1"/>
          <p:nvPr>
            <p:ph idx="1" type="body"/>
          </p:nvPr>
        </p:nvSpPr>
        <p:spPr>
          <a:xfrm>
            <a:off x="838202"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5" name="Google Shape;255;p77"/>
          <p:cNvSpPr txBox="1"/>
          <p:nvPr>
            <p:ph idx="10" type="dt"/>
          </p:nvPr>
        </p:nvSpPr>
        <p:spPr>
          <a:xfrm>
            <a:off x="838201" y="6356351"/>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6" name="Google Shape;256;p77"/>
          <p:cNvSpPr txBox="1"/>
          <p:nvPr>
            <p:ph idx="11" type="ftr"/>
          </p:nvPr>
        </p:nvSpPr>
        <p:spPr>
          <a:xfrm>
            <a:off x="4038602" y="6356351"/>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7" name="Google Shape;257;p77"/>
          <p:cNvSpPr txBox="1"/>
          <p:nvPr>
            <p:ph idx="12" type="sldNum"/>
          </p:nvPr>
        </p:nvSpPr>
        <p:spPr>
          <a:xfrm>
            <a:off x="8610601"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9" name="Google Shape;329;p8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0" name="Google Shape;330;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31" name="Google Shape;331;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32" name="Google Shape;332;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1" name="Shape 391"/>
        <p:cNvGrpSpPr/>
        <p:nvPr/>
      </p:nvGrpSpPr>
      <p:grpSpPr>
        <a:xfrm>
          <a:off x="0" y="0"/>
          <a:ext cx="0" cy="0"/>
          <a:chOff x="0" y="0"/>
          <a:chExt cx="0" cy="0"/>
        </a:xfrm>
      </p:grpSpPr>
      <p:sp>
        <p:nvSpPr>
          <p:cNvPr id="392" name="Google Shape;392;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3" name="Google Shape;393;p8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4" name="Google Shape;394;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95" name="Google Shape;395;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96" name="Google Shape;396;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6" name="Shape 466"/>
        <p:cNvGrpSpPr/>
        <p:nvPr/>
      </p:nvGrpSpPr>
      <p:grpSpPr>
        <a:xfrm>
          <a:off x="0" y="0"/>
          <a:ext cx="0" cy="0"/>
          <a:chOff x="0" y="0"/>
          <a:chExt cx="0" cy="0"/>
        </a:xfrm>
      </p:grpSpPr>
      <p:sp>
        <p:nvSpPr>
          <p:cNvPr id="467" name="Google Shape;467;g24539260248_0_361"/>
          <p:cNvSpPr txBox="1"/>
          <p:nvPr>
            <p:ph type="title"/>
          </p:nvPr>
        </p:nvSpPr>
        <p:spPr>
          <a:xfrm>
            <a:off x="1787385" y="838200"/>
            <a:ext cx="86361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8" name="Google Shape;468;g24539260248_0_361"/>
          <p:cNvSpPr txBox="1"/>
          <p:nvPr>
            <p:ph idx="1" type="body"/>
          </p:nvPr>
        </p:nvSpPr>
        <p:spPr>
          <a:xfrm>
            <a:off x="609600" y="2362201"/>
            <a:ext cx="10972800" cy="3764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9" name="Google Shape;469;g24539260248_0_361"/>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70" name="Google Shape;470;g24539260248_0_361"/>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71" name="Google Shape;471;g24539260248_0_361"/>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72" name="Google Shape;472;g24539260248_0_361"/>
          <p:cNvSpPr/>
          <p:nvPr/>
        </p:nvSpPr>
        <p:spPr>
          <a:xfrm>
            <a:off x="0" y="0"/>
            <a:ext cx="609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3" name="Google Shape;473;g24539260248_0_361"/>
          <p:cNvSpPr/>
          <p:nvPr/>
        </p:nvSpPr>
        <p:spPr>
          <a:xfrm rot="5400000">
            <a:off x="6184241" y="833307"/>
            <a:ext cx="457200" cy="11606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B050"/>
              </a:solidFill>
              <a:latin typeface="Calibri"/>
              <a:ea typeface="Calibri"/>
              <a:cs typeface="Calibri"/>
              <a:sym typeface="Calibri"/>
            </a:endParaRPr>
          </a:p>
        </p:txBody>
      </p:sp>
      <p:sp>
        <p:nvSpPr>
          <p:cNvPr id="474" name="Google Shape;474;g24539260248_0_361"/>
          <p:cNvSpPr/>
          <p:nvPr/>
        </p:nvSpPr>
        <p:spPr>
          <a:xfrm>
            <a:off x="11606592" y="7257"/>
            <a:ext cx="609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5" name="Google Shape;475;g24539260248_0_361"/>
          <p:cNvSpPr/>
          <p:nvPr/>
        </p:nvSpPr>
        <p:spPr>
          <a:xfrm rot="5400000">
            <a:off x="6160052" y="-5574749"/>
            <a:ext cx="457200" cy="11606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B05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16.png"/><Relationship Id="rId9" Type="http://schemas.openxmlformats.org/officeDocument/2006/relationships/image" Target="../media/image10.jpg"/><Relationship Id="rId5" Type="http://schemas.openxmlformats.org/officeDocument/2006/relationships/image" Target="../media/image17.png"/><Relationship Id="rId6" Type="http://schemas.openxmlformats.org/officeDocument/2006/relationships/hyperlink" Target="https://handlewithcareok.org/" TargetMode="External"/><Relationship Id="rId7" Type="http://schemas.openxmlformats.org/officeDocument/2006/relationships/hyperlink" Target="mailto:info@handlewithcareok.org" TargetMode="External"/><Relationship Id="rId8" Type="http://schemas.openxmlformats.org/officeDocument/2006/relationships/image" Target="../media/image25.png"/></Relationships>
</file>

<file path=ppt/slides/_rels/slide10.xml.rels><?xml version="1.0" encoding="UTF-8" standalone="yes"?><Relationships xmlns="http://schemas.openxmlformats.org/package/2006/relationships"><Relationship Id="rId11" Type="http://schemas.openxmlformats.org/officeDocument/2006/relationships/image" Target="../media/image10.jpg"/><Relationship Id="rId10" Type="http://schemas.openxmlformats.org/officeDocument/2006/relationships/hyperlink" Target="https://okturningpoint.org/advocacy/" TargetMode="External"/><Relationship Id="rId13" Type="http://schemas.openxmlformats.org/officeDocument/2006/relationships/image" Target="../media/image45.png"/><Relationship Id="rId12" Type="http://schemas.openxmlformats.org/officeDocument/2006/relationships/hyperlink" Target="https://www.canva.com/design/DAFYO1G_C8w/B1Ki0ErYbdy993830-PYXg/edit?utm_content=DAFYO1G_C8w&amp;utm_campaign=designshare&amp;utm_medium=link2&amp;utm_source=sharebutton"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handlewithcareok.org/" TargetMode="External"/><Relationship Id="rId4" Type="http://schemas.openxmlformats.org/officeDocument/2006/relationships/hyperlink" Target="https://handlewithcareok.org/" TargetMode="External"/><Relationship Id="rId9" Type="http://schemas.openxmlformats.org/officeDocument/2006/relationships/hyperlink" Target="mailto:info@handlewithcareok.org" TargetMode="External"/><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37.png"/><Relationship Id="rId8" Type="http://schemas.openxmlformats.org/officeDocument/2006/relationships/hyperlink" Target="https://us02web.zoom.us/j/84481751587" TargetMode="External"/></Relationships>
</file>

<file path=ppt/slides/_rels/slide11.xml.rels><?xml version="1.0" encoding="UTF-8" standalone="yes"?><Relationships xmlns="http://schemas.openxmlformats.org/package/2006/relationships"><Relationship Id="rId10" Type="http://schemas.openxmlformats.org/officeDocument/2006/relationships/image" Target="../media/image10.jpg"/><Relationship Id="rId1" Type="http://schemas.openxmlformats.org/officeDocument/2006/relationships/slideLayout" Target="../slideLayouts/slideLayout54.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52.jpg"/><Relationship Id="rId9" Type="http://schemas.openxmlformats.org/officeDocument/2006/relationships/hyperlink" Target="https://okturningpoint.org/advocacy/" TargetMode="External"/><Relationship Id="rId5" Type="http://schemas.openxmlformats.org/officeDocument/2006/relationships/hyperlink" Target="https://publichealthok.org/county-health-improvement-organizations/" TargetMode="External"/><Relationship Id="rId6" Type="http://schemas.openxmlformats.org/officeDocument/2006/relationships/image" Target="../media/image32.png"/><Relationship Id="rId7" Type="http://schemas.openxmlformats.org/officeDocument/2006/relationships/image" Target="../media/image19.jpg"/><Relationship Id="rId8" Type="http://schemas.openxmlformats.org/officeDocument/2006/relationships/image" Target="../media/image56.png"/></Relationships>
</file>

<file path=ppt/slides/_rels/slide12.xml.rels><?xml version="1.0" encoding="UTF-8" standalone="yes"?><Relationships xmlns="http://schemas.openxmlformats.org/package/2006/relationships"><Relationship Id="rId11" Type="http://schemas.openxmlformats.org/officeDocument/2006/relationships/hyperlink" Target="https://calendar.google.com/event?action=TEMPLATE&amp;tmeid=XzcxMGo2YzIxNzRzMzBiOWo2bDEzMGI5azg1MjM0YjlwOGgxNDJiYTY4OG8zNGNwajZwMGplaDltNzBfMjAyMjA2MDFUMTUwMDAwWiBlYmNvbnN1bHRpbmdva2NAbQ&amp;tmsrc=ebconsultingokc%40gmail.com&amp;scp=ALL" TargetMode="External"/><Relationship Id="rId10" Type="http://schemas.openxmlformats.org/officeDocument/2006/relationships/hyperlink" Target="https://publichealthok.org/catch-up-2-0/"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ravemobilesafety.com/contact/" TargetMode="External"/><Relationship Id="rId4" Type="http://schemas.openxmlformats.org/officeDocument/2006/relationships/hyperlink" Target="https://oklahoma.gov/homeland-security/school-security/training.html" TargetMode="External"/><Relationship Id="rId9" Type="http://schemas.openxmlformats.org/officeDocument/2006/relationships/hyperlink" Target="https://us02web.zoom.us/j/84481751587" TargetMode="External"/><Relationship Id="rId5" Type="http://schemas.openxmlformats.org/officeDocument/2006/relationships/hyperlink" Target="https://sde.ok.gov/crisis-preparedness-response/professional-development" TargetMode="External"/><Relationship Id="rId6" Type="http://schemas.openxmlformats.org/officeDocument/2006/relationships/hyperlink" Target="https://oklahoma.gov/odmhsas/recovery/criminal-justice/crisis-intervention-team-cit.html" TargetMode="External"/><Relationship Id="rId7" Type="http://schemas.openxmlformats.org/officeDocument/2006/relationships/hyperlink" Target="https://attendee.gotowebinar.com/recording/7206422823285236482" TargetMode="External"/><Relationship Id="rId8" Type="http://schemas.openxmlformats.org/officeDocument/2006/relationships/hyperlink" Target="https://okevolutionfoundation.org/services/" TargetMode="External"/></Relationships>
</file>

<file path=ppt/slides/_rels/slide13.xml.rels><?xml version="1.0" encoding="UTF-8" standalone="yes"?><Relationships xmlns="http://schemas.openxmlformats.org/package/2006/relationships"><Relationship Id="rId40" Type="http://schemas.openxmlformats.org/officeDocument/2006/relationships/slide" Target="/ppt/slides/slide13.xml"/><Relationship Id="rId190" Type="http://schemas.openxmlformats.org/officeDocument/2006/relationships/slide" Target="/ppt/slides/slide13.xml"/><Relationship Id="rId42" Type="http://schemas.openxmlformats.org/officeDocument/2006/relationships/slide" Target="/ppt/slides/slide13.xml"/><Relationship Id="rId41" Type="http://schemas.openxmlformats.org/officeDocument/2006/relationships/slide" Target="/ppt/slides/slide13.xml"/><Relationship Id="rId44" Type="http://schemas.openxmlformats.org/officeDocument/2006/relationships/image" Target="../media/image33.png"/><Relationship Id="rId194" Type="http://schemas.openxmlformats.org/officeDocument/2006/relationships/slide" Target="/ppt/slides/slide13.xml"/><Relationship Id="rId43" Type="http://schemas.openxmlformats.org/officeDocument/2006/relationships/slide" Target="/ppt/slides/slide13.xml"/><Relationship Id="rId193" Type="http://schemas.openxmlformats.org/officeDocument/2006/relationships/slide" Target="/ppt/slides/slide13.xml"/><Relationship Id="rId46" Type="http://schemas.openxmlformats.org/officeDocument/2006/relationships/image" Target="../media/image53.png"/><Relationship Id="rId192" Type="http://schemas.openxmlformats.org/officeDocument/2006/relationships/slide" Target="/ppt/slides/slide13.xml"/><Relationship Id="rId45" Type="http://schemas.openxmlformats.org/officeDocument/2006/relationships/slide" Target="/ppt/slides/slide13.xml"/><Relationship Id="rId191" Type="http://schemas.openxmlformats.org/officeDocument/2006/relationships/slide" Target="/ppt/slides/slide13.xml"/><Relationship Id="rId48" Type="http://schemas.openxmlformats.org/officeDocument/2006/relationships/image" Target="../media/image38.png"/><Relationship Id="rId187" Type="http://schemas.openxmlformats.org/officeDocument/2006/relationships/slide" Target="/ppt/slides/slide13.xml"/><Relationship Id="rId47" Type="http://schemas.openxmlformats.org/officeDocument/2006/relationships/slide" Target="/ppt/slides/slide13.xml"/><Relationship Id="rId186" Type="http://schemas.openxmlformats.org/officeDocument/2006/relationships/slide" Target="/ppt/slides/slide13.xml"/><Relationship Id="rId185" Type="http://schemas.openxmlformats.org/officeDocument/2006/relationships/slide" Target="/ppt/slides/slide13.xml"/><Relationship Id="rId49" Type="http://schemas.openxmlformats.org/officeDocument/2006/relationships/slide" Target="/ppt/slides/slide13.xml"/><Relationship Id="rId184" Type="http://schemas.openxmlformats.org/officeDocument/2006/relationships/slide" Target="/ppt/slides/slide13.xml"/><Relationship Id="rId189" Type="http://schemas.openxmlformats.org/officeDocument/2006/relationships/slide" Target="/ppt/slides/slide13.xml"/><Relationship Id="rId188" Type="http://schemas.openxmlformats.org/officeDocument/2006/relationships/slide" Target="/ppt/slides/slide13.xml"/><Relationship Id="rId31" Type="http://schemas.openxmlformats.org/officeDocument/2006/relationships/slide" Target="/ppt/slides/slide13.xml"/><Relationship Id="rId30" Type="http://schemas.openxmlformats.org/officeDocument/2006/relationships/slide" Target="/ppt/slides/slide13.xml"/><Relationship Id="rId33" Type="http://schemas.openxmlformats.org/officeDocument/2006/relationships/slide" Target="/ppt/slides/slide13.xml"/><Relationship Id="rId183" Type="http://schemas.openxmlformats.org/officeDocument/2006/relationships/slide" Target="/ppt/slides/slide13.xml"/><Relationship Id="rId32" Type="http://schemas.openxmlformats.org/officeDocument/2006/relationships/slide" Target="/ppt/slides/slide13.xml"/><Relationship Id="rId182" Type="http://schemas.openxmlformats.org/officeDocument/2006/relationships/slide" Target="/ppt/slides/slide13.xml"/><Relationship Id="rId35" Type="http://schemas.openxmlformats.org/officeDocument/2006/relationships/slide" Target="/ppt/slides/slide13.xml"/><Relationship Id="rId181" Type="http://schemas.openxmlformats.org/officeDocument/2006/relationships/slide" Target="/ppt/slides/slide13.xml"/><Relationship Id="rId34" Type="http://schemas.openxmlformats.org/officeDocument/2006/relationships/slide" Target="/ppt/slides/slide13.xml"/><Relationship Id="rId180" Type="http://schemas.openxmlformats.org/officeDocument/2006/relationships/slide" Target="/ppt/slides/slide13.xml"/><Relationship Id="rId37" Type="http://schemas.openxmlformats.org/officeDocument/2006/relationships/image" Target="../media/image31.png"/><Relationship Id="rId176" Type="http://schemas.openxmlformats.org/officeDocument/2006/relationships/slide" Target="/ppt/slides/slide13.xml"/><Relationship Id="rId36" Type="http://schemas.openxmlformats.org/officeDocument/2006/relationships/slide" Target="/ppt/slides/slide13.xml"/><Relationship Id="rId175" Type="http://schemas.openxmlformats.org/officeDocument/2006/relationships/slide" Target="/ppt/slides/slide13.xml"/><Relationship Id="rId39" Type="http://schemas.openxmlformats.org/officeDocument/2006/relationships/slide" Target="/ppt/slides/slide13.xml"/><Relationship Id="rId174" Type="http://schemas.openxmlformats.org/officeDocument/2006/relationships/slide" Target="/ppt/slides/slide13.xml"/><Relationship Id="rId38" Type="http://schemas.openxmlformats.org/officeDocument/2006/relationships/slide" Target="/ppt/slides/slide13.xml"/><Relationship Id="rId173" Type="http://schemas.openxmlformats.org/officeDocument/2006/relationships/slide" Target="/ppt/slides/slide13.xml"/><Relationship Id="rId179" Type="http://schemas.openxmlformats.org/officeDocument/2006/relationships/slide" Target="/ppt/slides/slide13.xml"/><Relationship Id="rId178" Type="http://schemas.openxmlformats.org/officeDocument/2006/relationships/slide" Target="/ppt/slides/slide13.xml"/><Relationship Id="rId177" Type="http://schemas.openxmlformats.org/officeDocument/2006/relationships/slide" Target="/ppt/slides/slide13.xml"/><Relationship Id="rId20" Type="http://schemas.openxmlformats.org/officeDocument/2006/relationships/slide" Target="/ppt/slides/slide13.xml"/><Relationship Id="rId22" Type="http://schemas.openxmlformats.org/officeDocument/2006/relationships/slide" Target="/ppt/slides/slide13.xml"/><Relationship Id="rId21" Type="http://schemas.openxmlformats.org/officeDocument/2006/relationships/slide" Target="/ppt/slides/slide13.xml"/><Relationship Id="rId24" Type="http://schemas.openxmlformats.org/officeDocument/2006/relationships/slide" Target="/ppt/slides/slide13.xml"/><Relationship Id="rId23" Type="http://schemas.openxmlformats.org/officeDocument/2006/relationships/slide" Target="/ppt/slides/slide13.xml"/><Relationship Id="rId26" Type="http://schemas.openxmlformats.org/officeDocument/2006/relationships/slide" Target="/ppt/slides/slide13.xml"/><Relationship Id="rId25" Type="http://schemas.openxmlformats.org/officeDocument/2006/relationships/slide" Target="/ppt/slides/slide13.xml"/><Relationship Id="rId28" Type="http://schemas.openxmlformats.org/officeDocument/2006/relationships/slide" Target="/ppt/slides/slide13.xml"/><Relationship Id="rId27" Type="http://schemas.openxmlformats.org/officeDocument/2006/relationships/slide" Target="/ppt/slides/slide13.xml"/><Relationship Id="rId29" Type="http://schemas.openxmlformats.org/officeDocument/2006/relationships/slide" Target="/ppt/slides/slide13.xml"/><Relationship Id="rId11" Type="http://schemas.openxmlformats.org/officeDocument/2006/relationships/slide" Target="/ppt/slides/slide13.xml"/><Relationship Id="rId10" Type="http://schemas.openxmlformats.org/officeDocument/2006/relationships/slide" Target="/ppt/slides/slide13.xml"/><Relationship Id="rId13" Type="http://schemas.openxmlformats.org/officeDocument/2006/relationships/slide" Target="/ppt/slides/slide13.xml"/><Relationship Id="rId12" Type="http://schemas.openxmlformats.org/officeDocument/2006/relationships/slide" Target="/ppt/slides/slide13.xml"/><Relationship Id="rId15" Type="http://schemas.openxmlformats.org/officeDocument/2006/relationships/slide" Target="/ppt/slides/slide13.xml"/><Relationship Id="rId198" Type="http://schemas.openxmlformats.org/officeDocument/2006/relationships/slide" Target="/ppt/slides/slide13.xml"/><Relationship Id="rId14" Type="http://schemas.openxmlformats.org/officeDocument/2006/relationships/slide" Target="/ppt/slides/slide13.xml"/><Relationship Id="rId197" Type="http://schemas.openxmlformats.org/officeDocument/2006/relationships/slide" Target="/ppt/slides/slide13.xml"/><Relationship Id="rId17" Type="http://schemas.openxmlformats.org/officeDocument/2006/relationships/slide" Target="/ppt/slides/slide13.xml"/><Relationship Id="rId196" Type="http://schemas.openxmlformats.org/officeDocument/2006/relationships/slide" Target="/ppt/slides/slide13.xml"/><Relationship Id="rId16" Type="http://schemas.openxmlformats.org/officeDocument/2006/relationships/slide" Target="/ppt/slides/slide13.xml"/><Relationship Id="rId195" Type="http://schemas.openxmlformats.org/officeDocument/2006/relationships/slide" Target="/ppt/slides/slide13.xml"/><Relationship Id="rId19" Type="http://schemas.openxmlformats.org/officeDocument/2006/relationships/slide" Target="/ppt/slides/slide13.xml"/><Relationship Id="rId18" Type="http://schemas.openxmlformats.org/officeDocument/2006/relationships/slide" Target="/ppt/slides/slide13.xml"/><Relationship Id="rId199" Type="http://schemas.openxmlformats.org/officeDocument/2006/relationships/slide" Target="/ppt/slides/slide13.xml"/><Relationship Id="rId84" Type="http://schemas.openxmlformats.org/officeDocument/2006/relationships/slide" Target="/ppt/slides/slide13.xml"/><Relationship Id="rId83" Type="http://schemas.openxmlformats.org/officeDocument/2006/relationships/image" Target="../media/image66.png"/><Relationship Id="rId86" Type="http://schemas.openxmlformats.org/officeDocument/2006/relationships/slide" Target="/ppt/slides/slide13.xml"/><Relationship Id="rId85" Type="http://schemas.openxmlformats.org/officeDocument/2006/relationships/slide" Target="/ppt/slides/slide13.xml"/><Relationship Id="rId88" Type="http://schemas.openxmlformats.org/officeDocument/2006/relationships/slide" Target="/ppt/slides/slide13.xml"/><Relationship Id="rId150" Type="http://schemas.openxmlformats.org/officeDocument/2006/relationships/slide" Target="/ppt/slides/slide13.xml"/><Relationship Id="rId87" Type="http://schemas.openxmlformats.org/officeDocument/2006/relationships/slide" Target="/ppt/slides/slide13.xml"/><Relationship Id="rId89" Type="http://schemas.openxmlformats.org/officeDocument/2006/relationships/image" Target="../media/image81.png"/><Relationship Id="rId80" Type="http://schemas.openxmlformats.org/officeDocument/2006/relationships/slide" Target="/ppt/slides/slide13.xml"/><Relationship Id="rId82" Type="http://schemas.openxmlformats.org/officeDocument/2006/relationships/slide" Target="/ppt/slides/slide13.xml"/><Relationship Id="rId81"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3.xml"/><Relationship Id="rId149" Type="http://schemas.openxmlformats.org/officeDocument/2006/relationships/image" Target="../media/image78.png"/><Relationship Id="rId4" Type="http://schemas.openxmlformats.org/officeDocument/2006/relationships/slide" Target="/ppt/slides/slide13.xml"/><Relationship Id="rId148" Type="http://schemas.openxmlformats.org/officeDocument/2006/relationships/slide" Target="/ppt/slides/slide13.xml"/><Relationship Id="rId9" Type="http://schemas.openxmlformats.org/officeDocument/2006/relationships/slide" Target="/ppt/slides/slide13.xml"/><Relationship Id="rId143" Type="http://schemas.openxmlformats.org/officeDocument/2006/relationships/image" Target="../media/image76.png"/><Relationship Id="rId142" Type="http://schemas.openxmlformats.org/officeDocument/2006/relationships/slide" Target="/ppt/slides/slide13.xml"/><Relationship Id="rId141" Type="http://schemas.openxmlformats.org/officeDocument/2006/relationships/image" Target="../media/image77.png"/><Relationship Id="rId140" Type="http://schemas.openxmlformats.org/officeDocument/2006/relationships/slide" Target="/ppt/slides/slide13.xml"/><Relationship Id="rId5" Type="http://schemas.openxmlformats.org/officeDocument/2006/relationships/slide" Target="/ppt/slides/slide13.xml"/><Relationship Id="rId147" Type="http://schemas.openxmlformats.org/officeDocument/2006/relationships/image" Target="../media/image72.png"/><Relationship Id="rId6" Type="http://schemas.openxmlformats.org/officeDocument/2006/relationships/slide" Target="/ppt/slides/slide13.xml"/><Relationship Id="rId146" Type="http://schemas.openxmlformats.org/officeDocument/2006/relationships/slide" Target="/ppt/slides/slide13.xml"/><Relationship Id="rId7" Type="http://schemas.openxmlformats.org/officeDocument/2006/relationships/slide" Target="/ppt/slides/slide13.xml"/><Relationship Id="rId145" Type="http://schemas.openxmlformats.org/officeDocument/2006/relationships/slide" Target="/ppt/slides/slide13.xml"/><Relationship Id="rId8" Type="http://schemas.openxmlformats.org/officeDocument/2006/relationships/slide" Target="/ppt/slides/slide13.xml"/><Relationship Id="rId144" Type="http://schemas.openxmlformats.org/officeDocument/2006/relationships/slide" Target="/ppt/slides/slide13.xml"/><Relationship Id="rId73" Type="http://schemas.openxmlformats.org/officeDocument/2006/relationships/slide" Target="/ppt/slides/slide13.xml"/><Relationship Id="rId72" Type="http://schemas.openxmlformats.org/officeDocument/2006/relationships/slide" Target="/ppt/slides/slide13.xml"/><Relationship Id="rId75" Type="http://schemas.openxmlformats.org/officeDocument/2006/relationships/slide" Target="/ppt/slides/slide13.xml"/><Relationship Id="rId74" Type="http://schemas.openxmlformats.org/officeDocument/2006/relationships/slide" Target="/ppt/slides/slide13.xml"/><Relationship Id="rId77" Type="http://schemas.openxmlformats.org/officeDocument/2006/relationships/slide" Target="/ppt/slides/slide13.xml"/><Relationship Id="rId76" Type="http://schemas.openxmlformats.org/officeDocument/2006/relationships/image" Target="../media/image60.png"/><Relationship Id="rId79" Type="http://schemas.openxmlformats.org/officeDocument/2006/relationships/slide" Target="/ppt/slides/slide13.xml"/><Relationship Id="rId78" Type="http://schemas.openxmlformats.org/officeDocument/2006/relationships/image" Target="../media/image46.png"/><Relationship Id="rId71" Type="http://schemas.openxmlformats.org/officeDocument/2006/relationships/slide" Target="/ppt/slides/slide13.xml"/><Relationship Id="rId70" Type="http://schemas.openxmlformats.org/officeDocument/2006/relationships/slide" Target="/ppt/slides/slide13.xml"/><Relationship Id="rId139" Type="http://schemas.openxmlformats.org/officeDocument/2006/relationships/slide" Target="/ppt/slides/slide13.xml"/><Relationship Id="rId138" Type="http://schemas.openxmlformats.org/officeDocument/2006/relationships/slide" Target="/ppt/slides/slide13.xml"/><Relationship Id="rId137" Type="http://schemas.openxmlformats.org/officeDocument/2006/relationships/slide" Target="/ppt/slides/slide13.xml"/><Relationship Id="rId132" Type="http://schemas.openxmlformats.org/officeDocument/2006/relationships/slide" Target="/ppt/slides/slide13.xml"/><Relationship Id="rId131" Type="http://schemas.openxmlformats.org/officeDocument/2006/relationships/image" Target="../media/image74.png"/><Relationship Id="rId130" Type="http://schemas.openxmlformats.org/officeDocument/2006/relationships/slide" Target="/ppt/slides/slide13.xml"/><Relationship Id="rId136" Type="http://schemas.openxmlformats.org/officeDocument/2006/relationships/slide" Target="/ppt/slides/slide13.xml"/><Relationship Id="rId135" Type="http://schemas.openxmlformats.org/officeDocument/2006/relationships/slide" Target="/ppt/slides/slide13.xml"/><Relationship Id="rId134" Type="http://schemas.openxmlformats.org/officeDocument/2006/relationships/slide" Target="/ppt/slides/slide13.xml"/><Relationship Id="rId133" Type="http://schemas.openxmlformats.org/officeDocument/2006/relationships/slide" Target="/ppt/slides/slide13.xml"/><Relationship Id="rId62" Type="http://schemas.openxmlformats.org/officeDocument/2006/relationships/image" Target="../media/image41.png"/><Relationship Id="rId61" Type="http://schemas.openxmlformats.org/officeDocument/2006/relationships/slide" Target="/ppt/slides/slide13.xml"/><Relationship Id="rId64" Type="http://schemas.openxmlformats.org/officeDocument/2006/relationships/slide" Target="/ppt/slides/slide13.xml"/><Relationship Id="rId63" Type="http://schemas.openxmlformats.org/officeDocument/2006/relationships/slide" Target="/ppt/slides/slide13.xml"/><Relationship Id="rId66" Type="http://schemas.openxmlformats.org/officeDocument/2006/relationships/slide" Target="/ppt/slides/slide13.xml"/><Relationship Id="rId172" Type="http://schemas.openxmlformats.org/officeDocument/2006/relationships/slide" Target="/ppt/slides/slide13.xml"/><Relationship Id="rId65" Type="http://schemas.openxmlformats.org/officeDocument/2006/relationships/image" Target="../media/image36.png"/><Relationship Id="rId171" Type="http://schemas.openxmlformats.org/officeDocument/2006/relationships/slide" Target="/ppt/slides/slide13.xml"/><Relationship Id="rId68" Type="http://schemas.openxmlformats.org/officeDocument/2006/relationships/slide" Target="/ppt/slides/slide13.xml"/><Relationship Id="rId170" Type="http://schemas.openxmlformats.org/officeDocument/2006/relationships/slide" Target="/ppt/slides/slide13.xml"/><Relationship Id="rId67" Type="http://schemas.openxmlformats.org/officeDocument/2006/relationships/image" Target="../media/image42.png"/><Relationship Id="rId60" Type="http://schemas.openxmlformats.org/officeDocument/2006/relationships/slide" Target="/ppt/slides/slide13.xml"/><Relationship Id="rId165" Type="http://schemas.openxmlformats.org/officeDocument/2006/relationships/slide" Target="/ppt/slides/slide13.xml"/><Relationship Id="rId69" Type="http://schemas.openxmlformats.org/officeDocument/2006/relationships/slide" Target="/ppt/slides/slide13.xml"/><Relationship Id="rId164" Type="http://schemas.openxmlformats.org/officeDocument/2006/relationships/slide" Target="/ppt/slides/slide13.xml"/><Relationship Id="rId163" Type="http://schemas.openxmlformats.org/officeDocument/2006/relationships/slide" Target="/ppt/slides/slide13.xml"/><Relationship Id="rId162" Type="http://schemas.openxmlformats.org/officeDocument/2006/relationships/slide" Target="/ppt/slides/slide13.xml"/><Relationship Id="rId169" Type="http://schemas.openxmlformats.org/officeDocument/2006/relationships/slide" Target="/ppt/slides/slide13.xml"/><Relationship Id="rId168" Type="http://schemas.openxmlformats.org/officeDocument/2006/relationships/slide" Target="/ppt/slides/slide13.xml"/><Relationship Id="rId167" Type="http://schemas.openxmlformats.org/officeDocument/2006/relationships/slide" Target="/ppt/slides/slide13.xml"/><Relationship Id="rId166" Type="http://schemas.openxmlformats.org/officeDocument/2006/relationships/slide" Target="/ppt/slides/slide13.xml"/><Relationship Id="rId51" Type="http://schemas.openxmlformats.org/officeDocument/2006/relationships/slide" Target="/ppt/slides/slide13.xml"/><Relationship Id="rId50" Type="http://schemas.openxmlformats.org/officeDocument/2006/relationships/slide" Target="/ppt/slides/slide13.xml"/><Relationship Id="rId53" Type="http://schemas.openxmlformats.org/officeDocument/2006/relationships/slide" Target="/ppt/slides/slide13.xml"/><Relationship Id="rId52" Type="http://schemas.openxmlformats.org/officeDocument/2006/relationships/image" Target="../media/image30.png"/><Relationship Id="rId55" Type="http://schemas.openxmlformats.org/officeDocument/2006/relationships/slide" Target="/ppt/slides/slide13.xml"/><Relationship Id="rId161" Type="http://schemas.openxmlformats.org/officeDocument/2006/relationships/slide" Target="/ppt/slides/slide13.xml"/><Relationship Id="rId54" Type="http://schemas.openxmlformats.org/officeDocument/2006/relationships/slide" Target="/ppt/slides/slide13.xml"/><Relationship Id="rId160" Type="http://schemas.openxmlformats.org/officeDocument/2006/relationships/slide" Target="/ppt/slides/slide13.xml"/><Relationship Id="rId57" Type="http://schemas.openxmlformats.org/officeDocument/2006/relationships/slide" Target="/ppt/slides/slide13.xml"/><Relationship Id="rId56" Type="http://schemas.openxmlformats.org/officeDocument/2006/relationships/image" Target="../media/image54.png"/><Relationship Id="rId159" Type="http://schemas.openxmlformats.org/officeDocument/2006/relationships/slide" Target="/ppt/slides/slide13.xml"/><Relationship Id="rId59" Type="http://schemas.openxmlformats.org/officeDocument/2006/relationships/slide" Target="/ppt/slides/slide13.xml"/><Relationship Id="rId154" Type="http://schemas.openxmlformats.org/officeDocument/2006/relationships/slide" Target="/ppt/slides/slide13.xml"/><Relationship Id="rId58" Type="http://schemas.openxmlformats.org/officeDocument/2006/relationships/slide" Target="/ppt/slides/slide13.xml"/><Relationship Id="rId153" Type="http://schemas.openxmlformats.org/officeDocument/2006/relationships/slide" Target="/ppt/slides/slide13.xml"/><Relationship Id="rId152" Type="http://schemas.openxmlformats.org/officeDocument/2006/relationships/slide" Target="/ppt/slides/slide13.xml"/><Relationship Id="rId151" Type="http://schemas.openxmlformats.org/officeDocument/2006/relationships/slide" Target="/ppt/slides/slide13.xml"/><Relationship Id="rId158" Type="http://schemas.openxmlformats.org/officeDocument/2006/relationships/slide" Target="/ppt/slides/slide13.xml"/><Relationship Id="rId157" Type="http://schemas.openxmlformats.org/officeDocument/2006/relationships/slide" Target="/ppt/slides/slide13.xml"/><Relationship Id="rId156" Type="http://schemas.openxmlformats.org/officeDocument/2006/relationships/slide" Target="/ppt/slides/slide13.xml"/><Relationship Id="rId155" Type="http://schemas.openxmlformats.org/officeDocument/2006/relationships/slide" Target="/ppt/slides/slide13.xml"/><Relationship Id="rId107" Type="http://schemas.openxmlformats.org/officeDocument/2006/relationships/slide" Target="/ppt/slides/slide13.xml"/><Relationship Id="rId106" Type="http://schemas.openxmlformats.org/officeDocument/2006/relationships/image" Target="../media/image57.png"/><Relationship Id="rId105" Type="http://schemas.openxmlformats.org/officeDocument/2006/relationships/slide" Target="/ppt/slides/slide13.xml"/><Relationship Id="rId104" Type="http://schemas.openxmlformats.org/officeDocument/2006/relationships/image" Target="../media/image92.png"/><Relationship Id="rId109" Type="http://schemas.openxmlformats.org/officeDocument/2006/relationships/slide" Target="/ppt/slides/slide13.xml"/><Relationship Id="rId108" Type="http://schemas.openxmlformats.org/officeDocument/2006/relationships/slide" Target="/ppt/slides/slide13.xml"/><Relationship Id="rId103" Type="http://schemas.openxmlformats.org/officeDocument/2006/relationships/slide" Target="/ppt/slides/slide13.xml"/><Relationship Id="rId102" Type="http://schemas.openxmlformats.org/officeDocument/2006/relationships/slide" Target="/ppt/slides/slide13.xml"/><Relationship Id="rId101" Type="http://schemas.openxmlformats.org/officeDocument/2006/relationships/image" Target="../media/image50.png"/><Relationship Id="rId100" Type="http://schemas.openxmlformats.org/officeDocument/2006/relationships/slide" Target="/ppt/slides/slide13.xml"/><Relationship Id="rId129" Type="http://schemas.openxmlformats.org/officeDocument/2006/relationships/slide" Target="/ppt/slides/slide13.xml"/><Relationship Id="rId128" Type="http://schemas.openxmlformats.org/officeDocument/2006/relationships/slide" Target="/ppt/slides/slide13.xml"/><Relationship Id="rId127" Type="http://schemas.openxmlformats.org/officeDocument/2006/relationships/slide" Target="/ppt/slides/slide13.xml"/><Relationship Id="rId126" Type="http://schemas.openxmlformats.org/officeDocument/2006/relationships/slide" Target="/ppt/slides/slide13.xml"/><Relationship Id="rId121" Type="http://schemas.openxmlformats.org/officeDocument/2006/relationships/slide" Target="/ppt/slides/slide13.xml"/><Relationship Id="rId120" Type="http://schemas.openxmlformats.org/officeDocument/2006/relationships/slide" Target="/ppt/slides/slide13.xml"/><Relationship Id="rId125" Type="http://schemas.openxmlformats.org/officeDocument/2006/relationships/slide" Target="/ppt/slides/slide13.xml"/><Relationship Id="rId124" Type="http://schemas.openxmlformats.org/officeDocument/2006/relationships/slide" Target="/ppt/slides/slide13.xml"/><Relationship Id="rId123" Type="http://schemas.openxmlformats.org/officeDocument/2006/relationships/slide" Target="/ppt/slides/slide13.xml"/><Relationship Id="rId122" Type="http://schemas.openxmlformats.org/officeDocument/2006/relationships/slide" Target="/ppt/slides/slide13.xml"/><Relationship Id="rId95" Type="http://schemas.openxmlformats.org/officeDocument/2006/relationships/slide" Target="/ppt/slides/slide13.xml"/><Relationship Id="rId94" Type="http://schemas.openxmlformats.org/officeDocument/2006/relationships/image" Target="../media/image64.png"/><Relationship Id="rId97" Type="http://schemas.openxmlformats.org/officeDocument/2006/relationships/slide" Target="/ppt/slides/slide13.xml"/><Relationship Id="rId96" Type="http://schemas.openxmlformats.org/officeDocument/2006/relationships/slide" Target="/ppt/slides/slide13.xml"/><Relationship Id="rId99" Type="http://schemas.openxmlformats.org/officeDocument/2006/relationships/slide" Target="/ppt/slides/slide13.xml"/><Relationship Id="rId98" Type="http://schemas.openxmlformats.org/officeDocument/2006/relationships/slide" Target="/ppt/slides/slide13.xml"/><Relationship Id="rId91" Type="http://schemas.openxmlformats.org/officeDocument/2006/relationships/slide" Target="/ppt/slides/slide13.xml"/><Relationship Id="rId90" Type="http://schemas.openxmlformats.org/officeDocument/2006/relationships/slide" Target="/ppt/slides/slide13.xml"/><Relationship Id="rId93" Type="http://schemas.openxmlformats.org/officeDocument/2006/relationships/slide" Target="/ppt/slides/slide13.xml"/><Relationship Id="rId92" Type="http://schemas.openxmlformats.org/officeDocument/2006/relationships/slide" Target="/ppt/slides/slide13.xml"/><Relationship Id="rId118" Type="http://schemas.openxmlformats.org/officeDocument/2006/relationships/slide" Target="/ppt/slides/slide13.xml"/><Relationship Id="rId117" Type="http://schemas.openxmlformats.org/officeDocument/2006/relationships/slide" Target="/ppt/slides/slide13.xml"/><Relationship Id="rId116" Type="http://schemas.openxmlformats.org/officeDocument/2006/relationships/slide" Target="/ppt/slides/slide13.xml"/><Relationship Id="rId115" Type="http://schemas.openxmlformats.org/officeDocument/2006/relationships/image" Target="../media/image63.png"/><Relationship Id="rId119" Type="http://schemas.openxmlformats.org/officeDocument/2006/relationships/slide" Target="/ppt/slides/slide13.xml"/><Relationship Id="rId110" Type="http://schemas.openxmlformats.org/officeDocument/2006/relationships/slide" Target="/ppt/slides/slide13.xml"/><Relationship Id="rId114" Type="http://schemas.openxmlformats.org/officeDocument/2006/relationships/slide" Target="/ppt/slides/slide13.xml"/><Relationship Id="rId113" Type="http://schemas.openxmlformats.org/officeDocument/2006/relationships/image" Target="../media/image67.png"/><Relationship Id="rId112" Type="http://schemas.openxmlformats.org/officeDocument/2006/relationships/slide" Target="/ppt/slides/slide13.xml"/><Relationship Id="rId111" Type="http://schemas.openxmlformats.org/officeDocument/2006/relationships/slide" Target="/ppt/slides/slide13.xml"/><Relationship Id="rId205" Type="http://schemas.openxmlformats.org/officeDocument/2006/relationships/slide" Target="/ppt/slides/slide13.xml"/><Relationship Id="rId204" Type="http://schemas.openxmlformats.org/officeDocument/2006/relationships/slide" Target="/ppt/slides/slide13.xml"/><Relationship Id="rId203" Type="http://schemas.openxmlformats.org/officeDocument/2006/relationships/slide" Target="/ppt/slides/slide13.xml"/><Relationship Id="rId202" Type="http://schemas.openxmlformats.org/officeDocument/2006/relationships/slide" Target="/ppt/slides/slide13.xml"/><Relationship Id="rId201" Type="http://schemas.openxmlformats.org/officeDocument/2006/relationships/slide" Target="/ppt/slides/slide13.xml"/><Relationship Id="rId200" Type="http://schemas.openxmlformats.org/officeDocument/2006/relationships/slide" Target="/ppt/slid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8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7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8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86.png"/><Relationship Id="rId4" Type="http://schemas.openxmlformats.org/officeDocument/2006/relationships/hyperlink" Target="https://www.pacesconnection.com/g/raising-resilient-oklahomans" TargetMode="External"/><Relationship Id="rId5" Type="http://schemas.openxmlformats.org/officeDocument/2006/relationships/hyperlink" Target="mailto:nearok@okstate.edu" TargetMode="External"/><Relationship Id="rId6" Type="http://schemas.openxmlformats.org/officeDocument/2006/relationships/hyperlink" Target="https://us02web.zoom.us/meeting/register/tZclde-hpz8rHdPF6JMn6jgMyU01gtvNJWru#/registration" TargetMode="External"/><Relationship Id="rId7" Type="http://schemas.openxmlformats.org/officeDocument/2006/relationships/image" Target="../media/image82.png"/><Relationship Id="rId8" Type="http://schemas.openxmlformats.org/officeDocument/2006/relationships/image" Target="../media/image10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9.jpg"/><Relationship Id="rId5" Type="http://schemas.openxmlformats.org/officeDocument/2006/relationships/image" Target="../media/image13.png"/><Relationship Id="rId6" Type="http://schemas.openxmlformats.org/officeDocument/2006/relationships/image" Target="../media/image10.jpg"/><Relationship Id="rId7"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84.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 Id="rId3" Type="http://schemas.openxmlformats.org/officeDocument/2006/relationships/image" Target="../media/image8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94.png"/><Relationship Id="rId4" Type="http://schemas.openxmlformats.org/officeDocument/2006/relationships/image" Target="../media/image10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93.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112.png"/><Relationship Id="rId5" Type="http://schemas.openxmlformats.org/officeDocument/2006/relationships/hyperlink" Target="https://handlewithcareok.org/wp-content/uploads/2022/05/Interagency-Trainings-OKPPLC-2022.pdf" TargetMode="External"/><Relationship Id="rId6" Type="http://schemas.openxmlformats.org/officeDocument/2006/relationships/image" Target="../media/image103.png"/><Relationship Id="rId7" Type="http://schemas.openxmlformats.org/officeDocument/2006/relationships/image" Target="../media/image52.jpg"/><Relationship Id="rId8"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988oklahoma.com/what-is-988/" TargetMode="External"/><Relationship Id="rId4" Type="http://schemas.openxmlformats.org/officeDocument/2006/relationships/image" Target="../media/image111.png"/><Relationship Id="rId5" Type="http://schemas.openxmlformats.org/officeDocument/2006/relationships/image" Target="../media/image9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0.jp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0.jpg"/><Relationship Id="rId4" Type="http://schemas.openxmlformats.org/officeDocument/2006/relationships/hyperlink" Target="http://www.handlewithcareok.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0.jpg"/><Relationship Id="rId4" Type="http://schemas.openxmlformats.org/officeDocument/2006/relationships/image" Target="../media/image1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8.png"/><Relationship Id="rId4" Type="http://schemas.openxmlformats.org/officeDocument/2006/relationships/image" Target="../media/image101.png"/><Relationship Id="rId5" Type="http://schemas.openxmlformats.org/officeDocument/2006/relationships/image" Target="../media/image110.png"/><Relationship Id="rId6" Type="http://schemas.openxmlformats.org/officeDocument/2006/relationships/image" Target="../media/image115.jpg"/></Relationships>
</file>

<file path=ppt/slides/_rels/slide32.xml.rels><?xml version="1.0" encoding="UTF-8" standalone="yes"?><Relationships xmlns="http://schemas.openxmlformats.org/package/2006/relationships"><Relationship Id="rId11" Type="http://schemas.openxmlformats.org/officeDocument/2006/relationships/image" Target="../media/image119.jpg"/><Relationship Id="rId10" Type="http://schemas.openxmlformats.org/officeDocument/2006/relationships/image" Target="../media/image106.png"/><Relationship Id="rId13" Type="http://schemas.openxmlformats.org/officeDocument/2006/relationships/image" Target="../media/image123.png"/><Relationship Id="rId12"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handlewithcaremd.org/law-enforcement-protocol.php" TargetMode="External"/><Relationship Id="rId4" Type="http://schemas.openxmlformats.org/officeDocument/2006/relationships/image" Target="../media/image105.png"/><Relationship Id="rId9" Type="http://schemas.openxmlformats.org/officeDocument/2006/relationships/image" Target="../media/image102.png"/><Relationship Id="rId5" Type="http://schemas.openxmlformats.org/officeDocument/2006/relationships/hyperlink" Target="https://handlewithcaremd.org/law-enforcement-protocol.php" TargetMode="External"/><Relationship Id="rId6" Type="http://schemas.openxmlformats.org/officeDocument/2006/relationships/hyperlink" Target="https://handlewithcaremd.org/law-enforcement-protocol.php" TargetMode="External"/><Relationship Id="rId7" Type="http://schemas.openxmlformats.org/officeDocument/2006/relationships/hyperlink" Target="https://handlewithcaremd.org/law-enforcement-protocol.php" TargetMode="External"/><Relationship Id="rId8" Type="http://schemas.openxmlformats.org/officeDocument/2006/relationships/hyperlink" Target="https://www.youtube.com/watch?time_continue=386&amp;v=ir2xA6XniSA&amp;feature=emb_logo"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mailto:Gary.Shelton@dps.ok.gov" TargetMode="External"/><Relationship Id="rId4" Type="http://schemas.openxmlformats.org/officeDocument/2006/relationships/hyperlink" Target="https://oklahoma.gov/homeland-security/school-security/training.html" TargetMode="External"/><Relationship Id="rId9" Type="http://schemas.openxmlformats.org/officeDocument/2006/relationships/image" Target="../media/image12.png"/><Relationship Id="rId5" Type="http://schemas.openxmlformats.org/officeDocument/2006/relationships/hyperlink" Target="https://oklahoma.gov/homeland-security/school-security/training/training-catalog.html" TargetMode="External"/><Relationship Id="rId6" Type="http://schemas.openxmlformats.org/officeDocument/2006/relationships/image" Target="../media/image119.jpg"/><Relationship Id="rId7" Type="http://schemas.openxmlformats.org/officeDocument/2006/relationships/image" Target="../media/image120.png"/><Relationship Id="rId8" Type="http://schemas.openxmlformats.org/officeDocument/2006/relationships/image" Target="../media/image123.png"/></Relationships>
</file>

<file path=ppt/slides/_rels/slide34.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22.jpg"/><Relationship Id="rId12"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mailto:cory.sutton@odmhsas.org" TargetMode="External"/><Relationship Id="rId4" Type="http://schemas.openxmlformats.org/officeDocument/2006/relationships/hyperlink" Target="https://oklahoma.gov/odmhsas/recovery/criminal-justice/cit.html" TargetMode="External"/><Relationship Id="rId9" Type="http://schemas.openxmlformats.org/officeDocument/2006/relationships/image" Target="../media/image113.png"/><Relationship Id="rId5" Type="http://schemas.openxmlformats.org/officeDocument/2006/relationships/hyperlink" Target="https://www.ok.gov/cleet/CLEET_Training/Continuing_Education_-_Classroom_Training/" TargetMode="External"/><Relationship Id="rId6" Type="http://schemas.openxmlformats.org/officeDocument/2006/relationships/image" Target="../media/image102.png"/><Relationship Id="rId7" Type="http://schemas.openxmlformats.org/officeDocument/2006/relationships/image" Target="../media/image106.png"/><Relationship Id="rId8" Type="http://schemas.openxmlformats.org/officeDocument/2006/relationships/image" Target="../media/image1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21.png"/><Relationship Id="rId4" Type="http://schemas.openxmlformats.org/officeDocument/2006/relationships/image" Target="../media/image2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17.jpg"/><Relationship Id="rId4" Type="http://schemas.openxmlformats.org/officeDocument/2006/relationships/image" Target="../media/image11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25.jpg"/><Relationship Id="rId4" Type="http://schemas.openxmlformats.org/officeDocument/2006/relationships/image" Target="../media/image114.jpg"/><Relationship Id="rId5" Type="http://schemas.openxmlformats.org/officeDocument/2006/relationships/image" Target="../media/image8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18.jpg"/><Relationship Id="rId4" Type="http://schemas.openxmlformats.org/officeDocument/2006/relationships/hyperlink" Target="http://www.google.com/url?sa=i&amp;rct=j&amp;q=&amp;esrc=s&amp;source=images&amp;cd=&amp;cad=rja&amp;uact=8&amp;ved=0ahUKEwjqoom0t6zMAhWHeSYKHfPXCY4QjRwIBw&amp;url=http://clubpenguin.wikia.com/wiki/Clothing&amp;bvm=bv.120551593,d.eWE&amp;psig=AFQjCNGV_IXOskFB7l4YOLi9E3Q05lzjMw&amp;ust=1461764527991799" TargetMode="External"/><Relationship Id="rId9" Type="http://schemas.openxmlformats.org/officeDocument/2006/relationships/image" Target="../media/image135.jpg"/><Relationship Id="rId5" Type="http://schemas.openxmlformats.org/officeDocument/2006/relationships/image" Target="../media/image124.png"/><Relationship Id="rId6" Type="http://schemas.openxmlformats.org/officeDocument/2006/relationships/hyperlink" Target="http://www.google.com/url?sa=i&amp;rct=j&amp;q=&amp;esrc=s&amp;source=images&amp;cd=&amp;cad=rja&amp;uact=8&amp;ved=0ahUKEwi7lduf0KzMAhXOcCYKHekZAdEQjRwIBw&amp;url=http://www.huffingtonpost.com/2013/11/25/spanish-speaking-teachers_n_4338605.html&amp;bvm=bv.120551593,d.eWE&amp;psig=AFQjCNF8A-76CR97NN4oD8dB0cAZexhuXQ&amp;ust=1461771183168609" TargetMode="External"/><Relationship Id="rId7" Type="http://schemas.openxmlformats.org/officeDocument/2006/relationships/image" Target="../media/image136.jpg"/><Relationship Id="rId8" Type="http://schemas.openxmlformats.org/officeDocument/2006/relationships/image" Target="../media/image12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57.jpg"/><Relationship Id="rId4" Type="http://schemas.openxmlformats.org/officeDocument/2006/relationships/image" Target="../media/image128.jpg"/><Relationship Id="rId5" Type="http://schemas.openxmlformats.org/officeDocument/2006/relationships/image" Target="../media/image1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32.jpg"/><Relationship Id="rId4" Type="http://schemas.openxmlformats.org/officeDocument/2006/relationships/image" Target="../media/image131.jpg"/><Relationship Id="rId5" Type="http://schemas.openxmlformats.org/officeDocument/2006/relationships/image" Target="../media/image137.jpg"/><Relationship Id="rId6" Type="http://schemas.openxmlformats.org/officeDocument/2006/relationships/image" Target="../media/image13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45.jpg"/><Relationship Id="rId4" Type="http://schemas.openxmlformats.org/officeDocument/2006/relationships/image" Target="../media/image126.jpg"/><Relationship Id="rId5" Type="http://schemas.openxmlformats.org/officeDocument/2006/relationships/image" Target="../media/image144.jpg"/><Relationship Id="rId6" Type="http://schemas.openxmlformats.org/officeDocument/2006/relationships/image" Target="../media/image129.png"/><Relationship Id="rId7" Type="http://schemas.openxmlformats.org/officeDocument/2006/relationships/image" Target="../media/image155.png"/></Relationships>
</file>

<file path=ppt/slides/_rels/slide42.xml.rels><?xml version="1.0" encoding="UTF-8" standalone="yes"?><Relationships xmlns="http://schemas.openxmlformats.org/package/2006/relationships"><Relationship Id="rId10" Type="http://schemas.openxmlformats.org/officeDocument/2006/relationships/hyperlink" Target="https://sde.ok.gov/school-based-mental-health" TargetMode="External"/><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41.jpg"/><Relationship Id="rId4" Type="http://schemas.openxmlformats.org/officeDocument/2006/relationships/hyperlink" Target="https://sde.ok.gov/school-safety-and-security" TargetMode="External"/><Relationship Id="rId9" Type="http://schemas.openxmlformats.org/officeDocument/2006/relationships/hyperlink" Target="https://sde.ok.gov/ok-aware" TargetMode="External"/><Relationship Id="rId5" Type="http://schemas.openxmlformats.org/officeDocument/2006/relationships/hyperlink" Target="https://sde.ok.gov/safe-and-healthy-schools" TargetMode="External"/><Relationship Id="rId6" Type="http://schemas.openxmlformats.org/officeDocument/2006/relationships/image" Target="../media/image134.png"/><Relationship Id="rId7" Type="http://schemas.openxmlformats.org/officeDocument/2006/relationships/image" Target="../media/image130.png"/><Relationship Id="rId8" Type="http://schemas.openxmlformats.org/officeDocument/2006/relationships/hyperlink" Target="https://sde.ok.gov/counselin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41.jpg"/><Relationship Id="rId4" Type="http://schemas.openxmlformats.org/officeDocument/2006/relationships/hyperlink" Target="https://sde.ok.gov/21cclc" TargetMode="External"/><Relationship Id="rId5" Type="http://schemas.openxmlformats.org/officeDocument/2006/relationships/image" Target="../media/image149.png"/><Relationship Id="rId6" Type="http://schemas.openxmlformats.org/officeDocument/2006/relationships/image" Target="../media/image147.png"/><Relationship Id="rId7" Type="http://schemas.openxmlformats.org/officeDocument/2006/relationships/image" Target="../media/image1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41.jpg"/><Relationship Id="rId4" Type="http://schemas.openxmlformats.org/officeDocument/2006/relationships/hyperlink" Target="https://sde.ok.gov/aware-goals-and-objectives" TargetMode="External"/><Relationship Id="rId5" Type="http://schemas.openxmlformats.org/officeDocument/2006/relationships/image" Target="../media/image1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safesupportivelearning.ed.gov/resources/trauma-informed-classroom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42.jpg"/><Relationship Id="rId4" Type="http://schemas.openxmlformats.org/officeDocument/2006/relationships/image" Target="../media/image143.jpg"/><Relationship Id="rId5" Type="http://schemas.openxmlformats.org/officeDocument/2006/relationships/image" Target="../media/image166.jpg"/><Relationship Id="rId6" Type="http://schemas.openxmlformats.org/officeDocument/2006/relationships/image" Target="../media/image146.jpg"/><Relationship Id="rId7" Type="http://schemas.openxmlformats.org/officeDocument/2006/relationships/image" Target="../media/image16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21.png"/><Relationship Id="rId4" Type="http://schemas.openxmlformats.org/officeDocument/2006/relationships/image" Target="../media/image2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8.xml"/><Relationship Id="rId3" Type="http://schemas.openxmlformats.org/officeDocument/2006/relationships/image" Target="../media/image151.png"/></Relationships>
</file>

<file path=ppt/slides/_rels/slide49.xml.rels><?xml version="1.0" encoding="UTF-8" standalone="yes"?><Relationships xmlns="http://schemas.openxmlformats.org/package/2006/relationships"><Relationship Id="rId11" Type="http://schemas.openxmlformats.org/officeDocument/2006/relationships/hyperlink" Target="https://vimeo.com/380526937" TargetMode="External"/><Relationship Id="rId10" Type="http://schemas.openxmlformats.org/officeDocument/2006/relationships/image" Target="../media/image182.png"/><Relationship Id="rId13" Type="http://schemas.openxmlformats.org/officeDocument/2006/relationships/hyperlink" Target="http://www.handlewithcareok.org/" TargetMode="External"/><Relationship Id="rId12" Type="http://schemas.openxmlformats.org/officeDocument/2006/relationships/image" Target="../media/image19.jpg"/><Relationship Id="rId1" Type="http://schemas.openxmlformats.org/officeDocument/2006/relationships/slideLayout" Target="../slideLayouts/slideLayout38.xml"/><Relationship Id="rId2" Type="http://schemas.openxmlformats.org/officeDocument/2006/relationships/notesSlide" Target="../notesSlides/notesSlide49.xml"/><Relationship Id="rId3" Type="http://schemas.openxmlformats.org/officeDocument/2006/relationships/image" Target="../media/image162.png"/><Relationship Id="rId4" Type="http://schemas.openxmlformats.org/officeDocument/2006/relationships/image" Target="../media/image153.png"/><Relationship Id="rId9" Type="http://schemas.openxmlformats.org/officeDocument/2006/relationships/image" Target="../media/image165.png"/><Relationship Id="rId5" Type="http://schemas.openxmlformats.org/officeDocument/2006/relationships/image" Target="../media/image164.png"/><Relationship Id="rId6" Type="http://schemas.openxmlformats.org/officeDocument/2006/relationships/image" Target="../media/image158.png"/><Relationship Id="rId7" Type="http://schemas.openxmlformats.org/officeDocument/2006/relationships/image" Target="../media/image150.png"/><Relationship Id="rId8" Type="http://schemas.openxmlformats.org/officeDocument/2006/relationships/image" Target="../media/image1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protect-us.mimecast.com/s/ZjswC31G4Dtr9ZEXFq2u4Z?domain=webserver1.lsb.state.ok.us" TargetMode="External"/><Relationship Id="rId4" Type="http://schemas.openxmlformats.org/officeDocument/2006/relationships/hyperlink" Target="https://oklahoma.gov/content/dam/ok/en/odmhsas/documents/treatment/cyf/soc/MOU-Sample-HB4106.pdf" TargetMode="External"/><Relationship Id="rId5" Type="http://schemas.openxmlformats.org/officeDocument/2006/relationships/hyperlink" Target="mailto:Marqus.Butler@odmhsas.org" TargetMode="External"/><Relationship Id="rId6" Type="http://schemas.openxmlformats.org/officeDocument/2006/relationships/hyperlink" Target="mailto:brandi.gaither@odmhsas.org" TargetMode="External"/><Relationship Id="rId7" Type="http://schemas.openxmlformats.org/officeDocument/2006/relationships/image" Target="../media/image12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56.png"/><Relationship Id="rId4" Type="http://schemas.openxmlformats.org/officeDocument/2006/relationships/image" Target="../media/image12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2.xml"/><Relationship Id="rId3" Type="http://schemas.openxmlformats.org/officeDocument/2006/relationships/image" Target="../media/image122.jpg"/><Relationship Id="rId4" Type="http://schemas.openxmlformats.org/officeDocument/2006/relationships/image" Target="../media/image177.png"/><Relationship Id="rId5" Type="http://schemas.openxmlformats.org/officeDocument/2006/relationships/image" Target="../media/image19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22.jpg"/><Relationship Id="rId4" Type="http://schemas.openxmlformats.org/officeDocument/2006/relationships/image" Target="../media/image159.png"/><Relationship Id="rId5" Type="http://schemas.openxmlformats.org/officeDocument/2006/relationships/hyperlink" Target="https://oklahoma.gov/odmhsas/treatment/children-youth-treatment-services/systems-of-care.html" TargetMode="External"/><Relationship Id="rId6" Type="http://schemas.openxmlformats.org/officeDocument/2006/relationships/hyperlink" Target="https://oklahoma.gov/odmhsas/treatment/children-youth-treatment-services/systems-of-care.html"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21.png"/><Relationship Id="rId4" Type="http://schemas.openxmlformats.org/officeDocument/2006/relationships/image" Target="../media/image2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52.jpg"/><Relationship Id="rId4" Type="http://schemas.openxmlformats.org/officeDocument/2006/relationships/image" Target="../media/image180.png"/><Relationship Id="rId5" Type="http://schemas.openxmlformats.org/officeDocument/2006/relationships/hyperlink" Target="https://oklahoma.gov/okdhs/services/foster/schoolbasedservices/sbshome.html" TargetMode="External"/><Relationship Id="rId6" Type="http://schemas.openxmlformats.org/officeDocument/2006/relationships/hyperlink" Target="https://oklahoma.gov/okdhs/services/foster/schoolbasedservices/application.html"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52.jpg"/></Relationships>
</file>

<file path=ppt/slides/_rels/slide57.xml.rels><?xml version="1.0" encoding="UTF-8" standalone="yes"?><Relationships xmlns="http://schemas.openxmlformats.org/package/2006/relationships"><Relationship Id="rId11" Type="http://schemas.openxmlformats.org/officeDocument/2006/relationships/image" Target="../media/image115.jpg"/><Relationship Id="rId10" Type="http://schemas.openxmlformats.org/officeDocument/2006/relationships/image" Target="../media/image173.jpg"/><Relationship Id="rId1" Type="http://schemas.openxmlformats.org/officeDocument/2006/relationships/slideLayout" Target="../slideLayouts/slideLayout43.xml"/><Relationship Id="rId2" Type="http://schemas.openxmlformats.org/officeDocument/2006/relationships/notesSlide" Target="../notesSlides/notesSlide57.xml"/><Relationship Id="rId3" Type="http://schemas.openxmlformats.org/officeDocument/2006/relationships/hyperlink" Target="tel:+1211" TargetMode="External"/><Relationship Id="rId4" Type="http://schemas.openxmlformats.org/officeDocument/2006/relationships/hyperlink" Target="about:blank" TargetMode="External"/><Relationship Id="rId9" Type="http://schemas.openxmlformats.org/officeDocument/2006/relationships/image" Target="../media/image167.png"/><Relationship Id="rId5" Type="http://schemas.openxmlformats.org/officeDocument/2006/relationships/image" Target="../media/image169.png"/><Relationship Id="rId6" Type="http://schemas.openxmlformats.org/officeDocument/2006/relationships/image" Target="../media/image178.png"/><Relationship Id="rId7" Type="http://schemas.openxmlformats.org/officeDocument/2006/relationships/image" Target="../media/image174.jpg"/><Relationship Id="rId8" Type="http://schemas.openxmlformats.org/officeDocument/2006/relationships/image" Target="../media/image1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8.xml"/><Relationship Id="rId3" Type="http://schemas.openxmlformats.org/officeDocument/2006/relationships/image" Target="../media/image169.png"/><Relationship Id="rId4" Type="http://schemas.openxmlformats.org/officeDocument/2006/relationships/image" Target="../media/image178.png"/><Relationship Id="rId9" Type="http://schemas.openxmlformats.org/officeDocument/2006/relationships/image" Target="../media/image115.jpg"/><Relationship Id="rId5" Type="http://schemas.openxmlformats.org/officeDocument/2006/relationships/image" Target="../media/image174.jpg"/><Relationship Id="rId6" Type="http://schemas.openxmlformats.org/officeDocument/2006/relationships/image" Target="../media/image161.png"/><Relationship Id="rId7" Type="http://schemas.openxmlformats.org/officeDocument/2006/relationships/image" Target="../media/image167.png"/><Relationship Id="rId8" Type="http://schemas.openxmlformats.org/officeDocument/2006/relationships/image" Target="../media/image17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21.pn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6.png"/><Relationship Id="rId4" Type="http://schemas.openxmlformats.org/officeDocument/2006/relationships/hyperlink" Target="https://oklahoma.gov/health/health-education/community-outreach/community-development-services/school-health.html" TargetMode="External"/><Relationship Id="rId5" Type="http://schemas.openxmlformats.org/officeDocument/2006/relationships/image" Target="../media/image18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1.xml"/><Relationship Id="rId3" Type="http://schemas.openxmlformats.org/officeDocument/2006/relationships/image" Target="../media/image84.png"/><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62.xml"/><Relationship Id="rId3" Type="http://schemas.openxmlformats.org/officeDocument/2006/relationships/image" Target="../media/image181.png"/><Relationship Id="rId4" Type="http://schemas.openxmlformats.org/officeDocument/2006/relationships/image" Target="../media/image183.png"/><Relationship Id="rId5" Type="http://schemas.openxmlformats.org/officeDocument/2006/relationships/hyperlink" Target="https://fs27.formsite.com/a34qO0/karddnch4j/index.html" TargetMode="External"/><Relationship Id="rId6" Type="http://schemas.openxmlformats.org/officeDocument/2006/relationships/image" Target="../media/image188.png"/><Relationship Id="rId7" Type="http://schemas.openxmlformats.org/officeDocument/2006/relationships/image" Target="../media/image1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3.xml"/><Relationship Id="rId3" Type="http://schemas.openxmlformats.org/officeDocument/2006/relationships/hyperlink" Target="https://handlewithcareok.org/parent-advisory-committee-training/" TargetMode="External"/><Relationship Id="rId4" Type="http://schemas.openxmlformats.org/officeDocument/2006/relationships/image" Target="../media/image19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4.xml"/><Relationship Id="rId3" Type="http://schemas.openxmlformats.org/officeDocument/2006/relationships/image" Target="../media/image16.png"/><Relationship Id="rId4" Type="http://schemas.openxmlformats.org/officeDocument/2006/relationships/hyperlink" Target="https://handlewithcareok.org/family-resource-center-resources/" TargetMode="External"/><Relationship Id="rId5" Type="http://schemas.openxmlformats.org/officeDocument/2006/relationships/image" Target="../media/image19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hyperlink" Target="https://vimeo.com/380526937" TargetMode="External"/><Relationship Id="rId4" Type="http://schemas.openxmlformats.org/officeDocument/2006/relationships/hyperlink" Target="https://handlewithcareok.org/wp-content/uploads/2022/01/HANDLE-WITH-CARE-flowchart-updated-1-14-2022.pptx" TargetMode="External"/><Relationship Id="rId9" Type="http://schemas.openxmlformats.org/officeDocument/2006/relationships/image" Target="../media/image201.png"/><Relationship Id="rId5" Type="http://schemas.openxmlformats.org/officeDocument/2006/relationships/hyperlink" Target="https://handlewithcareok.org/wp-content/uploads/2023/01/HWC-Oklahoma-Notice-01.20.23.pdf" TargetMode="External"/><Relationship Id="rId6" Type="http://schemas.openxmlformats.org/officeDocument/2006/relationships/hyperlink" Target="https://handlewithcareok.org/wp-content/uploads/2022/02/Sample-Directive-or-Policy-for-HWC.docx" TargetMode="External"/><Relationship Id="rId7" Type="http://schemas.openxmlformats.org/officeDocument/2006/relationships/hyperlink" Target="https://handlewithcareok.org/wp-content/uploads/2022/12/HWC-MOU-between-School-and-Law-Enforcement-with-tribal-rep-updated-12.2022.docx" TargetMode="External"/><Relationship Id="rId8" Type="http://schemas.openxmlformats.org/officeDocument/2006/relationships/hyperlink" Target="https://www.canva.com/design/DAFYO1G_C8w/B1Ki0ErYbdy993830-PYXg/edit?utm_content=DAFYO1G_C8w&amp;utm_campaign=designshare&amp;utm_medium=link2&amp;utm_source=sharebutton"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9.jpg"/><Relationship Id="rId4" Type="http://schemas.openxmlformats.org/officeDocument/2006/relationships/hyperlink" Target="https://www.canva.com/design/DAFbIb385Jo/oHBjn1nXCuqc-zudT0YQkQ/edit?utm_content=DAFbIb385Jo&amp;utm_campaign=designshare&amp;utm_medium=link2&amp;utm_source=sharebutton" TargetMode="External"/><Relationship Id="rId5" Type="http://schemas.openxmlformats.org/officeDocument/2006/relationships/hyperlink" Target="https://www.canva.com/design/DAFbIb385Jo/oHBjn1nXCuqc-zudT0YQkQ/edit?utm_content=DAFbIb385Jo&amp;utm_campaign=designshare&amp;utm_medium=link2&amp;utm_source=sharebutton" TargetMode="External"/><Relationship Id="rId6" Type="http://schemas.openxmlformats.org/officeDocument/2006/relationships/image" Target="../media/image20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1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0.xml"/><Relationship Id="rId3" Type="http://schemas.openxmlformats.org/officeDocument/2006/relationships/image" Target="../media/image10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1.xml"/><Relationship Id="rId3" Type="http://schemas.openxmlformats.org/officeDocument/2006/relationships/hyperlink" Target="mailto:info@handlewithcareok.org" TargetMode="External"/><Relationship Id="rId4" Type="http://schemas.openxmlformats.org/officeDocument/2006/relationships/image" Target="../media/image103.png"/><Relationship Id="rId5" Type="http://schemas.openxmlformats.org/officeDocument/2006/relationships/image" Target="../media/image17.png"/><Relationship Id="rId6" Type="http://schemas.openxmlformats.org/officeDocument/2006/relationships/image" Target="../media/image32.png"/><Relationship Id="rId7" Type="http://schemas.openxmlformats.org/officeDocument/2006/relationships/image" Target="../media/image2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2.xml"/><Relationship Id="rId3" Type="http://schemas.openxmlformats.org/officeDocument/2006/relationships/image" Target="../media/image103.png"/></Relationships>
</file>

<file path=ppt/slides/_rels/slide73.xml.rels><?xml version="1.0" encoding="UTF-8" standalone="yes"?><Relationships xmlns="http://schemas.openxmlformats.org/package/2006/relationships"><Relationship Id="rId11" Type="http://schemas.openxmlformats.org/officeDocument/2006/relationships/image" Target="../media/image151.png"/><Relationship Id="rId10" Type="http://schemas.openxmlformats.org/officeDocument/2006/relationships/image" Target="../media/image187.png"/><Relationship Id="rId12" Type="http://schemas.openxmlformats.org/officeDocument/2006/relationships/image" Target="../media/image198.png"/><Relationship Id="rId1" Type="http://schemas.openxmlformats.org/officeDocument/2006/relationships/slideLayout" Target="../slideLayouts/slideLayout22.xml"/><Relationship Id="rId2" Type="http://schemas.openxmlformats.org/officeDocument/2006/relationships/notesSlide" Target="../notesSlides/notesSlide73.xml"/><Relationship Id="rId3"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194.png"/><Relationship Id="rId5" Type="http://schemas.openxmlformats.org/officeDocument/2006/relationships/image" Target="../media/image107.png"/><Relationship Id="rId6" Type="http://schemas.openxmlformats.org/officeDocument/2006/relationships/image" Target="../media/image19.jpg"/><Relationship Id="rId7" Type="http://schemas.openxmlformats.org/officeDocument/2006/relationships/image" Target="../media/image17.png"/><Relationship Id="rId8" Type="http://schemas.openxmlformats.org/officeDocument/2006/relationships/image" Target="../media/image5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4.xml"/><Relationship Id="rId3" Type="http://schemas.openxmlformats.org/officeDocument/2006/relationships/image" Target="../media/image107.png"/><Relationship Id="rId4" Type="http://schemas.openxmlformats.org/officeDocument/2006/relationships/image" Target="../media/image19.jpg"/><Relationship Id="rId9" Type="http://schemas.openxmlformats.org/officeDocument/2006/relationships/image" Target="../media/image198.png"/><Relationship Id="rId5" Type="http://schemas.openxmlformats.org/officeDocument/2006/relationships/image" Target="../media/image17.png"/><Relationship Id="rId6" Type="http://schemas.openxmlformats.org/officeDocument/2006/relationships/image" Target="../media/image52.jpg"/><Relationship Id="rId7" Type="http://schemas.openxmlformats.org/officeDocument/2006/relationships/image" Target="../media/image151.png"/><Relationship Id="rId8" Type="http://schemas.openxmlformats.org/officeDocument/2006/relationships/image" Target="../media/image19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hyperlink" Target="https://handlewithcaremd.org/law-enforcement-protocol.php" TargetMode="External"/><Relationship Id="rId4" Type="http://schemas.openxmlformats.org/officeDocument/2006/relationships/hyperlink" Target="https://salud-america.org/handle-with-care-full-action-pack/" TargetMode="External"/><Relationship Id="rId5" Type="http://schemas.openxmlformats.org/officeDocument/2006/relationships/hyperlink" Target="http://www.handlewithcarewv.org/handle-with-care.php" TargetMode="External"/><Relationship Id="rId6" Type="http://schemas.openxmlformats.org/officeDocument/2006/relationships/hyperlink" Target="mailto:OSSI@okohs.ok.gov" TargetMode="External"/><Relationship Id="rId7" Type="http://schemas.openxmlformats.org/officeDocument/2006/relationships/image" Target="../media/image1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9.jpg"/><Relationship Id="rId4" Type="http://schemas.openxmlformats.org/officeDocument/2006/relationships/image" Target="../media/image191.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5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image" Target="../media/image17.png"/><Relationship Id="rId4" Type="http://schemas.openxmlformats.org/officeDocument/2006/relationships/image" Target="../media/image112.png"/><Relationship Id="rId5" Type="http://schemas.openxmlformats.org/officeDocument/2006/relationships/hyperlink" Target="https://handlewithcareok.org/wp-content/uploads/2022/05/Interagency-Trainings-OKPPLC-2022.pdf" TargetMode="External"/><Relationship Id="rId6" Type="http://schemas.openxmlformats.org/officeDocument/2006/relationships/image" Target="../media/image103.png"/><Relationship Id="rId7" Type="http://schemas.openxmlformats.org/officeDocument/2006/relationships/image" Target="../media/image52.jpg"/><Relationship Id="rId8" Type="http://schemas.openxmlformats.org/officeDocument/2006/relationships/image" Target="../media/image1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78.xml"/><Relationship Id="rId3" Type="http://schemas.openxmlformats.org/officeDocument/2006/relationships/image" Target="../media/image200.png"/><Relationship Id="rId4" Type="http://schemas.openxmlformats.org/officeDocument/2006/relationships/image" Target="../media/image103.png"/><Relationship Id="rId5" Type="http://schemas.openxmlformats.org/officeDocument/2006/relationships/image" Target="../media/image3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79.xml"/><Relationship Id="rId3" Type="http://schemas.openxmlformats.org/officeDocument/2006/relationships/image" Target="../media/image103.png"/><Relationship Id="rId4" Type="http://schemas.openxmlformats.org/officeDocument/2006/relationships/image" Target="../media/image204.jpg"/><Relationship Id="rId5"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4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9.jpg"/><Relationship Id="rId4" Type="http://schemas.openxmlformats.org/officeDocument/2006/relationships/hyperlink" Target="mailto:info@handlewithcareok.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vimeo.com/380526937" TargetMode="External"/><Relationship Id="rId4" Type="http://schemas.openxmlformats.org/officeDocument/2006/relationships/hyperlink" Target="https://vimeo.com/380526937" TargetMode="External"/><Relationship Id="rId5" Type="http://schemas.openxmlformats.org/officeDocument/2006/relationships/hyperlink" Target="https://vimeo.com/380526937" TargetMode="External"/><Relationship Id="rId6" Type="http://schemas.openxmlformats.org/officeDocument/2006/relationships/image" Target="../media/image35.jpg"/><Relationship Id="rId7" Type="http://schemas.openxmlformats.org/officeDocument/2006/relationships/hyperlink" Target="https://www.youtube.com/watch?v=JXe-n10xNdI" TargetMode="External"/><Relationship Id="rId8" Type="http://schemas.openxmlformats.org/officeDocument/2006/relationships/hyperlink" Target="https://www.youtube.com/watch?v=lKPady_4vGw"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1"/>
          <p:cNvSpPr txBox="1"/>
          <p:nvPr>
            <p:ph idx="1" type="subTitle"/>
          </p:nvPr>
        </p:nvSpPr>
        <p:spPr>
          <a:xfrm>
            <a:off x="647700" y="2991355"/>
            <a:ext cx="10896600" cy="18327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0070C0"/>
              </a:buClr>
              <a:buSzPts val="3200"/>
              <a:buNone/>
            </a:pPr>
            <a:r>
              <a:rPr b="1" lang="en-US" sz="1800">
                <a:solidFill>
                  <a:srgbClr val="1155CC"/>
                </a:solidFill>
                <a:latin typeface="Gill Sans"/>
                <a:ea typeface="Gill Sans"/>
                <a:cs typeface="Gill Sans"/>
                <a:sym typeface="Gill Sans"/>
              </a:rPr>
              <a:t>CLEET Approved: Training #</a:t>
            </a:r>
            <a:r>
              <a:rPr b="1" lang="en-US" sz="1800">
                <a:solidFill>
                  <a:srgbClr val="1155CC"/>
                </a:solidFill>
                <a:highlight>
                  <a:srgbClr val="FFFFFF"/>
                </a:highlight>
                <a:latin typeface="Gill Sans"/>
                <a:ea typeface="Gill Sans"/>
                <a:cs typeface="Gill Sans"/>
                <a:sym typeface="Gill Sans"/>
              </a:rPr>
              <a:t>23-02095</a:t>
            </a:r>
            <a:endParaRPr b="1" sz="1800">
              <a:solidFill>
                <a:srgbClr val="1155CC"/>
              </a:solidFill>
              <a:latin typeface="Gill Sans"/>
              <a:ea typeface="Gill Sans"/>
              <a:cs typeface="Gill Sans"/>
              <a:sym typeface="Gill Sans"/>
            </a:endParaRPr>
          </a:p>
          <a:p>
            <a:pPr indent="0" lvl="0" marL="0" rtl="0" algn="ctr">
              <a:spcBef>
                <a:spcPts val="640"/>
              </a:spcBef>
              <a:spcAft>
                <a:spcPts val="0"/>
              </a:spcAft>
              <a:buClr>
                <a:srgbClr val="0070C0"/>
              </a:buClr>
              <a:buSzPts val="3200"/>
              <a:buNone/>
            </a:pPr>
            <a:r>
              <a:rPr b="1" lang="en-US">
                <a:solidFill>
                  <a:srgbClr val="1155CC"/>
                </a:solidFill>
              </a:rPr>
              <a:t>Creating Connections to Support Oklahoma’s Youth</a:t>
            </a:r>
            <a:endParaRPr b="1" sz="2400">
              <a:solidFill>
                <a:srgbClr val="1155CC"/>
              </a:solidFill>
              <a:latin typeface="Gill Sans"/>
              <a:ea typeface="Gill Sans"/>
              <a:cs typeface="Gill Sans"/>
              <a:sym typeface="Gill Sans"/>
            </a:endParaRPr>
          </a:p>
          <a:p>
            <a:pPr indent="0" lvl="0" marL="0" rtl="0" algn="ctr">
              <a:spcBef>
                <a:spcPts val="400"/>
              </a:spcBef>
              <a:spcAft>
                <a:spcPts val="0"/>
              </a:spcAft>
              <a:buClr>
                <a:srgbClr val="0070C0"/>
              </a:buClr>
              <a:buSzPts val="2000"/>
              <a:buNone/>
            </a:pPr>
            <a:r>
              <a:rPr b="1" lang="en-US" sz="2000">
                <a:solidFill>
                  <a:srgbClr val="1155CC"/>
                </a:solidFill>
                <a:latin typeface="Gill Sans"/>
                <a:ea typeface="Gill Sans"/>
                <a:cs typeface="Gill Sans"/>
                <a:sym typeface="Gill Sans"/>
              </a:rPr>
              <a:t>Mental Health 1.0 CEU</a:t>
            </a:r>
            <a:endParaRPr b="1" sz="2000">
              <a:solidFill>
                <a:srgbClr val="1155CC"/>
              </a:solidFill>
              <a:latin typeface="Gill Sans"/>
              <a:ea typeface="Gill Sans"/>
              <a:cs typeface="Gill Sans"/>
              <a:sym typeface="Gill Sans"/>
            </a:endParaRPr>
          </a:p>
          <a:p>
            <a:pPr indent="0" lvl="0" marL="0" rtl="0" algn="ctr">
              <a:spcBef>
                <a:spcPts val="400"/>
              </a:spcBef>
              <a:spcAft>
                <a:spcPts val="0"/>
              </a:spcAft>
              <a:buClr>
                <a:srgbClr val="0070C0"/>
              </a:buClr>
              <a:buSzPts val="2000"/>
              <a:buNone/>
            </a:pPr>
            <a:r>
              <a:rPr b="1" lang="en-US" sz="2000">
                <a:solidFill>
                  <a:srgbClr val="1155CC"/>
                </a:solidFill>
                <a:latin typeface="Gill Sans"/>
                <a:ea typeface="Gill Sans"/>
                <a:cs typeface="Gill Sans"/>
                <a:sym typeface="Gill Sans"/>
              </a:rPr>
              <a:t>Updated 9/25/2023</a:t>
            </a:r>
            <a:endParaRPr b="1" sz="2000">
              <a:solidFill>
                <a:srgbClr val="1155CC"/>
              </a:solidFill>
              <a:latin typeface="Gill Sans"/>
              <a:ea typeface="Gill Sans"/>
              <a:cs typeface="Gill Sans"/>
              <a:sym typeface="Gill Sans"/>
            </a:endParaRPr>
          </a:p>
        </p:txBody>
      </p:sp>
      <p:pic>
        <p:nvPicPr>
          <p:cNvPr id="602" name="Google Shape;602;p1"/>
          <p:cNvPicPr preferRelativeResize="0"/>
          <p:nvPr/>
        </p:nvPicPr>
        <p:blipFill rotWithShape="1">
          <a:blip r:embed="rId3">
            <a:alphaModFix/>
          </a:blip>
          <a:srcRect b="0" l="0" r="0" t="0"/>
          <a:stretch/>
        </p:blipFill>
        <p:spPr>
          <a:xfrm>
            <a:off x="1684048" y="523614"/>
            <a:ext cx="8823904" cy="1832737"/>
          </a:xfrm>
          <a:prstGeom prst="rect">
            <a:avLst/>
          </a:prstGeom>
          <a:noFill/>
          <a:ln>
            <a:noFill/>
          </a:ln>
        </p:spPr>
      </p:pic>
      <p:sp>
        <p:nvSpPr>
          <p:cNvPr id="603" name="Google Shape;603;p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604" name="Google Shape;604;p1"/>
          <p:cNvPicPr preferRelativeResize="0"/>
          <p:nvPr/>
        </p:nvPicPr>
        <p:blipFill rotWithShape="1">
          <a:blip r:embed="rId4">
            <a:alphaModFix/>
          </a:blip>
          <a:srcRect b="0" l="0" r="0" t="0"/>
          <a:stretch/>
        </p:blipFill>
        <p:spPr>
          <a:xfrm>
            <a:off x="647700" y="4872626"/>
            <a:ext cx="3217670" cy="1200150"/>
          </a:xfrm>
          <a:prstGeom prst="rect">
            <a:avLst/>
          </a:prstGeom>
          <a:solidFill>
            <a:schemeClr val="lt1"/>
          </a:solidFill>
          <a:ln>
            <a:noFill/>
          </a:ln>
        </p:spPr>
      </p:pic>
      <p:sp>
        <p:nvSpPr>
          <p:cNvPr id="605" name="Google Shape;605;p1"/>
          <p:cNvSpPr txBox="1"/>
          <p:nvPr/>
        </p:nvSpPr>
        <p:spPr>
          <a:xfrm>
            <a:off x="1428260" y="5811166"/>
            <a:ext cx="424459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00" u="none" cap="none" strike="noStrike">
                <a:solidFill>
                  <a:schemeClr val="dk1"/>
                </a:solidFill>
                <a:latin typeface="Calibri"/>
                <a:ea typeface="Calibri"/>
                <a:cs typeface="Calibri"/>
                <a:sym typeface="Calibri"/>
              </a:rPr>
              <a:t>OSDH Planning Grant: Health Disparities</a:t>
            </a:r>
            <a:br>
              <a:rPr b="0" i="1" lang="en-US" sz="1400" u="none" cap="none" strike="noStrike">
                <a:solidFill>
                  <a:schemeClr val="dk1"/>
                </a:solidFill>
                <a:latin typeface="Calibri"/>
                <a:ea typeface="Calibri"/>
                <a:cs typeface="Calibri"/>
                <a:sym typeface="Calibri"/>
              </a:rPr>
            </a:br>
            <a:r>
              <a:rPr b="0" i="1" lang="en-US" sz="1400" u="none" cap="none" strike="noStrike">
                <a:solidFill>
                  <a:schemeClr val="dk1"/>
                </a:solidFill>
                <a:latin typeface="Calibri"/>
                <a:ea typeface="Calibri"/>
                <a:cs typeface="Calibri"/>
                <a:sym typeface="Calibri"/>
              </a:rPr>
              <a:t>Aug. 1, 2022 – May 31, 2023</a:t>
            </a:r>
            <a:endParaRPr/>
          </a:p>
        </p:txBody>
      </p:sp>
      <p:pic>
        <p:nvPicPr>
          <p:cNvPr descr="PHIO_logo" id="606" name="Google Shape;606;p1"/>
          <p:cNvPicPr preferRelativeResize="0"/>
          <p:nvPr/>
        </p:nvPicPr>
        <p:blipFill rotWithShape="1">
          <a:blip r:embed="rId5">
            <a:alphaModFix/>
          </a:blip>
          <a:srcRect b="7175" l="11947" r="13246" t="5527"/>
          <a:stretch/>
        </p:blipFill>
        <p:spPr>
          <a:xfrm>
            <a:off x="4785897" y="4825564"/>
            <a:ext cx="1432005" cy="1498600"/>
          </a:xfrm>
          <a:prstGeom prst="rect">
            <a:avLst/>
          </a:prstGeom>
          <a:noFill/>
          <a:ln>
            <a:noFill/>
          </a:ln>
        </p:spPr>
      </p:pic>
      <p:sp>
        <p:nvSpPr>
          <p:cNvPr id="607" name="Google Shape;607;p1"/>
          <p:cNvSpPr txBox="1"/>
          <p:nvPr/>
        </p:nvSpPr>
        <p:spPr>
          <a:xfrm>
            <a:off x="3716475" y="1992575"/>
            <a:ext cx="5274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1155CC"/>
                </a:solidFill>
              </a:rPr>
              <a:t>Website: </a:t>
            </a:r>
            <a:r>
              <a:rPr b="1" lang="en-US" sz="1800" u="sng">
                <a:solidFill>
                  <a:srgbClr val="1155CC"/>
                </a:solidFill>
                <a:latin typeface="Gill Sans"/>
                <a:ea typeface="Gill Sans"/>
                <a:cs typeface="Gill Sans"/>
                <a:sym typeface="Gill Sans"/>
                <a:hlinkClick r:id="rId6">
                  <a:extLst>
                    <a:ext uri="{A12FA001-AC4F-418D-AE19-62706E023703}">
                      <ahyp:hlinkClr val="tx"/>
                    </a:ext>
                  </a:extLst>
                </a:hlinkClick>
              </a:rPr>
              <a:t>https://handlewithcareok.org/</a:t>
            </a:r>
            <a:endParaRPr b="1" sz="1800">
              <a:solidFill>
                <a:srgbClr val="1155CC"/>
              </a:solidFill>
              <a:latin typeface="Gill Sans"/>
              <a:ea typeface="Gill Sans"/>
              <a:cs typeface="Gill Sans"/>
              <a:sym typeface="Gill Sans"/>
            </a:endParaRPr>
          </a:p>
          <a:p>
            <a:pPr indent="0" lvl="0" marL="0" marR="0" rtl="0" algn="l">
              <a:spcBef>
                <a:spcPts val="0"/>
              </a:spcBef>
              <a:spcAft>
                <a:spcPts val="0"/>
              </a:spcAft>
              <a:buNone/>
            </a:pPr>
            <a:r>
              <a:rPr b="1" lang="en-US" sz="1800">
                <a:solidFill>
                  <a:srgbClr val="1155CC"/>
                </a:solidFill>
                <a:latin typeface="Gill Sans"/>
                <a:ea typeface="Gill Sans"/>
                <a:cs typeface="Gill Sans"/>
                <a:sym typeface="Gill Sans"/>
              </a:rPr>
              <a:t>Email: </a:t>
            </a:r>
            <a:r>
              <a:rPr b="1" lang="en-US" sz="1800" u="sng">
                <a:solidFill>
                  <a:srgbClr val="1155CC"/>
                </a:solidFill>
                <a:latin typeface="Gill Sans"/>
                <a:ea typeface="Gill Sans"/>
                <a:cs typeface="Gill Sans"/>
                <a:sym typeface="Gill Sans"/>
                <a:hlinkClick r:id="rId7">
                  <a:extLst>
                    <a:ext uri="{A12FA001-AC4F-418D-AE19-62706E023703}">
                      <ahyp:hlinkClr val="tx"/>
                    </a:ext>
                  </a:extLst>
                </a:hlinkClick>
              </a:rPr>
              <a:t>info@handlewithcareok.org</a:t>
            </a:r>
            <a:r>
              <a:rPr b="1" lang="en-US" sz="1800">
                <a:solidFill>
                  <a:srgbClr val="1155CC"/>
                </a:solidFill>
                <a:latin typeface="Gill Sans"/>
                <a:ea typeface="Gill Sans"/>
                <a:cs typeface="Gill Sans"/>
                <a:sym typeface="Gill Sans"/>
              </a:rPr>
              <a:t>  </a:t>
            </a:r>
            <a:endParaRPr b="1" sz="1800">
              <a:solidFill>
                <a:srgbClr val="1155CC"/>
              </a:solidFill>
            </a:endParaRPr>
          </a:p>
        </p:txBody>
      </p:sp>
      <p:pic>
        <p:nvPicPr>
          <p:cNvPr id="608" name="Google Shape;608;p1"/>
          <p:cNvPicPr preferRelativeResize="0"/>
          <p:nvPr/>
        </p:nvPicPr>
        <p:blipFill>
          <a:blip r:embed="rId8">
            <a:alphaModFix/>
          </a:blip>
          <a:stretch>
            <a:fillRect/>
          </a:stretch>
        </p:blipFill>
        <p:spPr>
          <a:xfrm>
            <a:off x="9539449" y="1639179"/>
            <a:ext cx="1719950" cy="1719950"/>
          </a:xfrm>
          <a:prstGeom prst="rect">
            <a:avLst/>
          </a:prstGeom>
          <a:noFill/>
          <a:ln>
            <a:noFill/>
          </a:ln>
        </p:spPr>
      </p:pic>
      <p:pic>
        <p:nvPicPr>
          <p:cNvPr id="609" name="Google Shape;609;p1"/>
          <p:cNvPicPr preferRelativeResize="0"/>
          <p:nvPr/>
        </p:nvPicPr>
        <p:blipFill>
          <a:blip r:embed="rId9">
            <a:alphaModFix/>
          </a:blip>
          <a:stretch>
            <a:fillRect/>
          </a:stretch>
        </p:blipFill>
        <p:spPr>
          <a:xfrm>
            <a:off x="6228769" y="4800900"/>
            <a:ext cx="1558881" cy="1498599"/>
          </a:xfrm>
          <a:prstGeom prst="rect">
            <a:avLst/>
          </a:prstGeom>
          <a:noFill/>
          <a:ln>
            <a:noFill/>
          </a:ln>
        </p:spPr>
      </p:pic>
      <p:pic>
        <p:nvPicPr>
          <p:cNvPr id="610" name="Google Shape;610;p1"/>
          <p:cNvPicPr preferRelativeResize="0"/>
          <p:nvPr/>
        </p:nvPicPr>
        <p:blipFill>
          <a:blip r:embed="rId10">
            <a:alphaModFix/>
          </a:blip>
          <a:stretch>
            <a:fillRect/>
          </a:stretch>
        </p:blipFill>
        <p:spPr>
          <a:xfrm>
            <a:off x="8414600" y="5116950"/>
            <a:ext cx="2844801" cy="7851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6"/>
          <p:cNvSpPr txBox="1"/>
          <p:nvPr>
            <p:ph type="title"/>
          </p:nvPr>
        </p:nvSpPr>
        <p:spPr>
          <a:xfrm>
            <a:off x="8320900" y="1818850"/>
            <a:ext cx="3405600" cy="5649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b="1" lang="en-US" sz="2000"/>
              <a:t>Statewide website: </a:t>
            </a:r>
            <a:br>
              <a:rPr lang="en-US" sz="2000"/>
            </a:br>
            <a:r>
              <a:rPr b="1" lang="en-US" sz="2000" u="sng">
                <a:solidFill>
                  <a:srgbClr val="0070C0"/>
                </a:solidFill>
                <a:latin typeface="Gill Sans"/>
                <a:ea typeface="Gill Sans"/>
                <a:cs typeface="Gill Sans"/>
                <a:sym typeface="Gill Sans"/>
                <a:hlinkClick r:id="rId3">
                  <a:extLst>
                    <a:ext uri="{A12FA001-AC4F-418D-AE19-62706E023703}">
                      <ahyp:hlinkClr val="tx"/>
                    </a:ext>
                  </a:extLst>
                </a:hlinkClick>
              </a:rPr>
              <a:t>https://handlewithcareok.org/</a:t>
            </a:r>
            <a:r>
              <a:rPr b="1" lang="en-US" sz="2000">
                <a:solidFill>
                  <a:srgbClr val="0070C0"/>
                </a:solidFill>
                <a:latin typeface="Gill Sans"/>
                <a:ea typeface="Gill Sans"/>
                <a:cs typeface="Gill Sans"/>
                <a:sym typeface="Gill Sans"/>
              </a:rPr>
              <a:t> </a:t>
            </a:r>
            <a:endParaRPr sz="2000"/>
          </a:p>
        </p:txBody>
      </p:sp>
      <p:pic>
        <p:nvPicPr>
          <p:cNvPr id="717" name="Google Shape;717;p6">
            <a:hlinkClick r:id="rId4"/>
          </p:cNvPr>
          <p:cNvPicPr preferRelativeResize="0"/>
          <p:nvPr>
            <p:ph idx="1" type="body"/>
          </p:nvPr>
        </p:nvPicPr>
        <p:blipFill rotWithShape="1">
          <a:blip r:embed="rId5">
            <a:alphaModFix/>
          </a:blip>
          <a:srcRect b="0" l="0" r="0" t="0"/>
          <a:stretch/>
        </p:blipFill>
        <p:spPr>
          <a:xfrm>
            <a:off x="4915300" y="1334600"/>
            <a:ext cx="3405600" cy="2641800"/>
          </a:xfrm>
          <a:prstGeom prst="rect">
            <a:avLst/>
          </a:prstGeom>
          <a:noFill/>
          <a:ln>
            <a:noFill/>
          </a:ln>
        </p:spPr>
      </p:pic>
      <p:sp>
        <p:nvSpPr>
          <p:cNvPr id="718" name="Google Shape;718;p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719" name="Google Shape;719;p6"/>
          <p:cNvPicPr preferRelativeResize="0"/>
          <p:nvPr/>
        </p:nvPicPr>
        <p:blipFill rotWithShape="1">
          <a:blip r:embed="rId6">
            <a:alphaModFix/>
          </a:blip>
          <a:srcRect b="0" l="0" r="0" t="0"/>
          <a:stretch/>
        </p:blipFill>
        <p:spPr>
          <a:xfrm>
            <a:off x="3866465" y="4239515"/>
            <a:ext cx="1809900" cy="1353500"/>
          </a:xfrm>
          <a:prstGeom prst="rect">
            <a:avLst/>
          </a:prstGeom>
          <a:noFill/>
          <a:ln>
            <a:noFill/>
          </a:ln>
        </p:spPr>
      </p:pic>
      <p:sp>
        <p:nvSpPr>
          <p:cNvPr id="720" name="Google Shape;720;p6"/>
          <p:cNvSpPr txBox="1"/>
          <p:nvPr/>
        </p:nvSpPr>
        <p:spPr>
          <a:xfrm>
            <a:off x="742954" y="4188808"/>
            <a:ext cx="21528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dk1"/>
                </a:solidFill>
                <a:latin typeface="Calibri"/>
                <a:ea typeface="Calibri"/>
                <a:cs typeface="Calibri"/>
                <a:sym typeface="Calibri"/>
              </a:rPr>
              <a:t>Special thanks to  OTPC and PHIO for incubating and providing backbone support:</a:t>
            </a:r>
            <a:endParaRPr/>
          </a:p>
        </p:txBody>
      </p:sp>
      <p:pic>
        <p:nvPicPr>
          <p:cNvPr id="721" name="Google Shape;721;p6"/>
          <p:cNvPicPr preferRelativeResize="0"/>
          <p:nvPr/>
        </p:nvPicPr>
        <p:blipFill rotWithShape="1">
          <a:blip r:embed="rId7">
            <a:alphaModFix/>
          </a:blip>
          <a:srcRect b="40126" l="14937" r="0" t="0"/>
          <a:stretch/>
        </p:blipFill>
        <p:spPr>
          <a:xfrm>
            <a:off x="687180" y="5643750"/>
            <a:ext cx="4884794" cy="564825"/>
          </a:xfrm>
          <a:prstGeom prst="rect">
            <a:avLst/>
          </a:prstGeom>
          <a:noFill/>
          <a:ln>
            <a:noFill/>
          </a:ln>
        </p:spPr>
      </p:pic>
      <p:sp>
        <p:nvSpPr>
          <p:cNvPr id="722" name="Google Shape;722;p6"/>
          <p:cNvSpPr txBox="1"/>
          <p:nvPr/>
        </p:nvSpPr>
        <p:spPr>
          <a:xfrm>
            <a:off x="454780" y="1672258"/>
            <a:ext cx="4580100" cy="1761600"/>
          </a:xfrm>
          <a:prstGeom prst="rect">
            <a:avLst/>
          </a:prstGeom>
          <a:noFill/>
          <a:ln>
            <a:noFill/>
          </a:ln>
        </p:spPr>
        <p:txBody>
          <a:bodyPr anchorCtr="0" anchor="ctr" bIns="45700" lIns="91425" spcFirstLastPara="1" rIns="91425" wrap="square" tIns="45700">
            <a:normAutofit fontScale="37500" lnSpcReduction="20000"/>
          </a:bodyPr>
          <a:lstStyle/>
          <a:p>
            <a:pPr indent="0" lvl="0" marL="0" marR="0" rtl="0" algn="ctr">
              <a:spcBef>
                <a:spcPts val="0"/>
              </a:spcBef>
              <a:spcAft>
                <a:spcPts val="0"/>
              </a:spcAft>
              <a:buClr>
                <a:schemeClr val="dk1"/>
              </a:buClr>
              <a:buSzPct val="100000"/>
              <a:buFont typeface="Calibri"/>
              <a:buNone/>
            </a:pPr>
            <a:r>
              <a:rPr b="1" lang="en-US" sz="4400">
                <a:solidFill>
                  <a:schemeClr val="dk1"/>
                </a:solidFill>
                <a:latin typeface="Calibri"/>
                <a:ea typeface="Calibri"/>
                <a:cs typeface="Calibri"/>
                <a:sym typeface="Calibri"/>
              </a:rPr>
              <a:t>Monthly planning call:</a:t>
            </a:r>
            <a:endParaRPr/>
          </a:p>
          <a:p>
            <a:pPr indent="0" lvl="0" marL="0" marR="0" rtl="0" algn="ctr">
              <a:spcBef>
                <a:spcPts val="0"/>
              </a:spcBef>
              <a:spcAft>
                <a:spcPts val="0"/>
              </a:spcAft>
              <a:buClr>
                <a:schemeClr val="dk1"/>
              </a:buClr>
              <a:buSzPct val="100000"/>
              <a:buFont typeface="Calibri"/>
              <a:buNone/>
            </a:pPr>
            <a:r>
              <a:rPr b="1" lang="en-US" sz="4400">
                <a:solidFill>
                  <a:schemeClr val="dk1"/>
                </a:solidFill>
                <a:latin typeface="Calibri"/>
                <a:ea typeface="Calibri"/>
                <a:cs typeface="Calibri"/>
                <a:sym typeface="Calibri"/>
              </a:rPr>
              <a:t>1</a:t>
            </a:r>
            <a:r>
              <a:rPr b="1" baseline="30000" lang="en-US" sz="4400">
                <a:solidFill>
                  <a:schemeClr val="dk1"/>
                </a:solidFill>
                <a:latin typeface="Calibri"/>
                <a:ea typeface="Calibri"/>
                <a:cs typeface="Calibri"/>
                <a:sym typeface="Calibri"/>
              </a:rPr>
              <a:t>st</a:t>
            </a:r>
            <a:r>
              <a:rPr b="1" lang="en-US" sz="4400">
                <a:solidFill>
                  <a:schemeClr val="dk1"/>
                </a:solidFill>
                <a:latin typeface="Calibri"/>
                <a:ea typeface="Calibri"/>
                <a:cs typeface="Calibri"/>
                <a:sym typeface="Calibri"/>
              </a:rPr>
              <a:t> Wednesdays</a:t>
            </a:r>
            <a:endParaRPr/>
          </a:p>
          <a:p>
            <a:pPr indent="0" lvl="0" marL="0" marR="0" rtl="0" algn="ctr">
              <a:spcBef>
                <a:spcPts val="0"/>
              </a:spcBef>
              <a:spcAft>
                <a:spcPts val="0"/>
              </a:spcAft>
              <a:buClr>
                <a:schemeClr val="dk1"/>
              </a:buClr>
              <a:buSzPct val="100000"/>
              <a:buFont typeface="Calibri"/>
              <a:buNone/>
            </a:pPr>
            <a:r>
              <a:rPr b="1" lang="en-US" sz="4400">
                <a:solidFill>
                  <a:schemeClr val="dk1"/>
                </a:solidFill>
                <a:latin typeface="Calibri"/>
                <a:ea typeface="Calibri"/>
                <a:cs typeface="Calibri"/>
                <a:sym typeface="Calibri"/>
              </a:rPr>
              <a:t>10-11am </a:t>
            </a:r>
            <a:br>
              <a:rPr lang="en-US" sz="4400">
                <a:solidFill>
                  <a:schemeClr val="dk1"/>
                </a:solidFill>
                <a:latin typeface="Calibri"/>
                <a:ea typeface="Calibri"/>
                <a:cs typeface="Calibri"/>
                <a:sym typeface="Calibri"/>
              </a:rPr>
            </a:br>
            <a:r>
              <a:rPr b="1" lang="en-US" sz="2700" u="sng">
                <a:solidFill>
                  <a:srgbClr val="0070C0"/>
                </a:solidFill>
                <a:latin typeface="Gill Sans"/>
                <a:ea typeface="Gill Sans"/>
                <a:cs typeface="Gill Sans"/>
                <a:sym typeface="Gill Sans"/>
                <a:hlinkClick r:id="rId8">
                  <a:extLst>
                    <a:ext uri="{A12FA001-AC4F-418D-AE19-62706E023703}">
                      <ahyp:hlinkClr val="tx"/>
                    </a:ext>
                  </a:extLst>
                </a:hlinkClick>
              </a:rPr>
              <a:t>https://us02web.zoom.us/j/84481751587</a:t>
            </a:r>
            <a:endParaRPr b="1" sz="2700">
              <a:solidFill>
                <a:srgbClr val="0070C0"/>
              </a:solidFill>
              <a:latin typeface="Gill Sans"/>
              <a:ea typeface="Gill Sans"/>
              <a:cs typeface="Gill Sans"/>
              <a:sym typeface="Gill Sans"/>
            </a:endParaRPr>
          </a:p>
          <a:p>
            <a:pPr indent="0" lvl="0" marL="0" marR="0" rtl="0" algn="ctr">
              <a:spcBef>
                <a:spcPts val="0"/>
              </a:spcBef>
              <a:spcAft>
                <a:spcPts val="0"/>
              </a:spcAft>
              <a:buClr>
                <a:schemeClr val="dk1"/>
              </a:buClr>
              <a:buSzPct val="100000"/>
              <a:buFont typeface="Calibri"/>
              <a:buNone/>
            </a:pPr>
            <a:r>
              <a:t/>
            </a:r>
            <a:endParaRPr b="1" sz="2700">
              <a:solidFill>
                <a:srgbClr val="0070C0"/>
              </a:solidFill>
              <a:latin typeface="Gill Sans"/>
              <a:ea typeface="Gill Sans"/>
              <a:cs typeface="Gill Sans"/>
              <a:sym typeface="Gill Sans"/>
            </a:endParaRPr>
          </a:p>
          <a:p>
            <a:pPr indent="0" lvl="0" marL="0" marR="0" rtl="0" algn="ctr">
              <a:spcBef>
                <a:spcPts val="0"/>
              </a:spcBef>
              <a:spcAft>
                <a:spcPts val="0"/>
              </a:spcAft>
              <a:buClr>
                <a:schemeClr val="dk1"/>
              </a:buClr>
              <a:buSzPct val="100000"/>
              <a:buFont typeface="Calibri"/>
              <a:buNone/>
            </a:pPr>
            <a:r>
              <a:t/>
            </a:r>
            <a:endParaRPr b="1" sz="2700">
              <a:solidFill>
                <a:srgbClr val="0070C0"/>
              </a:solidFill>
              <a:latin typeface="Gill Sans"/>
              <a:ea typeface="Gill Sans"/>
              <a:cs typeface="Gill Sans"/>
              <a:sym typeface="Gill Sans"/>
            </a:endParaRPr>
          </a:p>
          <a:p>
            <a:pPr indent="0" lvl="0" marL="0" marR="0" rtl="0" algn="ctr">
              <a:spcBef>
                <a:spcPts val="0"/>
              </a:spcBef>
              <a:spcAft>
                <a:spcPts val="0"/>
              </a:spcAft>
              <a:buClr>
                <a:schemeClr val="dk1"/>
              </a:buClr>
              <a:buSzPct val="100000"/>
              <a:buFont typeface="Calibri"/>
              <a:buNone/>
            </a:pPr>
            <a:r>
              <a:t/>
            </a:r>
            <a:endParaRPr b="1" sz="2700">
              <a:solidFill>
                <a:srgbClr val="0070C0"/>
              </a:solidFill>
              <a:latin typeface="Gill Sans"/>
              <a:ea typeface="Gill Sans"/>
              <a:cs typeface="Gill Sans"/>
              <a:sym typeface="Gill Sans"/>
            </a:endParaRPr>
          </a:p>
          <a:p>
            <a:pPr indent="0" lvl="0" marL="0" marR="0" rtl="0" algn="ctr">
              <a:spcBef>
                <a:spcPts val="0"/>
              </a:spcBef>
              <a:spcAft>
                <a:spcPts val="0"/>
              </a:spcAft>
              <a:buClr>
                <a:schemeClr val="dk1"/>
              </a:buClr>
              <a:buSzPct val="100000"/>
              <a:buFont typeface="Gill Sans"/>
              <a:buNone/>
            </a:pPr>
            <a:r>
              <a:rPr b="1" lang="en-US" sz="4400">
                <a:solidFill>
                  <a:schemeClr val="dk1"/>
                </a:solidFill>
                <a:latin typeface="Gill Sans"/>
                <a:ea typeface="Gill Sans"/>
                <a:cs typeface="Gill Sans"/>
                <a:sym typeface="Gill Sans"/>
              </a:rPr>
              <a:t>Trainings available upon request</a:t>
            </a:r>
            <a:endParaRPr/>
          </a:p>
          <a:p>
            <a:pPr indent="0" lvl="0" marL="0" marR="0" rtl="0" algn="ctr">
              <a:spcBef>
                <a:spcPts val="0"/>
              </a:spcBef>
              <a:spcAft>
                <a:spcPts val="0"/>
              </a:spcAft>
              <a:buClr>
                <a:srgbClr val="194F90"/>
              </a:buClr>
              <a:buSzPct val="100000"/>
              <a:buFont typeface="Gill Sans"/>
              <a:buNone/>
            </a:pPr>
            <a:r>
              <a:rPr b="1" lang="en-US" sz="4400">
                <a:solidFill>
                  <a:srgbClr val="194F90"/>
                </a:solidFill>
                <a:latin typeface="Gill Sans"/>
                <a:ea typeface="Gill Sans"/>
                <a:cs typeface="Gill Sans"/>
                <a:sym typeface="Gill Sans"/>
              </a:rPr>
              <a:t>Email: </a:t>
            </a:r>
            <a:r>
              <a:rPr b="1" lang="en-US" sz="4400" u="sng">
                <a:solidFill>
                  <a:srgbClr val="194F90"/>
                </a:solidFill>
                <a:latin typeface="Gill Sans"/>
                <a:ea typeface="Gill Sans"/>
                <a:cs typeface="Gill Sans"/>
                <a:sym typeface="Gill Sans"/>
                <a:hlinkClick r:id="rId9">
                  <a:extLst>
                    <a:ext uri="{A12FA001-AC4F-418D-AE19-62706E023703}">
                      <ahyp:hlinkClr val="tx"/>
                    </a:ext>
                  </a:extLst>
                </a:hlinkClick>
              </a:rPr>
              <a:t>info@handlewithcareok.org</a:t>
            </a:r>
            <a:r>
              <a:rPr b="1" lang="en-US" sz="4400">
                <a:solidFill>
                  <a:schemeClr val="dk1"/>
                </a:solidFill>
                <a:latin typeface="Gill Sans"/>
                <a:ea typeface="Gill Sans"/>
                <a:cs typeface="Gill Sans"/>
                <a:sym typeface="Gill Sans"/>
              </a:rPr>
              <a:t> </a:t>
            </a:r>
            <a:endParaRPr sz="4400">
              <a:solidFill>
                <a:schemeClr val="dk1"/>
              </a:solidFill>
              <a:latin typeface="Calibri"/>
              <a:ea typeface="Calibri"/>
              <a:cs typeface="Calibri"/>
              <a:sym typeface="Calibri"/>
            </a:endParaRPr>
          </a:p>
        </p:txBody>
      </p:sp>
      <p:sp>
        <p:nvSpPr>
          <p:cNvPr id="723" name="Google Shape;723;p6"/>
          <p:cNvSpPr txBox="1"/>
          <p:nvPr/>
        </p:nvSpPr>
        <p:spPr>
          <a:xfrm>
            <a:off x="1289314" y="708050"/>
            <a:ext cx="9613500" cy="564900"/>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ctr">
              <a:spcBef>
                <a:spcPts val="0"/>
              </a:spcBef>
              <a:spcAft>
                <a:spcPts val="0"/>
              </a:spcAft>
              <a:buClr>
                <a:schemeClr val="dk1"/>
              </a:buClr>
              <a:buSzPct val="100000"/>
              <a:buFont typeface="Calibri"/>
              <a:buNone/>
            </a:pPr>
            <a:r>
              <a:rPr b="1" lang="en-US" sz="3600">
                <a:solidFill>
                  <a:srgbClr val="1155CC"/>
                </a:solidFill>
                <a:latin typeface="Calibri"/>
                <a:ea typeface="Calibri"/>
                <a:cs typeface="Calibri"/>
                <a:sym typeface="Calibri"/>
              </a:rPr>
              <a:t>Monthly Statewide Planning Meetings</a:t>
            </a:r>
            <a:endParaRPr sz="2200">
              <a:solidFill>
                <a:srgbClr val="1155CC"/>
              </a:solidFill>
              <a:latin typeface="Calibri"/>
              <a:ea typeface="Calibri"/>
              <a:cs typeface="Calibri"/>
              <a:sym typeface="Calibri"/>
            </a:endParaRPr>
          </a:p>
        </p:txBody>
      </p:sp>
      <p:pic>
        <p:nvPicPr>
          <p:cNvPr id="724" name="Google Shape;724;p6">
            <a:hlinkClick r:id="rId10"/>
          </p:cNvPr>
          <p:cNvPicPr preferRelativeResize="0"/>
          <p:nvPr/>
        </p:nvPicPr>
        <p:blipFill>
          <a:blip r:embed="rId11">
            <a:alphaModFix/>
          </a:blip>
          <a:stretch>
            <a:fillRect/>
          </a:stretch>
        </p:blipFill>
        <p:spPr>
          <a:xfrm>
            <a:off x="2760304" y="4179426"/>
            <a:ext cx="1325246" cy="1274025"/>
          </a:xfrm>
          <a:prstGeom prst="rect">
            <a:avLst/>
          </a:prstGeom>
          <a:noFill/>
          <a:ln>
            <a:noFill/>
          </a:ln>
        </p:spPr>
      </p:pic>
      <p:pic>
        <p:nvPicPr>
          <p:cNvPr id="725" name="Google Shape;725;p6">
            <a:hlinkClick r:id="rId12"/>
          </p:cNvPr>
          <p:cNvPicPr preferRelativeResize="0"/>
          <p:nvPr/>
        </p:nvPicPr>
        <p:blipFill>
          <a:blip r:embed="rId13">
            <a:alphaModFix/>
          </a:blip>
          <a:stretch>
            <a:fillRect/>
          </a:stretch>
        </p:blipFill>
        <p:spPr>
          <a:xfrm>
            <a:off x="8673215" y="3940675"/>
            <a:ext cx="2415676" cy="2415676"/>
          </a:xfrm>
          <a:prstGeom prst="rect">
            <a:avLst/>
          </a:prstGeom>
          <a:noFill/>
          <a:ln>
            <a:noFill/>
          </a:ln>
        </p:spPr>
      </p:pic>
      <p:sp>
        <p:nvSpPr>
          <p:cNvPr id="726" name="Google Shape;726;p6"/>
          <p:cNvSpPr txBox="1"/>
          <p:nvPr/>
        </p:nvSpPr>
        <p:spPr>
          <a:xfrm>
            <a:off x="5828325" y="4286613"/>
            <a:ext cx="28449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500">
                <a:solidFill>
                  <a:srgbClr val="1155CC"/>
                </a:solidFill>
                <a:latin typeface="Calibri"/>
                <a:ea typeface="Calibri"/>
                <a:cs typeface="Calibri"/>
                <a:sym typeface="Calibri"/>
              </a:rPr>
              <a:t>How to advance Handle With Care Oklahoma in your community?</a:t>
            </a:r>
            <a:endParaRPr sz="9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1" name="Shape 731"/>
        <p:cNvGrpSpPr/>
        <p:nvPr/>
      </p:nvGrpSpPr>
      <p:grpSpPr>
        <a:xfrm>
          <a:off x="0" y="0"/>
          <a:ext cx="0" cy="0"/>
          <a:chOff x="0" y="0"/>
          <a:chExt cx="0" cy="0"/>
        </a:xfrm>
      </p:grpSpPr>
      <p:sp>
        <p:nvSpPr>
          <p:cNvPr id="732" name="Google Shape;732;p56"/>
          <p:cNvSpPr/>
          <p:nvPr/>
        </p:nvSpPr>
        <p:spPr>
          <a:xfrm>
            <a:off x="0"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3" name="Google Shape;733;p56"/>
          <p:cNvSpPr txBox="1"/>
          <p:nvPr/>
        </p:nvSpPr>
        <p:spPr>
          <a:xfrm>
            <a:off x="4380128" y="1670286"/>
            <a:ext cx="6905819" cy="629068"/>
          </a:xfrm>
          <a:prstGeom prst="rect">
            <a:avLst/>
          </a:prstGeom>
          <a:noFill/>
          <a:ln>
            <a:noFill/>
          </a:ln>
        </p:spPr>
        <p:txBody>
          <a:bodyPr anchorCtr="0" anchor="b" bIns="45700" lIns="91425" spcFirstLastPara="1" rIns="91425" wrap="square" tIns="45700">
            <a:normAutofit fontScale="77500" lnSpcReduction="20000"/>
          </a:bodyPr>
          <a:lstStyle/>
          <a:p>
            <a:pPr indent="0" lvl="0" marL="0" marR="0" rtl="0" algn="l">
              <a:lnSpc>
                <a:spcPct val="90000"/>
              </a:lnSpc>
              <a:spcBef>
                <a:spcPts val="0"/>
              </a:spcBef>
              <a:spcAft>
                <a:spcPts val="0"/>
              </a:spcAft>
              <a:buClr>
                <a:srgbClr val="000000"/>
              </a:buClr>
              <a:buSzPct val="100000"/>
              <a:buFont typeface="Arial"/>
              <a:buNone/>
            </a:pPr>
            <a:r>
              <a:rPr b="1" i="0" lang="en-US" sz="3600" u="none" cap="none" strike="noStrike">
                <a:solidFill>
                  <a:srgbClr val="4472C4"/>
                </a:solidFill>
                <a:latin typeface="Arial"/>
                <a:ea typeface="Arial"/>
                <a:cs typeface="Arial"/>
                <a:sym typeface="Arial"/>
              </a:rPr>
              <a:t>Examples of Innovative Communities</a:t>
            </a:r>
            <a:endParaRPr/>
          </a:p>
        </p:txBody>
      </p:sp>
      <p:pic>
        <p:nvPicPr>
          <p:cNvPr descr="PHIO_logo" id="734" name="Google Shape;734;p56"/>
          <p:cNvPicPr preferRelativeResize="0"/>
          <p:nvPr/>
        </p:nvPicPr>
        <p:blipFill rotWithShape="1">
          <a:blip r:embed="rId3">
            <a:alphaModFix/>
          </a:blip>
          <a:srcRect b="7175" l="11947" r="13246" t="5527"/>
          <a:stretch/>
        </p:blipFill>
        <p:spPr>
          <a:xfrm>
            <a:off x="1143840" y="-4155"/>
            <a:ext cx="2033818" cy="2333660"/>
          </a:xfrm>
          <a:prstGeom prst="rect">
            <a:avLst/>
          </a:prstGeom>
          <a:noFill/>
          <a:ln>
            <a:noFill/>
          </a:ln>
        </p:spPr>
      </p:pic>
      <p:pic>
        <p:nvPicPr>
          <p:cNvPr descr="Text&#10;&#10;Description automatically generated with medium confidence" id="735" name="Google Shape;735;p56"/>
          <p:cNvPicPr preferRelativeResize="0"/>
          <p:nvPr/>
        </p:nvPicPr>
        <p:blipFill rotWithShape="1">
          <a:blip r:embed="rId4">
            <a:alphaModFix/>
          </a:blip>
          <a:srcRect b="0" l="0" r="0" t="0"/>
          <a:stretch/>
        </p:blipFill>
        <p:spPr>
          <a:xfrm>
            <a:off x="162004" y="2329505"/>
            <a:ext cx="3064717" cy="1616682"/>
          </a:xfrm>
          <a:prstGeom prst="rect">
            <a:avLst/>
          </a:prstGeom>
          <a:noFill/>
          <a:ln>
            <a:noFill/>
          </a:ln>
        </p:spPr>
      </p:pic>
      <p:sp>
        <p:nvSpPr>
          <p:cNvPr id="736" name="Google Shape;736;p56"/>
          <p:cNvSpPr txBox="1"/>
          <p:nvPr/>
        </p:nvSpPr>
        <p:spPr>
          <a:xfrm>
            <a:off x="4280718" y="1714350"/>
            <a:ext cx="7330437" cy="488529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400"/>
              <a:buFont typeface="Gill Sans"/>
              <a:buNone/>
            </a:pPr>
            <a:r>
              <a:t/>
            </a:r>
            <a:endParaRPr b="0" i="0" sz="2200" u="none" cap="none" strike="noStrike">
              <a:solidFill>
                <a:srgbClr val="1F3864"/>
              </a:solidFill>
              <a:latin typeface="Arial"/>
              <a:ea typeface="Arial"/>
              <a:cs typeface="Arial"/>
              <a:sym typeface="Arial"/>
            </a:endParaRPr>
          </a:p>
        </p:txBody>
      </p:sp>
      <p:sp>
        <p:nvSpPr>
          <p:cNvPr id="737" name="Google Shape;737;p56"/>
          <p:cNvSpPr txBox="1"/>
          <p:nvPr/>
        </p:nvSpPr>
        <p:spPr>
          <a:xfrm>
            <a:off x="290600" y="3946175"/>
            <a:ext cx="3590700" cy="8682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To learn more about CHIOs &amp; apply, please visit:</a:t>
            </a:r>
            <a:r>
              <a:rPr b="1" i="1" lang="en-US" sz="1400" u="none" cap="none" strike="noStrike">
                <a:solidFill>
                  <a:srgbClr val="E7E6E6"/>
                </a:solidFill>
                <a:latin typeface="Arial"/>
                <a:ea typeface="Arial"/>
                <a:cs typeface="Arial"/>
                <a:sym typeface="Arial"/>
              </a:rPr>
              <a:t> </a:t>
            </a:r>
            <a:r>
              <a:rPr b="1" i="1" lang="en-US" sz="1400" u="sng" cap="none" strike="noStrike">
                <a:solidFill>
                  <a:srgbClr val="045395"/>
                </a:solidFill>
                <a:latin typeface="Arial"/>
                <a:ea typeface="Arial"/>
                <a:cs typeface="Arial"/>
                <a:sym typeface="Arial"/>
                <a:hlinkClick r:id="rId5">
                  <a:extLst>
                    <a:ext uri="{A12FA001-AC4F-418D-AE19-62706E023703}">
                      <ahyp:hlinkClr val="tx"/>
                    </a:ext>
                  </a:extLst>
                </a:hlinkClick>
              </a:rPr>
              <a:t>https://publichealthok.org/county-health-improvement-organizations/</a:t>
            </a:r>
            <a:r>
              <a:rPr b="1" i="1" lang="en-US" sz="1400" u="none" cap="none" strike="noStrike">
                <a:solidFill>
                  <a:srgbClr val="045395"/>
                </a:solidFill>
                <a:latin typeface="Arial"/>
                <a:ea typeface="Arial"/>
                <a:cs typeface="Arial"/>
                <a:sym typeface="Arial"/>
              </a:rPr>
              <a:t> </a:t>
            </a:r>
            <a:endParaRPr>
              <a:solidFill>
                <a:srgbClr val="045395"/>
              </a:solidFill>
            </a:endParaRPr>
          </a:p>
        </p:txBody>
      </p:sp>
      <p:pic>
        <p:nvPicPr>
          <p:cNvPr descr="Diagram&#10;&#10;Description automatically generated" id="738" name="Google Shape;738;p56"/>
          <p:cNvPicPr preferRelativeResize="0"/>
          <p:nvPr/>
        </p:nvPicPr>
        <p:blipFill rotWithShape="1">
          <a:blip r:embed="rId6">
            <a:alphaModFix/>
          </a:blip>
          <a:srcRect b="0" l="0" r="0" t="0"/>
          <a:stretch/>
        </p:blipFill>
        <p:spPr>
          <a:xfrm>
            <a:off x="322629" y="4874672"/>
            <a:ext cx="3255024" cy="1724976"/>
          </a:xfrm>
          <a:prstGeom prst="rect">
            <a:avLst/>
          </a:prstGeom>
          <a:noFill/>
          <a:ln>
            <a:noFill/>
          </a:ln>
        </p:spPr>
      </p:pic>
      <p:pic>
        <p:nvPicPr>
          <p:cNvPr id="739" name="Google Shape;739;p56"/>
          <p:cNvPicPr preferRelativeResize="0"/>
          <p:nvPr/>
        </p:nvPicPr>
        <p:blipFill rotWithShape="1">
          <a:blip r:embed="rId7">
            <a:alphaModFix/>
          </a:blip>
          <a:srcRect b="0" l="0" r="0" t="0"/>
          <a:stretch/>
        </p:blipFill>
        <p:spPr>
          <a:xfrm>
            <a:off x="2939868" y="89001"/>
            <a:ext cx="6831006" cy="1312008"/>
          </a:xfrm>
          <a:prstGeom prst="rect">
            <a:avLst/>
          </a:prstGeom>
          <a:noFill/>
          <a:ln>
            <a:noFill/>
          </a:ln>
        </p:spPr>
      </p:pic>
      <p:pic>
        <p:nvPicPr>
          <p:cNvPr id="740" name="Google Shape;740;p56"/>
          <p:cNvPicPr preferRelativeResize="0"/>
          <p:nvPr/>
        </p:nvPicPr>
        <p:blipFill rotWithShape="1">
          <a:blip r:embed="rId8">
            <a:alphaModFix/>
          </a:blip>
          <a:srcRect b="8154" l="4916" r="4947" t="8347"/>
          <a:stretch/>
        </p:blipFill>
        <p:spPr>
          <a:xfrm>
            <a:off x="3828774" y="2393257"/>
            <a:ext cx="8072623" cy="4206392"/>
          </a:xfrm>
          <a:prstGeom prst="rect">
            <a:avLst/>
          </a:prstGeom>
          <a:noFill/>
          <a:ln>
            <a:noFill/>
          </a:ln>
        </p:spPr>
      </p:pic>
      <p:sp>
        <p:nvSpPr>
          <p:cNvPr id="741" name="Google Shape;741;p56"/>
          <p:cNvSpPr txBox="1"/>
          <p:nvPr/>
        </p:nvSpPr>
        <p:spPr>
          <a:xfrm>
            <a:off x="4029597" y="3805192"/>
            <a:ext cx="2041585" cy="1477328"/>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0070C0"/>
              </a:buClr>
              <a:buSzPts val="1800"/>
              <a:buFont typeface="Calibri"/>
              <a:buNone/>
            </a:pPr>
            <a:r>
              <a:rPr b="1" i="0" lang="en-US" sz="1800" u="none" cap="none" strike="noStrike">
                <a:solidFill>
                  <a:srgbClr val="0070C0"/>
                </a:solidFill>
                <a:latin typeface="Calibri"/>
                <a:ea typeface="Calibri"/>
                <a:cs typeface="Calibri"/>
                <a:sym typeface="Calibri"/>
              </a:rPr>
              <a:t>Community Health Improvement Organizations (CHIOs)</a:t>
            </a:r>
            <a:endParaRPr b="0" i="0" sz="1400" u="none" cap="none" strike="noStrike">
              <a:solidFill>
                <a:srgbClr val="000000"/>
              </a:solidFill>
              <a:latin typeface="Arial"/>
              <a:ea typeface="Arial"/>
              <a:cs typeface="Arial"/>
              <a:sym typeface="Arial"/>
            </a:endParaRPr>
          </a:p>
        </p:txBody>
      </p:sp>
      <p:grpSp>
        <p:nvGrpSpPr>
          <p:cNvPr id="742" name="Google Shape;742;p56"/>
          <p:cNvGrpSpPr/>
          <p:nvPr/>
        </p:nvGrpSpPr>
        <p:grpSpPr>
          <a:xfrm flipH="1">
            <a:off x="9676747" y="-4155"/>
            <a:ext cx="2514948" cy="2174333"/>
            <a:chOff x="-305" y="-4155"/>
            <a:chExt cx="2514948" cy="2174333"/>
          </a:xfrm>
        </p:grpSpPr>
        <p:sp>
          <p:nvSpPr>
            <p:cNvPr id="743" name="Google Shape;743;p56"/>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4" name="Google Shape;744;p56"/>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5" name="Google Shape;745;p56"/>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Arial"/>
                <a:ea typeface="Arial"/>
                <a:cs typeface="Arial"/>
                <a:sym typeface="Arial"/>
              </a:endParaRPr>
            </a:p>
          </p:txBody>
        </p:sp>
        <p:sp>
          <p:nvSpPr>
            <p:cNvPr id="746" name="Google Shape;746;p56"/>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pic>
        <p:nvPicPr>
          <p:cNvPr id="747" name="Google Shape;747;p56">
            <a:hlinkClick r:id="rId9"/>
          </p:cNvPr>
          <p:cNvPicPr preferRelativeResize="0"/>
          <p:nvPr/>
        </p:nvPicPr>
        <p:blipFill>
          <a:blip r:embed="rId10">
            <a:alphaModFix/>
          </a:blip>
          <a:stretch>
            <a:fillRect/>
          </a:stretch>
        </p:blipFill>
        <p:spPr>
          <a:xfrm>
            <a:off x="57000" y="89000"/>
            <a:ext cx="1169550" cy="1124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7"/>
          <p:cNvSpPr txBox="1"/>
          <p:nvPr>
            <p:ph type="title"/>
          </p:nvPr>
        </p:nvSpPr>
        <p:spPr>
          <a:xfrm>
            <a:off x="609600" y="479426"/>
            <a:ext cx="10972800" cy="5899200"/>
          </a:xfrm>
          <a:prstGeom prst="rect">
            <a:avLst/>
          </a:prstGeom>
          <a:noFill/>
          <a:ln>
            <a:noFill/>
          </a:ln>
        </p:spPr>
        <p:txBody>
          <a:bodyPr anchorCtr="0" anchor="ctr" bIns="45700" lIns="91425" spcFirstLastPara="1" rIns="91425" wrap="square" tIns="45700">
            <a:normAutofit fontScale="90000"/>
          </a:bodyPr>
          <a:lstStyle/>
          <a:p>
            <a:pPr indent="0" lvl="0" marL="182880" rtl="0" algn="l">
              <a:spcBef>
                <a:spcPts val="0"/>
              </a:spcBef>
              <a:spcAft>
                <a:spcPts val="0"/>
              </a:spcAft>
              <a:buClr>
                <a:schemeClr val="dk1"/>
              </a:buClr>
              <a:buSzPct val="100000"/>
              <a:buFont typeface="Calibri"/>
              <a:buNone/>
            </a:pPr>
            <a:r>
              <a:rPr b="1" lang="en-US" sz="3200">
                <a:solidFill>
                  <a:srgbClr val="1155CC"/>
                </a:solidFill>
              </a:rPr>
              <a:t>Partners Supporting Integrated HWC Trainings that </a:t>
            </a:r>
            <a:br>
              <a:rPr b="1" lang="en-US" sz="3200">
                <a:solidFill>
                  <a:srgbClr val="1155CC"/>
                </a:solidFill>
              </a:rPr>
            </a:br>
            <a:r>
              <a:rPr b="1" lang="en-US" sz="3200">
                <a:solidFill>
                  <a:srgbClr val="1155CC"/>
                </a:solidFill>
              </a:rPr>
              <a:t>Enhance Existing School-Based Partnerships and Collaborative Efforts</a:t>
            </a:r>
            <a:br>
              <a:rPr lang="en-US" sz="1600"/>
            </a:br>
            <a:br>
              <a:rPr b="1" lang="en-US" sz="2200">
                <a:solidFill>
                  <a:srgbClr val="194F90"/>
                </a:solidFill>
                <a:latin typeface="Gill Sans"/>
                <a:ea typeface="Gill Sans"/>
                <a:cs typeface="Gill Sans"/>
                <a:sym typeface="Gill Sans"/>
              </a:rPr>
            </a:br>
            <a:r>
              <a:rPr b="1" lang="en-US" sz="2200">
                <a:solidFill>
                  <a:srgbClr val="1155CC"/>
                </a:solidFill>
                <a:latin typeface="Gill Sans"/>
                <a:ea typeface="Gill Sans"/>
                <a:cs typeface="Gill Sans"/>
                <a:sym typeface="Gill Sans"/>
              </a:rPr>
              <a:t>Sector-Specific Training:</a:t>
            </a:r>
            <a:br>
              <a:rPr b="1" lang="en-US" sz="2200">
                <a:solidFill>
                  <a:srgbClr val="194F90"/>
                </a:solidFill>
                <a:latin typeface="Gill Sans"/>
                <a:ea typeface="Gill Sans"/>
                <a:cs typeface="Gill Sans"/>
                <a:sym typeface="Gill Sans"/>
              </a:rPr>
            </a:br>
            <a:r>
              <a:rPr lang="en-US" sz="2088">
                <a:uFill>
                  <a:noFill/>
                </a:uFill>
                <a:latin typeface="Gill Sans"/>
                <a:ea typeface="Gill Sans"/>
                <a:cs typeface="Gill Sans"/>
                <a:sym typeface="Gill Sans"/>
                <a:hlinkClick r:id="rId3"/>
              </a:rPr>
              <a:t>911 Dispatch Centers</a:t>
            </a:r>
            <a:r>
              <a:rPr lang="en-US" sz="2088">
                <a:latin typeface="Gill Sans"/>
                <a:ea typeface="Gill Sans"/>
                <a:cs typeface="Gill Sans"/>
                <a:sym typeface="Gill Sans"/>
              </a:rPr>
              <a:t>:      </a:t>
            </a:r>
            <a:r>
              <a:rPr lang="en-US" sz="1700">
                <a:latin typeface="Gill Sans"/>
                <a:ea typeface="Gill Sans"/>
                <a:cs typeface="Gill Sans"/>
                <a:sym typeface="Gill Sans"/>
              </a:rPr>
              <a:t>RB Hauf (RAVE)</a:t>
            </a:r>
            <a:br>
              <a:rPr b="1" lang="en-US" sz="2088">
                <a:latin typeface="Gill Sans"/>
                <a:ea typeface="Gill Sans"/>
                <a:cs typeface="Gill Sans"/>
                <a:sym typeface="Gill Sans"/>
              </a:rPr>
            </a:br>
            <a:r>
              <a:rPr lang="en-US" sz="2088">
                <a:uFill>
                  <a:noFill/>
                </a:uFill>
                <a:latin typeface="Gill Sans"/>
                <a:ea typeface="Gill Sans"/>
                <a:cs typeface="Gill Sans"/>
                <a:sym typeface="Gill Sans"/>
                <a:hlinkClick r:id="rId4"/>
              </a:rPr>
              <a:t>Law Enforcement</a:t>
            </a:r>
            <a:r>
              <a:rPr lang="en-US" sz="2088">
                <a:latin typeface="Gill Sans"/>
                <a:ea typeface="Gill Sans"/>
                <a:cs typeface="Gill Sans"/>
                <a:sym typeface="Gill Sans"/>
              </a:rPr>
              <a:t>: 	       </a:t>
            </a:r>
            <a:r>
              <a:rPr lang="en-US" sz="1700">
                <a:latin typeface="Gill Sans"/>
                <a:ea typeface="Gill Sans"/>
                <a:cs typeface="Gill Sans"/>
                <a:sym typeface="Gill Sans"/>
              </a:rPr>
              <a:t>Gary Shelton (CLEET), Keith Stewart (OK School Security Institute - Mission SOS)</a:t>
            </a:r>
            <a:br>
              <a:rPr lang="en-US" sz="2088">
                <a:latin typeface="Gill Sans"/>
                <a:ea typeface="Gill Sans"/>
                <a:cs typeface="Gill Sans"/>
                <a:sym typeface="Gill Sans"/>
              </a:rPr>
            </a:br>
            <a:r>
              <a:rPr lang="en-US" sz="2088">
                <a:uFill>
                  <a:noFill/>
                </a:uFill>
                <a:latin typeface="Gill Sans"/>
                <a:ea typeface="Gill Sans"/>
                <a:cs typeface="Gill Sans"/>
                <a:sym typeface="Gill Sans"/>
                <a:hlinkClick r:id="rId5"/>
              </a:rPr>
              <a:t>Schools</a:t>
            </a:r>
            <a:r>
              <a:rPr lang="en-US" sz="2088">
                <a:latin typeface="Gill Sans"/>
                <a:ea typeface="Gill Sans"/>
                <a:cs typeface="Gill Sans"/>
                <a:sym typeface="Gill Sans"/>
              </a:rPr>
              <a:t>:                	       </a:t>
            </a:r>
            <a:r>
              <a:rPr lang="en-US" sz="1866">
                <a:latin typeface="Gill Sans"/>
                <a:ea typeface="Gill Sans"/>
                <a:cs typeface="Gill Sans"/>
                <a:sym typeface="Gill Sans"/>
              </a:rPr>
              <a:t>Sheri Fleming</a:t>
            </a:r>
            <a:r>
              <a:rPr lang="en-US" sz="1866">
                <a:latin typeface="Gill Sans"/>
                <a:ea typeface="Gill Sans"/>
                <a:cs typeface="Gill Sans"/>
                <a:sym typeface="Gill Sans"/>
              </a:rPr>
              <a:t>, Cindy Swearingen </a:t>
            </a:r>
            <a:r>
              <a:rPr lang="en-US" sz="1755">
                <a:latin typeface="Gill Sans"/>
                <a:ea typeface="Gill Sans"/>
                <a:cs typeface="Gill Sans"/>
                <a:sym typeface="Gill Sans"/>
              </a:rPr>
              <a:t>(OSDE - Safe &amp; Healthy Schools)</a:t>
            </a:r>
            <a:br>
              <a:rPr lang="en-US" sz="2088">
                <a:latin typeface="Gill Sans"/>
                <a:ea typeface="Gill Sans"/>
                <a:cs typeface="Gill Sans"/>
                <a:sym typeface="Gill Sans"/>
              </a:rPr>
            </a:br>
            <a:r>
              <a:rPr lang="en-US" sz="2088">
                <a:uFill>
                  <a:noFill/>
                </a:uFill>
                <a:latin typeface="Gill Sans"/>
                <a:ea typeface="Gill Sans"/>
                <a:cs typeface="Gill Sans"/>
                <a:sym typeface="Gill Sans"/>
                <a:hlinkClick r:id="rId6"/>
              </a:rPr>
              <a:t>Mental Health</a:t>
            </a:r>
            <a:r>
              <a:rPr lang="en-US" sz="2088">
                <a:latin typeface="Gill Sans"/>
                <a:ea typeface="Gill Sans"/>
                <a:cs typeface="Gill Sans"/>
                <a:sym typeface="Gill Sans"/>
              </a:rPr>
              <a:t>:      	       </a:t>
            </a:r>
            <a:r>
              <a:rPr lang="en-US" sz="1755">
                <a:latin typeface="Gill Sans"/>
                <a:ea typeface="Gill Sans"/>
                <a:cs typeface="Gill Sans"/>
                <a:sym typeface="Gill Sans"/>
              </a:rPr>
              <a:t>Brittany Couch &amp; Cory Sutton</a:t>
            </a:r>
            <a:r>
              <a:rPr lang="en-US" sz="2088">
                <a:latin typeface="Gill Sans"/>
                <a:ea typeface="Gill Sans"/>
                <a:cs typeface="Gill Sans"/>
                <a:sym typeface="Gill Sans"/>
              </a:rPr>
              <a:t> </a:t>
            </a:r>
            <a:r>
              <a:rPr lang="en-US" sz="1200">
                <a:latin typeface="Gill Sans"/>
                <a:ea typeface="Gill Sans"/>
                <a:cs typeface="Gill Sans"/>
                <a:sym typeface="Gill Sans"/>
              </a:rPr>
              <a:t>(ODMHSAS - Behavioral Interventions and Support Services Schools &amp; CIT)</a:t>
            </a:r>
            <a:br>
              <a:rPr lang="en-US" sz="2088">
                <a:latin typeface="Gill Sans"/>
                <a:ea typeface="Gill Sans"/>
                <a:cs typeface="Gill Sans"/>
                <a:sym typeface="Gill Sans"/>
              </a:rPr>
            </a:br>
            <a:r>
              <a:rPr lang="en-US" sz="2088">
                <a:latin typeface="Gill Sans"/>
                <a:ea typeface="Gill Sans"/>
                <a:cs typeface="Gill Sans"/>
                <a:sym typeface="Gill Sans"/>
              </a:rPr>
              <a:t>Social Services:			</a:t>
            </a:r>
            <a:r>
              <a:rPr lang="en-US" sz="1750">
                <a:latin typeface="Gill Sans"/>
                <a:ea typeface="Gill Sans"/>
                <a:cs typeface="Gill Sans"/>
                <a:sym typeface="Gill Sans"/>
              </a:rPr>
              <a:t>Monica Brumnett &amp; Heather Cristiano (OKDHS - School-based Specialists)</a:t>
            </a:r>
            <a:endParaRPr sz="1750">
              <a:latin typeface="Gill Sans"/>
              <a:ea typeface="Gill Sans"/>
              <a:cs typeface="Gill Sans"/>
              <a:sym typeface="Gill Sans"/>
            </a:endParaRPr>
          </a:p>
          <a:p>
            <a:pPr indent="0" lvl="0" marL="182880" rtl="0" algn="l">
              <a:spcBef>
                <a:spcPts val="0"/>
              </a:spcBef>
              <a:spcAft>
                <a:spcPts val="0"/>
              </a:spcAft>
              <a:buClr>
                <a:schemeClr val="dk1"/>
              </a:buClr>
              <a:buSzPct val="153191"/>
              <a:buFont typeface="Calibri"/>
              <a:buNone/>
            </a:pPr>
            <a:r>
              <a:rPr lang="en-US" sz="2088">
                <a:latin typeface="Gill Sans"/>
                <a:ea typeface="Gill Sans"/>
                <a:cs typeface="Gill Sans"/>
                <a:sym typeface="Gill Sans"/>
              </a:rPr>
              <a:t>Health Services:			</a:t>
            </a:r>
            <a:r>
              <a:rPr lang="en-US" sz="1700">
                <a:latin typeface="Gill Sans"/>
                <a:ea typeface="Gill Sans"/>
                <a:cs typeface="Gill Sans"/>
                <a:sym typeface="Gill Sans"/>
              </a:rPr>
              <a:t>Karin Leimbach (OSDH - W</a:t>
            </a:r>
            <a:r>
              <a:rPr lang="en-US" sz="1755">
                <a:latin typeface="Gill Sans"/>
                <a:ea typeface="Gill Sans"/>
                <a:cs typeface="Gill Sans"/>
                <a:sym typeface="Gill Sans"/>
              </a:rPr>
              <a:t>hole School, Whole Community, Whole Child)</a:t>
            </a:r>
            <a:br>
              <a:rPr lang="en-US" sz="2088">
                <a:latin typeface="Gill Sans"/>
                <a:ea typeface="Gill Sans"/>
                <a:cs typeface="Gill Sans"/>
                <a:sym typeface="Gill Sans"/>
              </a:rPr>
            </a:br>
            <a:r>
              <a:rPr lang="en-US" sz="2088">
                <a:uFill>
                  <a:noFill/>
                </a:uFill>
                <a:latin typeface="Gill Sans"/>
                <a:ea typeface="Gill Sans"/>
                <a:cs typeface="Gill Sans"/>
                <a:sym typeface="Gill Sans"/>
                <a:hlinkClick r:id="rId7"/>
              </a:rPr>
              <a:t>District Attorney</a:t>
            </a:r>
            <a:r>
              <a:rPr lang="en-US" sz="2088">
                <a:latin typeface="Gill Sans"/>
                <a:ea typeface="Gill Sans"/>
                <a:cs typeface="Gill Sans"/>
                <a:sym typeface="Gill Sans"/>
              </a:rPr>
              <a:t>:   		</a:t>
            </a:r>
            <a:r>
              <a:rPr lang="en-US" sz="1750">
                <a:latin typeface="Gill Sans"/>
                <a:ea typeface="Gill Sans"/>
                <a:cs typeface="Gill Sans"/>
                <a:sym typeface="Gill Sans"/>
              </a:rPr>
              <a:t>Jennifer Crilly, Director of Training</a:t>
            </a:r>
            <a:r>
              <a:rPr lang="en-US" sz="2088">
                <a:latin typeface="Gill Sans"/>
                <a:ea typeface="Gill Sans"/>
                <a:cs typeface="Gill Sans"/>
                <a:sym typeface="Gill Sans"/>
              </a:rPr>
              <a:t> (</a:t>
            </a:r>
            <a:r>
              <a:rPr lang="en-US" sz="1688">
                <a:latin typeface="Gill Sans"/>
                <a:ea typeface="Gill Sans"/>
                <a:cs typeface="Gill Sans"/>
                <a:sym typeface="Gill Sans"/>
              </a:rPr>
              <a:t>DA Council)</a:t>
            </a:r>
            <a:br>
              <a:rPr lang="en-US" sz="2088">
                <a:latin typeface="Gill Sans"/>
                <a:ea typeface="Gill Sans"/>
                <a:cs typeface="Gill Sans"/>
                <a:sym typeface="Gill Sans"/>
              </a:rPr>
            </a:br>
            <a:r>
              <a:rPr lang="en-US" sz="2088">
                <a:uFill>
                  <a:noFill/>
                </a:uFill>
                <a:latin typeface="Gill Sans"/>
                <a:ea typeface="Gill Sans"/>
                <a:cs typeface="Gill Sans"/>
                <a:sym typeface="Gill Sans"/>
                <a:hlinkClick r:id="rId8"/>
              </a:rPr>
              <a:t>Coalitions:</a:t>
            </a:r>
            <a:r>
              <a:rPr lang="en-US" sz="2088">
                <a:latin typeface="Gill Sans"/>
                <a:ea typeface="Gill Sans"/>
                <a:cs typeface="Gill Sans"/>
                <a:sym typeface="Gill Sans"/>
              </a:rPr>
              <a:t>     			</a:t>
            </a:r>
            <a:r>
              <a:rPr lang="en-US" sz="1750">
                <a:latin typeface="Gill Sans"/>
                <a:ea typeface="Gill Sans"/>
                <a:cs typeface="Gill Sans"/>
                <a:sym typeface="Gill Sans"/>
              </a:rPr>
              <a:t>Robert Lee/Doug Ishmael</a:t>
            </a:r>
            <a:r>
              <a:rPr lang="en-US" sz="2088">
                <a:latin typeface="Gill Sans"/>
                <a:ea typeface="Gill Sans"/>
                <a:cs typeface="Gill Sans"/>
                <a:sym typeface="Gill Sans"/>
              </a:rPr>
              <a:t> (</a:t>
            </a:r>
            <a:r>
              <a:rPr lang="en-US" sz="1755">
                <a:latin typeface="Gill Sans"/>
                <a:ea typeface="Gill Sans"/>
                <a:cs typeface="Gill Sans"/>
                <a:sym typeface="Gill Sans"/>
              </a:rPr>
              <a:t>Evolution Foundation - Systems of Care Coalitions)</a:t>
            </a:r>
            <a:br>
              <a:rPr lang="en-US" sz="2200">
                <a:solidFill>
                  <a:srgbClr val="000000"/>
                </a:solidFill>
                <a:latin typeface="Gill Sans"/>
                <a:ea typeface="Gill Sans"/>
                <a:cs typeface="Gill Sans"/>
                <a:sym typeface="Gill Sans"/>
              </a:rPr>
            </a:br>
            <a:br>
              <a:rPr lang="en-US" sz="2200">
                <a:solidFill>
                  <a:srgbClr val="000000"/>
                </a:solidFill>
                <a:latin typeface="Gill Sans"/>
                <a:ea typeface="Gill Sans"/>
                <a:cs typeface="Gill Sans"/>
                <a:sym typeface="Gill Sans"/>
              </a:rPr>
            </a:br>
            <a:r>
              <a:rPr b="1" lang="en-US" sz="2200">
                <a:solidFill>
                  <a:srgbClr val="1155CC"/>
                </a:solidFill>
                <a:latin typeface="Gill Sans"/>
                <a:ea typeface="Gill Sans"/>
                <a:cs typeface="Gill Sans"/>
                <a:sym typeface="Gill Sans"/>
              </a:rPr>
              <a:t>Monthly HWC OK Community Support Calls: (all are welcome)</a:t>
            </a:r>
            <a:br>
              <a:rPr lang="en-US" sz="2200">
                <a:solidFill>
                  <a:srgbClr val="000000"/>
                </a:solidFill>
                <a:latin typeface="Gill Sans"/>
                <a:ea typeface="Gill Sans"/>
                <a:cs typeface="Gill Sans"/>
                <a:sym typeface="Gill Sans"/>
              </a:rPr>
            </a:br>
            <a:r>
              <a:rPr lang="en-US" sz="2200">
                <a:solidFill>
                  <a:srgbClr val="000000"/>
                </a:solidFill>
                <a:latin typeface="Gill Sans"/>
                <a:ea typeface="Gill Sans"/>
                <a:cs typeface="Gill Sans"/>
                <a:sym typeface="Gill Sans"/>
              </a:rPr>
              <a:t>1</a:t>
            </a:r>
            <a:r>
              <a:rPr baseline="30000" lang="en-US" sz="2200">
                <a:solidFill>
                  <a:srgbClr val="000000"/>
                </a:solidFill>
                <a:latin typeface="Gill Sans"/>
                <a:ea typeface="Gill Sans"/>
                <a:cs typeface="Gill Sans"/>
                <a:sym typeface="Gill Sans"/>
              </a:rPr>
              <a:t>st</a:t>
            </a:r>
            <a:r>
              <a:rPr lang="en-US" sz="2200">
                <a:solidFill>
                  <a:srgbClr val="000000"/>
                </a:solidFill>
                <a:latin typeface="Gill Sans"/>
                <a:ea typeface="Gill Sans"/>
                <a:cs typeface="Gill Sans"/>
                <a:sym typeface="Gill Sans"/>
              </a:rPr>
              <a:t> Wednesday of the Month 10:00am – 11:00am</a:t>
            </a:r>
            <a:br>
              <a:rPr lang="en-US" sz="2200">
                <a:solidFill>
                  <a:srgbClr val="000000"/>
                </a:solidFill>
                <a:latin typeface="Gill Sans"/>
                <a:ea typeface="Gill Sans"/>
                <a:cs typeface="Gill Sans"/>
                <a:sym typeface="Gill Sans"/>
              </a:rPr>
            </a:br>
            <a:r>
              <a:rPr b="0" i="0" lang="en-US" sz="2200" u="sng">
                <a:solidFill>
                  <a:srgbClr val="1A73E8"/>
                </a:solidFill>
                <a:latin typeface="Gill Sans"/>
                <a:ea typeface="Gill Sans"/>
                <a:cs typeface="Gill Sans"/>
                <a:sym typeface="Gill Sans"/>
                <a:hlinkClick r:id="rId9">
                  <a:extLst>
                    <a:ext uri="{A12FA001-AC4F-418D-AE19-62706E023703}">
                      <ahyp:hlinkClr val="tx"/>
                    </a:ext>
                  </a:extLst>
                </a:hlinkClick>
              </a:rPr>
              <a:t>https://us02web.zoom.us/j/84481751587</a:t>
            </a:r>
            <a:r>
              <a:rPr b="0" i="0" lang="en-US" sz="2200">
                <a:solidFill>
                  <a:srgbClr val="1A73E8"/>
                </a:solidFill>
                <a:latin typeface="Gill Sans"/>
                <a:ea typeface="Gill Sans"/>
                <a:cs typeface="Gill Sans"/>
                <a:sym typeface="Gill Sans"/>
              </a:rPr>
              <a:t>       </a:t>
            </a:r>
            <a:r>
              <a:rPr b="0" i="0" lang="en-US" sz="2200">
                <a:latin typeface="Gill Sans"/>
                <a:ea typeface="Gill Sans"/>
                <a:cs typeface="Gill Sans"/>
                <a:sym typeface="Gill Sans"/>
              </a:rPr>
              <a:t>hosted by </a:t>
            </a:r>
            <a:r>
              <a:rPr b="0" i="0" lang="en-US" sz="2200" u="sng">
                <a:solidFill>
                  <a:srgbClr val="1A73E8"/>
                </a:solidFill>
                <a:latin typeface="Gill Sans"/>
                <a:ea typeface="Gill Sans"/>
                <a:cs typeface="Gill Sans"/>
                <a:sym typeface="Gill Sans"/>
                <a:hlinkClick r:id="rId10">
                  <a:extLst>
                    <a:ext uri="{A12FA001-AC4F-418D-AE19-62706E023703}">
                      <ahyp:hlinkClr val="tx"/>
                    </a:ext>
                  </a:extLst>
                </a:hlinkClick>
              </a:rPr>
              <a:t>Public Health Institute of Oklahoma</a:t>
            </a:r>
            <a:br>
              <a:rPr b="0" i="0" lang="en-US" sz="2200" u="sng">
                <a:solidFill>
                  <a:srgbClr val="1A73E8"/>
                </a:solidFill>
                <a:latin typeface="Gill Sans"/>
                <a:ea typeface="Gill Sans"/>
                <a:cs typeface="Gill Sans"/>
                <a:sym typeface="Gill Sans"/>
              </a:rPr>
            </a:br>
            <a:br>
              <a:rPr b="0" i="0" lang="en-US" sz="2200" u="sng">
                <a:solidFill>
                  <a:srgbClr val="1A73E8"/>
                </a:solidFill>
                <a:latin typeface="Gill Sans"/>
                <a:ea typeface="Gill Sans"/>
                <a:cs typeface="Gill Sans"/>
                <a:sym typeface="Gill Sans"/>
              </a:rPr>
            </a:br>
            <a:r>
              <a:rPr b="0" i="0" lang="en-US" sz="2200" u="sng">
                <a:solidFill>
                  <a:srgbClr val="1A73E8"/>
                </a:solidFill>
                <a:latin typeface="Gill Sans"/>
                <a:ea typeface="Gill Sans"/>
                <a:cs typeface="Gill Sans"/>
                <a:sym typeface="Gill Sans"/>
                <a:hlinkClick r:id="rId11">
                  <a:extLst>
                    <a:ext uri="{A12FA001-AC4F-418D-AE19-62706E023703}">
                      <ahyp:hlinkClr val="tx"/>
                    </a:ext>
                  </a:extLst>
                </a:hlinkClick>
              </a:rPr>
              <a:t>Calendar Series Invitation Link</a:t>
            </a:r>
            <a:r>
              <a:rPr b="0" i="0" lang="en-US" sz="2200" u="sng">
                <a:solidFill>
                  <a:srgbClr val="1A73E8"/>
                </a:solidFill>
                <a:latin typeface="Gill Sans"/>
                <a:ea typeface="Gill Sans"/>
                <a:cs typeface="Gill Sans"/>
                <a:sym typeface="Gill Sans"/>
              </a:rPr>
              <a:t>: Click Here </a:t>
            </a:r>
            <a:endParaRPr sz="2000"/>
          </a:p>
        </p:txBody>
      </p:sp>
      <p:sp>
        <p:nvSpPr>
          <p:cNvPr id="754" name="Google Shape;754;p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8"/>
          <p:cNvSpPr/>
          <p:nvPr/>
        </p:nvSpPr>
        <p:spPr>
          <a:xfrm>
            <a:off x="2906714" y="1050925"/>
            <a:ext cx="942975" cy="1435100"/>
          </a:xfrm>
          <a:custGeom>
            <a:rect b="b" l="l" r="r" t="t"/>
            <a:pathLst>
              <a:path extrusionOk="0" h="904" w="594">
                <a:moveTo>
                  <a:pt x="542" y="904"/>
                </a:moveTo>
                <a:lnTo>
                  <a:pt x="406" y="882"/>
                </a:lnTo>
                <a:lnTo>
                  <a:pt x="270" y="856"/>
                </a:lnTo>
                <a:lnTo>
                  <a:pt x="188" y="842"/>
                </a:lnTo>
                <a:lnTo>
                  <a:pt x="176" y="838"/>
                </a:lnTo>
                <a:lnTo>
                  <a:pt x="172" y="838"/>
                </a:lnTo>
                <a:lnTo>
                  <a:pt x="160" y="836"/>
                </a:lnTo>
                <a:lnTo>
                  <a:pt x="154" y="834"/>
                </a:lnTo>
                <a:lnTo>
                  <a:pt x="144" y="832"/>
                </a:lnTo>
                <a:lnTo>
                  <a:pt x="138" y="830"/>
                </a:lnTo>
                <a:lnTo>
                  <a:pt x="112" y="826"/>
                </a:lnTo>
                <a:lnTo>
                  <a:pt x="94" y="822"/>
                </a:lnTo>
                <a:lnTo>
                  <a:pt x="80" y="818"/>
                </a:lnTo>
                <a:lnTo>
                  <a:pt x="74" y="818"/>
                </a:lnTo>
                <a:lnTo>
                  <a:pt x="70" y="816"/>
                </a:lnTo>
                <a:lnTo>
                  <a:pt x="66" y="816"/>
                </a:lnTo>
                <a:lnTo>
                  <a:pt x="40" y="810"/>
                </a:lnTo>
                <a:lnTo>
                  <a:pt x="34" y="808"/>
                </a:lnTo>
                <a:lnTo>
                  <a:pt x="30" y="808"/>
                </a:lnTo>
                <a:lnTo>
                  <a:pt x="18" y="806"/>
                </a:lnTo>
                <a:lnTo>
                  <a:pt x="2" y="802"/>
                </a:lnTo>
                <a:lnTo>
                  <a:pt x="0" y="800"/>
                </a:lnTo>
                <a:lnTo>
                  <a:pt x="0" y="796"/>
                </a:lnTo>
                <a:lnTo>
                  <a:pt x="20" y="724"/>
                </a:lnTo>
                <a:lnTo>
                  <a:pt x="28" y="686"/>
                </a:lnTo>
                <a:lnTo>
                  <a:pt x="38" y="648"/>
                </a:lnTo>
                <a:lnTo>
                  <a:pt x="52" y="596"/>
                </a:lnTo>
                <a:lnTo>
                  <a:pt x="70" y="562"/>
                </a:lnTo>
                <a:lnTo>
                  <a:pt x="74" y="556"/>
                </a:lnTo>
                <a:lnTo>
                  <a:pt x="68" y="544"/>
                </a:lnTo>
                <a:lnTo>
                  <a:pt x="60" y="542"/>
                </a:lnTo>
                <a:lnTo>
                  <a:pt x="54" y="542"/>
                </a:lnTo>
                <a:lnTo>
                  <a:pt x="52" y="540"/>
                </a:lnTo>
                <a:lnTo>
                  <a:pt x="50" y="538"/>
                </a:lnTo>
                <a:lnTo>
                  <a:pt x="50" y="536"/>
                </a:lnTo>
                <a:lnTo>
                  <a:pt x="52" y="524"/>
                </a:lnTo>
                <a:lnTo>
                  <a:pt x="54" y="516"/>
                </a:lnTo>
                <a:lnTo>
                  <a:pt x="66" y="504"/>
                </a:lnTo>
                <a:lnTo>
                  <a:pt x="76" y="490"/>
                </a:lnTo>
                <a:lnTo>
                  <a:pt x="78" y="488"/>
                </a:lnTo>
                <a:lnTo>
                  <a:pt x="84" y="486"/>
                </a:lnTo>
                <a:lnTo>
                  <a:pt x="86" y="486"/>
                </a:lnTo>
                <a:lnTo>
                  <a:pt x="88" y="484"/>
                </a:lnTo>
                <a:lnTo>
                  <a:pt x="92" y="480"/>
                </a:lnTo>
                <a:lnTo>
                  <a:pt x="98" y="472"/>
                </a:lnTo>
                <a:lnTo>
                  <a:pt x="102" y="466"/>
                </a:lnTo>
                <a:lnTo>
                  <a:pt x="106" y="456"/>
                </a:lnTo>
                <a:lnTo>
                  <a:pt x="130" y="424"/>
                </a:lnTo>
                <a:lnTo>
                  <a:pt x="134" y="420"/>
                </a:lnTo>
                <a:lnTo>
                  <a:pt x="148" y="404"/>
                </a:lnTo>
                <a:lnTo>
                  <a:pt x="152" y="400"/>
                </a:lnTo>
                <a:lnTo>
                  <a:pt x="148" y="386"/>
                </a:lnTo>
                <a:lnTo>
                  <a:pt x="148" y="384"/>
                </a:lnTo>
                <a:lnTo>
                  <a:pt x="148" y="380"/>
                </a:lnTo>
                <a:lnTo>
                  <a:pt x="136" y="370"/>
                </a:lnTo>
                <a:lnTo>
                  <a:pt x="132" y="370"/>
                </a:lnTo>
                <a:lnTo>
                  <a:pt x="126" y="360"/>
                </a:lnTo>
                <a:lnTo>
                  <a:pt x="126" y="348"/>
                </a:lnTo>
                <a:lnTo>
                  <a:pt x="124" y="334"/>
                </a:lnTo>
                <a:lnTo>
                  <a:pt x="126" y="330"/>
                </a:lnTo>
                <a:lnTo>
                  <a:pt x="128" y="328"/>
                </a:lnTo>
                <a:lnTo>
                  <a:pt x="128" y="316"/>
                </a:lnTo>
                <a:lnTo>
                  <a:pt x="126" y="310"/>
                </a:lnTo>
                <a:lnTo>
                  <a:pt x="126" y="298"/>
                </a:lnTo>
                <a:lnTo>
                  <a:pt x="130" y="276"/>
                </a:lnTo>
                <a:lnTo>
                  <a:pt x="146" y="212"/>
                </a:lnTo>
                <a:lnTo>
                  <a:pt x="162" y="148"/>
                </a:lnTo>
                <a:lnTo>
                  <a:pt x="168" y="124"/>
                </a:lnTo>
                <a:lnTo>
                  <a:pt x="198" y="2"/>
                </a:lnTo>
                <a:lnTo>
                  <a:pt x="200" y="0"/>
                </a:lnTo>
                <a:lnTo>
                  <a:pt x="202" y="0"/>
                </a:lnTo>
                <a:lnTo>
                  <a:pt x="278" y="18"/>
                </a:lnTo>
                <a:lnTo>
                  <a:pt x="276" y="32"/>
                </a:lnTo>
                <a:lnTo>
                  <a:pt x="254" y="126"/>
                </a:lnTo>
                <a:lnTo>
                  <a:pt x="252" y="134"/>
                </a:lnTo>
                <a:lnTo>
                  <a:pt x="256" y="144"/>
                </a:lnTo>
                <a:lnTo>
                  <a:pt x="264" y="156"/>
                </a:lnTo>
                <a:lnTo>
                  <a:pt x="264" y="160"/>
                </a:lnTo>
                <a:lnTo>
                  <a:pt x="264" y="164"/>
                </a:lnTo>
                <a:lnTo>
                  <a:pt x="268" y="170"/>
                </a:lnTo>
                <a:lnTo>
                  <a:pt x="270" y="172"/>
                </a:lnTo>
                <a:lnTo>
                  <a:pt x="272" y="184"/>
                </a:lnTo>
                <a:lnTo>
                  <a:pt x="272" y="200"/>
                </a:lnTo>
                <a:lnTo>
                  <a:pt x="272" y="210"/>
                </a:lnTo>
                <a:lnTo>
                  <a:pt x="276" y="216"/>
                </a:lnTo>
                <a:lnTo>
                  <a:pt x="284" y="226"/>
                </a:lnTo>
                <a:lnTo>
                  <a:pt x="292" y="230"/>
                </a:lnTo>
                <a:lnTo>
                  <a:pt x="292" y="232"/>
                </a:lnTo>
                <a:lnTo>
                  <a:pt x="300" y="246"/>
                </a:lnTo>
                <a:lnTo>
                  <a:pt x="312" y="270"/>
                </a:lnTo>
                <a:lnTo>
                  <a:pt x="314" y="274"/>
                </a:lnTo>
                <a:lnTo>
                  <a:pt x="316" y="280"/>
                </a:lnTo>
                <a:lnTo>
                  <a:pt x="316" y="282"/>
                </a:lnTo>
                <a:lnTo>
                  <a:pt x="316" y="286"/>
                </a:lnTo>
                <a:lnTo>
                  <a:pt x="334" y="310"/>
                </a:lnTo>
                <a:lnTo>
                  <a:pt x="336" y="312"/>
                </a:lnTo>
                <a:lnTo>
                  <a:pt x="340" y="314"/>
                </a:lnTo>
                <a:lnTo>
                  <a:pt x="348" y="316"/>
                </a:lnTo>
                <a:lnTo>
                  <a:pt x="350" y="314"/>
                </a:lnTo>
                <a:lnTo>
                  <a:pt x="352" y="314"/>
                </a:lnTo>
                <a:lnTo>
                  <a:pt x="356" y="314"/>
                </a:lnTo>
                <a:lnTo>
                  <a:pt x="360" y="314"/>
                </a:lnTo>
                <a:lnTo>
                  <a:pt x="360" y="316"/>
                </a:lnTo>
                <a:lnTo>
                  <a:pt x="360" y="320"/>
                </a:lnTo>
                <a:lnTo>
                  <a:pt x="346" y="348"/>
                </a:lnTo>
                <a:lnTo>
                  <a:pt x="340" y="360"/>
                </a:lnTo>
                <a:lnTo>
                  <a:pt x="330" y="384"/>
                </a:lnTo>
                <a:lnTo>
                  <a:pt x="330" y="390"/>
                </a:lnTo>
                <a:lnTo>
                  <a:pt x="332" y="392"/>
                </a:lnTo>
                <a:lnTo>
                  <a:pt x="334" y="396"/>
                </a:lnTo>
                <a:lnTo>
                  <a:pt x="336" y="404"/>
                </a:lnTo>
                <a:lnTo>
                  <a:pt x="330" y="408"/>
                </a:lnTo>
                <a:lnTo>
                  <a:pt x="328" y="408"/>
                </a:lnTo>
                <a:lnTo>
                  <a:pt x="326" y="408"/>
                </a:lnTo>
                <a:lnTo>
                  <a:pt x="318" y="414"/>
                </a:lnTo>
                <a:lnTo>
                  <a:pt x="318" y="440"/>
                </a:lnTo>
                <a:lnTo>
                  <a:pt x="328" y="448"/>
                </a:lnTo>
                <a:lnTo>
                  <a:pt x="332" y="452"/>
                </a:lnTo>
                <a:lnTo>
                  <a:pt x="338" y="452"/>
                </a:lnTo>
                <a:lnTo>
                  <a:pt x="352" y="446"/>
                </a:lnTo>
                <a:lnTo>
                  <a:pt x="364" y="432"/>
                </a:lnTo>
                <a:lnTo>
                  <a:pt x="366" y="432"/>
                </a:lnTo>
                <a:lnTo>
                  <a:pt x="370" y="436"/>
                </a:lnTo>
                <a:lnTo>
                  <a:pt x="380" y="448"/>
                </a:lnTo>
                <a:lnTo>
                  <a:pt x="380" y="464"/>
                </a:lnTo>
                <a:lnTo>
                  <a:pt x="380" y="482"/>
                </a:lnTo>
                <a:lnTo>
                  <a:pt x="382" y="490"/>
                </a:lnTo>
                <a:lnTo>
                  <a:pt x="388" y="504"/>
                </a:lnTo>
                <a:lnTo>
                  <a:pt x="392" y="510"/>
                </a:lnTo>
                <a:lnTo>
                  <a:pt x="396" y="516"/>
                </a:lnTo>
                <a:lnTo>
                  <a:pt x="396" y="520"/>
                </a:lnTo>
                <a:lnTo>
                  <a:pt x="396" y="522"/>
                </a:lnTo>
                <a:lnTo>
                  <a:pt x="394" y="528"/>
                </a:lnTo>
                <a:lnTo>
                  <a:pt x="392" y="528"/>
                </a:lnTo>
                <a:lnTo>
                  <a:pt x="392" y="538"/>
                </a:lnTo>
                <a:lnTo>
                  <a:pt x="394" y="540"/>
                </a:lnTo>
                <a:lnTo>
                  <a:pt x="400" y="548"/>
                </a:lnTo>
                <a:lnTo>
                  <a:pt x="404" y="548"/>
                </a:lnTo>
                <a:lnTo>
                  <a:pt x="406" y="546"/>
                </a:lnTo>
                <a:lnTo>
                  <a:pt x="412" y="548"/>
                </a:lnTo>
                <a:lnTo>
                  <a:pt x="414" y="548"/>
                </a:lnTo>
                <a:lnTo>
                  <a:pt x="416" y="552"/>
                </a:lnTo>
                <a:lnTo>
                  <a:pt x="418" y="558"/>
                </a:lnTo>
                <a:lnTo>
                  <a:pt x="422" y="570"/>
                </a:lnTo>
                <a:lnTo>
                  <a:pt x="422" y="588"/>
                </a:lnTo>
                <a:lnTo>
                  <a:pt x="422" y="592"/>
                </a:lnTo>
                <a:lnTo>
                  <a:pt x="426" y="596"/>
                </a:lnTo>
                <a:lnTo>
                  <a:pt x="432" y="600"/>
                </a:lnTo>
                <a:lnTo>
                  <a:pt x="436" y="598"/>
                </a:lnTo>
                <a:lnTo>
                  <a:pt x="438" y="596"/>
                </a:lnTo>
                <a:lnTo>
                  <a:pt x="444" y="592"/>
                </a:lnTo>
                <a:lnTo>
                  <a:pt x="450" y="590"/>
                </a:lnTo>
                <a:lnTo>
                  <a:pt x="470" y="598"/>
                </a:lnTo>
                <a:lnTo>
                  <a:pt x="482" y="592"/>
                </a:lnTo>
                <a:lnTo>
                  <a:pt x="486" y="592"/>
                </a:lnTo>
                <a:lnTo>
                  <a:pt x="490" y="590"/>
                </a:lnTo>
                <a:lnTo>
                  <a:pt x="498" y="594"/>
                </a:lnTo>
                <a:lnTo>
                  <a:pt x="504" y="596"/>
                </a:lnTo>
                <a:lnTo>
                  <a:pt x="510" y="596"/>
                </a:lnTo>
                <a:lnTo>
                  <a:pt x="518" y="596"/>
                </a:lnTo>
                <a:lnTo>
                  <a:pt x="524" y="596"/>
                </a:lnTo>
                <a:lnTo>
                  <a:pt x="526" y="600"/>
                </a:lnTo>
                <a:lnTo>
                  <a:pt x="528" y="602"/>
                </a:lnTo>
                <a:lnTo>
                  <a:pt x="532" y="602"/>
                </a:lnTo>
                <a:lnTo>
                  <a:pt x="546" y="602"/>
                </a:lnTo>
                <a:lnTo>
                  <a:pt x="552" y="602"/>
                </a:lnTo>
                <a:lnTo>
                  <a:pt x="556" y="598"/>
                </a:lnTo>
                <a:lnTo>
                  <a:pt x="556" y="596"/>
                </a:lnTo>
                <a:lnTo>
                  <a:pt x="558" y="592"/>
                </a:lnTo>
                <a:lnTo>
                  <a:pt x="562" y="584"/>
                </a:lnTo>
                <a:lnTo>
                  <a:pt x="564" y="584"/>
                </a:lnTo>
                <a:lnTo>
                  <a:pt x="572" y="582"/>
                </a:lnTo>
                <a:lnTo>
                  <a:pt x="576" y="586"/>
                </a:lnTo>
                <a:lnTo>
                  <a:pt x="582" y="598"/>
                </a:lnTo>
                <a:lnTo>
                  <a:pt x="582" y="602"/>
                </a:lnTo>
                <a:lnTo>
                  <a:pt x="590" y="614"/>
                </a:lnTo>
                <a:lnTo>
                  <a:pt x="594" y="616"/>
                </a:lnTo>
                <a:lnTo>
                  <a:pt x="594" y="620"/>
                </a:lnTo>
                <a:lnTo>
                  <a:pt x="590" y="640"/>
                </a:lnTo>
                <a:lnTo>
                  <a:pt x="588" y="644"/>
                </a:lnTo>
                <a:lnTo>
                  <a:pt x="584" y="674"/>
                </a:lnTo>
                <a:lnTo>
                  <a:pt x="580" y="688"/>
                </a:lnTo>
                <a:lnTo>
                  <a:pt x="576" y="712"/>
                </a:lnTo>
                <a:lnTo>
                  <a:pt x="574" y="734"/>
                </a:lnTo>
                <a:lnTo>
                  <a:pt x="564" y="790"/>
                </a:lnTo>
                <a:lnTo>
                  <a:pt x="562" y="800"/>
                </a:lnTo>
                <a:lnTo>
                  <a:pt x="552" y="842"/>
                </a:lnTo>
                <a:lnTo>
                  <a:pt x="544" y="892"/>
                </a:lnTo>
                <a:lnTo>
                  <a:pt x="542" y="90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1" name="Google Shape;761;p8"/>
          <p:cNvSpPr/>
          <p:nvPr/>
        </p:nvSpPr>
        <p:spPr>
          <a:xfrm>
            <a:off x="3306764" y="1079501"/>
            <a:ext cx="1609725" cy="974725"/>
          </a:xfrm>
          <a:custGeom>
            <a:rect b="b" l="l" r="r" t="t"/>
            <a:pathLst>
              <a:path extrusionOk="0" h="614" w="1014">
                <a:moveTo>
                  <a:pt x="970" y="614"/>
                </a:moveTo>
                <a:lnTo>
                  <a:pt x="964" y="614"/>
                </a:lnTo>
                <a:lnTo>
                  <a:pt x="942" y="612"/>
                </a:lnTo>
                <a:lnTo>
                  <a:pt x="938" y="610"/>
                </a:lnTo>
                <a:lnTo>
                  <a:pt x="928" y="610"/>
                </a:lnTo>
                <a:lnTo>
                  <a:pt x="924" y="610"/>
                </a:lnTo>
                <a:lnTo>
                  <a:pt x="918" y="608"/>
                </a:lnTo>
                <a:lnTo>
                  <a:pt x="914" y="608"/>
                </a:lnTo>
                <a:lnTo>
                  <a:pt x="910" y="608"/>
                </a:lnTo>
                <a:lnTo>
                  <a:pt x="898" y="608"/>
                </a:lnTo>
                <a:lnTo>
                  <a:pt x="894" y="608"/>
                </a:lnTo>
                <a:lnTo>
                  <a:pt x="880" y="606"/>
                </a:lnTo>
                <a:lnTo>
                  <a:pt x="872" y="604"/>
                </a:lnTo>
                <a:lnTo>
                  <a:pt x="868" y="604"/>
                </a:lnTo>
                <a:lnTo>
                  <a:pt x="854" y="602"/>
                </a:lnTo>
                <a:lnTo>
                  <a:pt x="852" y="602"/>
                </a:lnTo>
                <a:lnTo>
                  <a:pt x="848" y="602"/>
                </a:lnTo>
                <a:lnTo>
                  <a:pt x="822" y="600"/>
                </a:lnTo>
                <a:lnTo>
                  <a:pt x="820" y="600"/>
                </a:lnTo>
                <a:lnTo>
                  <a:pt x="816" y="600"/>
                </a:lnTo>
                <a:lnTo>
                  <a:pt x="802" y="598"/>
                </a:lnTo>
                <a:lnTo>
                  <a:pt x="800" y="598"/>
                </a:lnTo>
                <a:lnTo>
                  <a:pt x="796" y="598"/>
                </a:lnTo>
                <a:lnTo>
                  <a:pt x="786" y="596"/>
                </a:lnTo>
                <a:lnTo>
                  <a:pt x="778" y="596"/>
                </a:lnTo>
                <a:lnTo>
                  <a:pt x="766" y="594"/>
                </a:lnTo>
                <a:lnTo>
                  <a:pt x="762" y="594"/>
                </a:lnTo>
                <a:lnTo>
                  <a:pt x="730" y="590"/>
                </a:lnTo>
                <a:lnTo>
                  <a:pt x="724" y="590"/>
                </a:lnTo>
                <a:lnTo>
                  <a:pt x="720" y="590"/>
                </a:lnTo>
                <a:lnTo>
                  <a:pt x="714" y="588"/>
                </a:lnTo>
                <a:lnTo>
                  <a:pt x="708" y="588"/>
                </a:lnTo>
                <a:lnTo>
                  <a:pt x="700" y="586"/>
                </a:lnTo>
                <a:lnTo>
                  <a:pt x="694" y="586"/>
                </a:lnTo>
                <a:lnTo>
                  <a:pt x="692" y="586"/>
                </a:lnTo>
                <a:lnTo>
                  <a:pt x="684" y="584"/>
                </a:lnTo>
                <a:lnTo>
                  <a:pt x="678" y="584"/>
                </a:lnTo>
                <a:lnTo>
                  <a:pt x="660" y="582"/>
                </a:lnTo>
                <a:lnTo>
                  <a:pt x="648" y="580"/>
                </a:lnTo>
                <a:lnTo>
                  <a:pt x="634" y="578"/>
                </a:lnTo>
                <a:lnTo>
                  <a:pt x="618" y="578"/>
                </a:lnTo>
                <a:lnTo>
                  <a:pt x="556" y="570"/>
                </a:lnTo>
                <a:lnTo>
                  <a:pt x="538" y="566"/>
                </a:lnTo>
                <a:lnTo>
                  <a:pt x="526" y="566"/>
                </a:lnTo>
                <a:lnTo>
                  <a:pt x="516" y="564"/>
                </a:lnTo>
                <a:lnTo>
                  <a:pt x="514" y="564"/>
                </a:lnTo>
                <a:lnTo>
                  <a:pt x="504" y="562"/>
                </a:lnTo>
                <a:lnTo>
                  <a:pt x="494" y="560"/>
                </a:lnTo>
                <a:lnTo>
                  <a:pt x="490" y="560"/>
                </a:lnTo>
                <a:lnTo>
                  <a:pt x="462" y="556"/>
                </a:lnTo>
                <a:lnTo>
                  <a:pt x="458" y="556"/>
                </a:lnTo>
                <a:lnTo>
                  <a:pt x="452" y="554"/>
                </a:lnTo>
                <a:lnTo>
                  <a:pt x="448" y="554"/>
                </a:lnTo>
                <a:lnTo>
                  <a:pt x="440" y="554"/>
                </a:lnTo>
                <a:lnTo>
                  <a:pt x="436" y="552"/>
                </a:lnTo>
                <a:lnTo>
                  <a:pt x="432" y="552"/>
                </a:lnTo>
                <a:lnTo>
                  <a:pt x="428" y="552"/>
                </a:lnTo>
                <a:lnTo>
                  <a:pt x="418" y="550"/>
                </a:lnTo>
                <a:lnTo>
                  <a:pt x="416" y="548"/>
                </a:lnTo>
                <a:lnTo>
                  <a:pt x="410" y="548"/>
                </a:lnTo>
                <a:lnTo>
                  <a:pt x="404" y="548"/>
                </a:lnTo>
                <a:lnTo>
                  <a:pt x="396" y="546"/>
                </a:lnTo>
                <a:lnTo>
                  <a:pt x="392" y="546"/>
                </a:lnTo>
                <a:lnTo>
                  <a:pt x="352" y="540"/>
                </a:lnTo>
                <a:lnTo>
                  <a:pt x="348" y="560"/>
                </a:lnTo>
                <a:lnTo>
                  <a:pt x="346" y="576"/>
                </a:lnTo>
                <a:lnTo>
                  <a:pt x="344" y="586"/>
                </a:lnTo>
                <a:lnTo>
                  <a:pt x="342" y="594"/>
                </a:lnTo>
                <a:lnTo>
                  <a:pt x="342" y="598"/>
                </a:lnTo>
                <a:lnTo>
                  <a:pt x="338" y="596"/>
                </a:lnTo>
                <a:lnTo>
                  <a:pt x="330" y="584"/>
                </a:lnTo>
                <a:lnTo>
                  <a:pt x="330" y="580"/>
                </a:lnTo>
                <a:lnTo>
                  <a:pt x="324" y="568"/>
                </a:lnTo>
                <a:lnTo>
                  <a:pt x="320" y="564"/>
                </a:lnTo>
                <a:lnTo>
                  <a:pt x="312" y="566"/>
                </a:lnTo>
                <a:lnTo>
                  <a:pt x="310" y="566"/>
                </a:lnTo>
                <a:lnTo>
                  <a:pt x="306" y="574"/>
                </a:lnTo>
                <a:lnTo>
                  <a:pt x="304" y="578"/>
                </a:lnTo>
                <a:lnTo>
                  <a:pt x="304" y="580"/>
                </a:lnTo>
                <a:lnTo>
                  <a:pt x="300" y="584"/>
                </a:lnTo>
                <a:lnTo>
                  <a:pt x="294" y="584"/>
                </a:lnTo>
                <a:lnTo>
                  <a:pt x="280" y="584"/>
                </a:lnTo>
                <a:lnTo>
                  <a:pt x="276" y="584"/>
                </a:lnTo>
                <a:lnTo>
                  <a:pt x="274" y="582"/>
                </a:lnTo>
                <a:lnTo>
                  <a:pt x="272" y="578"/>
                </a:lnTo>
                <a:lnTo>
                  <a:pt x="266" y="578"/>
                </a:lnTo>
                <a:lnTo>
                  <a:pt x="258" y="578"/>
                </a:lnTo>
                <a:lnTo>
                  <a:pt x="252" y="578"/>
                </a:lnTo>
                <a:lnTo>
                  <a:pt x="246" y="576"/>
                </a:lnTo>
                <a:lnTo>
                  <a:pt x="238" y="572"/>
                </a:lnTo>
                <a:lnTo>
                  <a:pt x="234" y="574"/>
                </a:lnTo>
                <a:lnTo>
                  <a:pt x="230" y="574"/>
                </a:lnTo>
                <a:lnTo>
                  <a:pt x="218" y="580"/>
                </a:lnTo>
                <a:lnTo>
                  <a:pt x="198" y="572"/>
                </a:lnTo>
                <a:lnTo>
                  <a:pt x="192" y="574"/>
                </a:lnTo>
                <a:lnTo>
                  <a:pt x="186" y="578"/>
                </a:lnTo>
                <a:lnTo>
                  <a:pt x="184" y="580"/>
                </a:lnTo>
                <a:lnTo>
                  <a:pt x="180" y="582"/>
                </a:lnTo>
                <a:lnTo>
                  <a:pt x="174" y="578"/>
                </a:lnTo>
                <a:lnTo>
                  <a:pt x="170" y="574"/>
                </a:lnTo>
                <a:lnTo>
                  <a:pt x="170" y="570"/>
                </a:lnTo>
                <a:lnTo>
                  <a:pt x="170" y="552"/>
                </a:lnTo>
                <a:lnTo>
                  <a:pt x="166" y="540"/>
                </a:lnTo>
                <a:lnTo>
                  <a:pt x="164" y="534"/>
                </a:lnTo>
                <a:lnTo>
                  <a:pt x="162" y="530"/>
                </a:lnTo>
                <a:lnTo>
                  <a:pt x="160" y="530"/>
                </a:lnTo>
                <a:lnTo>
                  <a:pt x="154" y="528"/>
                </a:lnTo>
                <a:lnTo>
                  <a:pt x="152" y="530"/>
                </a:lnTo>
                <a:lnTo>
                  <a:pt x="148" y="530"/>
                </a:lnTo>
                <a:lnTo>
                  <a:pt x="142" y="522"/>
                </a:lnTo>
                <a:lnTo>
                  <a:pt x="140" y="520"/>
                </a:lnTo>
                <a:lnTo>
                  <a:pt x="140" y="510"/>
                </a:lnTo>
                <a:lnTo>
                  <a:pt x="142" y="510"/>
                </a:lnTo>
                <a:lnTo>
                  <a:pt x="144" y="504"/>
                </a:lnTo>
                <a:lnTo>
                  <a:pt x="144" y="502"/>
                </a:lnTo>
                <a:lnTo>
                  <a:pt x="144" y="498"/>
                </a:lnTo>
                <a:lnTo>
                  <a:pt x="140" y="492"/>
                </a:lnTo>
                <a:lnTo>
                  <a:pt x="136" y="486"/>
                </a:lnTo>
                <a:lnTo>
                  <a:pt x="130" y="472"/>
                </a:lnTo>
                <a:lnTo>
                  <a:pt x="128" y="464"/>
                </a:lnTo>
                <a:lnTo>
                  <a:pt x="128" y="446"/>
                </a:lnTo>
                <a:lnTo>
                  <a:pt x="128" y="430"/>
                </a:lnTo>
                <a:lnTo>
                  <a:pt x="118" y="418"/>
                </a:lnTo>
                <a:lnTo>
                  <a:pt x="114" y="414"/>
                </a:lnTo>
                <a:lnTo>
                  <a:pt x="112" y="414"/>
                </a:lnTo>
                <a:lnTo>
                  <a:pt x="100" y="428"/>
                </a:lnTo>
                <a:lnTo>
                  <a:pt x="86" y="434"/>
                </a:lnTo>
                <a:lnTo>
                  <a:pt x="80" y="434"/>
                </a:lnTo>
                <a:lnTo>
                  <a:pt x="76" y="430"/>
                </a:lnTo>
                <a:lnTo>
                  <a:pt x="66" y="422"/>
                </a:lnTo>
                <a:lnTo>
                  <a:pt x="66" y="396"/>
                </a:lnTo>
                <a:lnTo>
                  <a:pt x="74" y="390"/>
                </a:lnTo>
                <a:lnTo>
                  <a:pt x="76" y="390"/>
                </a:lnTo>
                <a:lnTo>
                  <a:pt x="78" y="390"/>
                </a:lnTo>
                <a:lnTo>
                  <a:pt x="84" y="386"/>
                </a:lnTo>
                <a:lnTo>
                  <a:pt x="82" y="378"/>
                </a:lnTo>
                <a:lnTo>
                  <a:pt x="80" y="374"/>
                </a:lnTo>
                <a:lnTo>
                  <a:pt x="78" y="372"/>
                </a:lnTo>
                <a:lnTo>
                  <a:pt x="78" y="366"/>
                </a:lnTo>
                <a:lnTo>
                  <a:pt x="88" y="342"/>
                </a:lnTo>
                <a:lnTo>
                  <a:pt x="94" y="330"/>
                </a:lnTo>
                <a:lnTo>
                  <a:pt x="108" y="302"/>
                </a:lnTo>
                <a:lnTo>
                  <a:pt x="108" y="298"/>
                </a:lnTo>
                <a:lnTo>
                  <a:pt x="108" y="296"/>
                </a:lnTo>
                <a:lnTo>
                  <a:pt x="104" y="296"/>
                </a:lnTo>
                <a:lnTo>
                  <a:pt x="100" y="296"/>
                </a:lnTo>
                <a:lnTo>
                  <a:pt x="98" y="296"/>
                </a:lnTo>
                <a:lnTo>
                  <a:pt x="96" y="298"/>
                </a:lnTo>
                <a:lnTo>
                  <a:pt x="88" y="296"/>
                </a:lnTo>
                <a:lnTo>
                  <a:pt x="84" y="294"/>
                </a:lnTo>
                <a:lnTo>
                  <a:pt x="82" y="292"/>
                </a:lnTo>
                <a:lnTo>
                  <a:pt x="64" y="268"/>
                </a:lnTo>
                <a:lnTo>
                  <a:pt x="64" y="264"/>
                </a:lnTo>
                <a:lnTo>
                  <a:pt x="64" y="262"/>
                </a:lnTo>
                <a:lnTo>
                  <a:pt x="62" y="256"/>
                </a:lnTo>
                <a:lnTo>
                  <a:pt x="60" y="252"/>
                </a:lnTo>
                <a:lnTo>
                  <a:pt x="48" y="228"/>
                </a:lnTo>
                <a:lnTo>
                  <a:pt x="40" y="214"/>
                </a:lnTo>
                <a:lnTo>
                  <a:pt x="40" y="212"/>
                </a:lnTo>
                <a:lnTo>
                  <a:pt x="32" y="208"/>
                </a:lnTo>
                <a:lnTo>
                  <a:pt x="24" y="198"/>
                </a:lnTo>
                <a:lnTo>
                  <a:pt x="20" y="192"/>
                </a:lnTo>
                <a:lnTo>
                  <a:pt x="20" y="182"/>
                </a:lnTo>
                <a:lnTo>
                  <a:pt x="20" y="166"/>
                </a:lnTo>
                <a:lnTo>
                  <a:pt x="18" y="154"/>
                </a:lnTo>
                <a:lnTo>
                  <a:pt x="16" y="152"/>
                </a:lnTo>
                <a:lnTo>
                  <a:pt x="12" y="146"/>
                </a:lnTo>
                <a:lnTo>
                  <a:pt x="12" y="142"/>
                </a:lnTo>
                <a:lnTo>
                  <a:pt x="12" y="138"/>
                </a:lnTo>
                <a:lnTo>
                  <a:pt x="4" y="126"/>
                </a:lnTo>
                <a:lnTo>
                  <a:pt x="0" y="116"/>
                </a:lnTo>
                <a:lnTo>
                  <a:pt x="2" y="108"/>
                </a:lnTo>
                <a:lnTo>
                  <a:pt x="24" y="14"/>
                </a:lnTo>
                <a:lnTo>
                  <a:pt x="26" y="0"/>
                </a:lnTo>
                <a:lnTo>
                  <a:pt x="52" y="4"/>
                </a:lnTo>
                <a:lnTo>
                  <a:pt x="64" y="8"/>
                </a:lnTo>
                <a:lnTo>
                  <a:pt x="66" y="8"/>
                </a:lnTo>
                <a:lnTo>
                  <a:pt x="74" y="10"/>
                </a:lnTo>
                <a:lnTo>
                  <a:pt x="82" y="10"/>
                </a:lnTo>
                <a:lnTo>
                  <a:pt x="98" y="14"/>
                </a:lnTo>
                <a:lnTo>
                  <a:pt x="110" y="16"/>
                </a:lnTo>
                <a:lnTo>
                  <a:pt x="120" y="18"/>
                </a:lnTo>
                <a:lnTo>
                  <a:pt x="142" y="22"/>
                </a:lnTo>
                <a:lnTo>
                  <a:pt x="150" y="24"/>
                </a:lnTo>
                <a:lnTo>
                  <a:pt x="156" y="26"/>
                </a:lnTo>
                <a:lnTo>
                  <a:pt x="166" y="28"/>
                </a:lnTo>
                <a:lnTo>
                  <a:pt x="188" y="32"/>
                </a:lnTo>
                <a:lnTo>
                  <a:pt x="192" y="32"/>
                </a:lnTo>
                <a:lnTo>
                  <a:pt x="228" y="40"/>
                </a:lnTo>
                <a:lnTo>
                  <a:pt x="246" y="42"/>
                </a:lnTo>
                <a:lnTo>
                  <a:pt x="256" y="44"/>
                </a:lnTo>
                <a:lnTo>
                  <a:pt x="272" y="46"/>
                </a:lnTo>
                <a:lnTo>
                  <a:pt x="280" y="48"/>
                </a:lnTo>
                <a:lnTo>
                  <a:pt x="308" y="54"/>
                </a:lnTo>
                <a:lnTo>
                  <a:pt x="314" y="54"/>
                </a:lnTo>
                <a:lnTo>
                  <a:pt x="322" y="56"/>
                </a:lnTo>
                <a:lnTo>
                  <a:pt x="330" y="58"/>
                </a:lnTo>
                <a:lnTo>
                  <a:pt x="338" y="58"/>
                </a:lnTo>
                <a:lnTo>
                  <a:pt x="344" y="60"/>
                </a:lnTo>
                <a:lnTo>
                  <a:pt x="354" y="62"/>
                </a:lnTo>
                <a:lnTo>
                  <a:pt x="374" y="64"/>
                </a:lnTo>
                <a:lnTo>
                  <a:pt x="408" y="70"/>
                </a:lnTo>
                <a:lnTo>
                  <a:pt x="458" y="78"/>
                </a:lnTo>
                <a:lnTo>
                  <a:pt x="466" y="80"/>
                </a:lnTo>
                <a:lnTo>
                  <a:pt x="480" y="82"/>
                </a:lnTo>
                <a:lnTo>
                  <a:pt x="492" y="82"/>
                </a:lnTo>
                <a:lnTo>
                  <a:pt x="496" y="84"/>
                </a:lnTo>
                <a:lnTo>
                  <a:pt x="504" y="84"/>
                </a:lnTo>
                <a:lnTo>
                  <a:pt x="514" y="86"/>
                </a:lnTo>
                <a:lnTo>
                  <a:pt x="522" y="88"/>
                </a:lnTo>
                <a:lnTo>
                  <a:pt x="524" y="88"/>
                </a:lnTo>
                <a:lnTo>
                  <a:pt x="538" y="90"/>
                </a:lnTo>
                <a:lnTo>
                  <a:pt x="552" y="92"/>
                </a:lnTo>
                <a:lnTo>
                  <a:pt x="576" y="94"/>
                </a:lnTo>
                <a:lnTo>
                  <a:pt x="618" y="100"/>
                </a:lnTo>
                <a:lnTo>
                  <a:pt x="632" y="102"/>
                </a:lnTo>
                <a:lnTo>
                  <a:pt x="642" y="104"/>
                </a:lnTo>
                <a:lnTo>
                  <a:pt x="658" y="106"/>
                </a:lnTo>
                <a:lnTo>
                  <a:pt x="672" y="108"/>
                </a:lnTo>
                <a:lnTo>
                  <a:pt x="702" y="112"/>
                </a:lnTo>
                <a:lnTo>
                  <a:pt x="708" y="112"/>
                </a:lnTo>
                <a:lnTo>
                  <a:pt x="716" y="114"/>
                </a:lnTo>
                <a:lnTo>
                  <a:pt x="732" y="116"/>
                </a:lnTo>
                <a:lnTo>
                  <a:pt x="740" y="116"/>
                </a:lnTo>
                <a:lnTo>
                  <a:pt x="790" y="122"/>
                </a:lnTo>
                <a:lnTo>
                  <a:pt x="812" y="124"/>
                </a:lnTo>
                <a:lnTo>
                  <a:pt x="828" y="126"/>
                </a:lnTo>
                <a:lnTo>
                  <a:pt x="840" y="128"/>
                </a:lnTo>
                <a:lnTo>
                  <a:pt x="848" y="128"/>
                </a:lnTo>
                <a:lnTo>
                  <a:pt x="856" y="130"/>
                </a:lnTo>
                <a:lnTo>
                  <a:pt x="876" y="130"/>
                </a:lnTo>
                <a:lnTo>
                  <a:pt x="912" y="134"/>
                </a:lnTo>
                <a:lnTo>
                  <a:pt x="934" y="136"/>
                </a:lnTo>
                <a:lnTo>
                  <a:pt x="948" y="138"/>
                </a:lnTo>
                <a:lnTo>
                  <a:pt x="988" y="142"/>
                </a:lnTo>
                <a:lnTo>
                  <a:pt x="1004" y="142"/>
                </a:lnTo>
                <a:lnTo>
                  <a:pt x="1014" y="144"/>
                </a:lnTo>
                <a:lnTo>
                  <a:pt x="1012" y="158"/>
                </a:lnTo>
                <a:lnTo>
                  <a:pt x="1006" y="232"/>
                </a:lnTo>
                <a:lnTo>
                  <a:pt x="1004" y="246"/>
                </a:lnTo>
                <a:lnTo>
                  <a:pt x="1002" y="274"/>
                </a:lnTo>
                <a:lnTo>
                  <a:pt x="1000" y="294"/>
                </a:lnTo>
                <a:lnTo>
                  <a:pt x="996" y="336"/>
                </a:lnTo>
                <a:lnTo>
                  <a:pt x="994" y="358"/>
                </a:lnTo>
                <a:lnTo>
                  <a:pt x="990" y="406"/>
                </a:lnTo>
                <a:lnTo>
                  <a:pt x="986" y="460"/>
                </a:lnTo>
                <a:lnTo>
                  <a:pt x="982" y="496"/>
                </a:lnTo>
                <a:lnTo>
                  <a:pt x="982" y="500"/>
                </a:lnTo>
                <a:lnTo>
                  <a:pt x="982" y="504"/>
                </a:lnTo>
                <a:lnTo>
                  <a:pt x="982" y="512"/>
                </a:lnTo>
                <a:lnTo>
                  <a:pt x="978" y="548"/>
                </a:lnTo>
                <a:lnTo>
                  <a:pt x="976" y="572"/>
                </a:lnTo>
                <a:lnTo>
                  <a:pt x="976" y="574"/>
                </a:lnTo>
                <a:lnTo>
                  <a:pt x="974" y="584"/>
                </a:lnTo>
                <a:lnTo>
                  <a:pt x="974" y="590"/>
                </a:lnTo>
                <a:lnTo>
                  <a:pt x="974" y="596"/>
                </a:lnTo>
                <a:lnTo>
                  <a:pt x="972" y="610"/>
                </a:lnTo>
                <a:lnTo>
                  <a:pt x="972" y="614"/>
                </a:lnTo>
                <a:lnTo>
                  <a:pt x="970" y="61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62" name="Google Shape;762;p8"/>
          <p:cNvGrpSpPr/>
          <p:nvPr/>
        </p:nvGrpSpPr>
        <p:grpSpPr>
          <a:xfrm>
            <a:off x="2176463" y="866775"/>
            <a:ext cx="1047750" cy="736600"/>
            <a:chOff x="544" y="546"/>
            <a:chExt cx="660" cy="464"/>
          </a:xfrm>
        </p:grpSpPr>
        <p:sp>
          <p:nvSpPr>
            <p:cNvPr id="763" name="Google Shape;763;p8"/>
            <p:cNvSpPr/>
            <p:nvPr/>
          </p:nvSpPr>
          <p:spPr>
            <a:xfrm>
              <a:off x="544" y="546"/>
              <a:ext cx="660" cy="464"/>
            </a:xfrm>
            <a:custGeom>
              <a:rect b="b" l="l" r="r" t="t"/>
              <a:pathLst>
                <a:path extrusionOk="0" h="464" w="660">
                  <a:moveTo>
                    <a:pt x="118" y="216"/>
                  </a:moveTo>
                  <a:lnTo>
                    <a:pt x="122" y="206"/>
                  </a:lnTo>
                  <a:lnTo>
                    <a:pt x="126" y="204"/>
                  </a:lnTo>
                  <a:lnTo>
                    <a:pt x="130" y="204"/>
                  </a:lnTo>
                  <a:lnTo>
                    <a:pt x="134" y="214"/>
                  </a:lnTo>
                  <a:lnTo>
                    <a:pt x="142" y="212"/>
                  </a:lnTo>
                  <a:lnTo>
                    <a:pt x="144" y="210"/>
                  </a:lnTo>
                  <a:lnTo>
                    <a:pt x="148" y="208"/>
                  </a:lnTo>
                  <a:lnTo>
                    <a:pt x="150" y="206"/>
                  </a:lnTo>
                  <a:lnTo>
                    <a:pt x="156" y="200"/>
                  </a:lnTo>
                  <a:lnTo>
                    <a:pt x="162" y="200"/>
                  </a:lnTo>
                  <a:lnTo>
                    <a:pt x="166" y="198"/>
                  </a:lnTo>
                  <a:lnTo>
                    <a:pt x="176" y="194"/>
                  </a:lnTo>
                  <a:lnTo>
                    <a:pt x="178" y="192"/>
                  </a:lnTo>
                  <a:lnTo>
                    <a:pt x="178" y="180"/>
                  </a:lnTo>
                  <a:lnTo>
                    <a:pt x="176" y="174"/>
                  </a:lnTo>
                  <a:lnTo>
                    <a:pt x="178" y="168"/>
                  </a:lnTo>
                  <a:lnTo>
                    <a:pt x="178" y="158"/>
                  </a:lnTo>
                  <a:lnTo>
                    <a:pt x="188" y="142"/>
                  </a:lnTo>
                  <a:lnTo>
                    <a:pt x="200" y="128"/>
                  </a:lnTo>
                  <a:lnTo>
                    <a:pt x="202" y="114"/>
                  </a:lnTo>
                  <a:lnTo>
                    <a:pt x="202" y="98"/>
                  </a:lnTo>
                  <a:lnTo>
                    <a:pt x="196" y="96"/>
                  </a:lnTo>
                  <a:lnTo>
                    <a:pt x="192" y="102"/>
                  </a:lnTo>
                  <a:lnTo>
                    <a:pt x="192" y="106"/>
                  </a:lnTo>
                  <a:lnTo>
                    <a:pt x="194" y="108"/>
                  </a:lnTo>
                  <a:lnTo>
                    <a:pt x="192" y="108"/>
                  </a:lnTo>
                  <a:lnTo>
                    <a:pt x="188" y="104"/>
                  </a:lnTo>
                  <a:lnTo>
                    <a:pt x="188" y="98"/>
                  </a:lnTo>
                  <a:lnTo>
                    <a:pt x="188" y="96"/>
                  </a:lnTo>
                  <a:lnTo>
                    <a:pt x="192" y="92"/>
                  </a:lnTo>
                  <a:lnTo>
                    <a:pt x="192" y="90"/>
                  </a:lnTo>
                  <a:lnTo>
                    <a:pt x="196" y="92"/>
                  </a:lnTo>
                  <a:lnTo>
                    <a:pt x="198" y="92"/>
                  </a:lnTo>
                  <a:lnTo>
                    <a:pt x="200" y="94"/>
                  </a:lnTo>
                  <a:lnTo>
                    <a:pt x="202" y="96"/>
                  </a:lnTo>
                  <a:lnTo>
                    <a:pt x="204" y="90"/>
                  </a:lnTo>
                  <a:lnTo>
                    <a:pt x="204" y="86"/>
                  </a:lnTo>
                  <a:lnTo>
                    <a:pt x="192" y="70"/>
                  </a:lnTo>
                  <a:lnTo>
                    <a:pt x="190" y="70"/>
                  </a:lnTo>
                  <a:lnTo>
                    <a:pt x="188" y="72"/>
                  </a:lnTo>
                  <a:lnTo>
                    <a:pt x="186" y="70"/>
                  </a:lnTo>
                  <a:lnTo>
                    <a:pt x="184" y="68"/>
                  </a:lnTo>
                  <a:lnTo>
                    <a:pt x="186" y="60"/>
                  </a:lnTo>
                  <a:lnTo>
                    <a:pt x="192" y="60"/>
                  </a:lnTo>
                  <a:lnTo>
                    <a:pt x="198" y="64"/>
                  </a:lnTo>
                  <a:lnTo>
                    <a:pt x="198" y="66"/>
                  </a:lnTo>
                  <a:lnTo>
                    <a:pt x="200" y="68"/>
                  </a:lnTo>
                  <a:lnTo>
                    <a:pt x="202" y="68"/>
                  </a:lnTo>
                  <a:lnTo>
                    <a:pt x="210" y="54"/>
                  </a:lnTo>
                  <a:lnTo>
                    <a:pt x="212" y="36"/>
                  </a:lnTo>
                  <a:lnTo>
                    <a:pt x="210" y="32"/>
                  </a:lnTo>
                  <a:lnTo>
                    <a:pt x="206" y="30"/>
                  </a:lnTo>
                  <a:lnTo>
                    <a:pt x="204" y="30"/>
                  </a:lnTo>
                  <a:lnTo>
                    <a:pt x="202" y="32"/>
                  </a:lnTo>
                  <a:lnTo>
                    <a:pt x="200" y="30"/>
                  </a:lnTo>
                  <a:lnTo>
                    <a:pt x="198" y="24"/>
                  </a:lnTo>
                  <a:lnTo>
                    <a:pt x="194" y="4"/>
                  </a:lnTo>
                  <a:lnTo>
                    <a:pt x="198" y="4"/>
                  </a:lnTo>
                  <a:lnTo>
                    <a:pt x="200" y="4"/>
                  </a:lnTo>
                  <a:lnTo>
                    <a:pt x="200" y="0"/>
                  </a:lnTo>
                  <a:lnTo>
                    <a:pt x="204" y="2"/>
                  </a:lnTo>
                  <a:lnTo>
                    <a:pt x="214" y="4"/>
                  </a:lnTo>
                  <a:lnTo>
                    <a:pt x="226" y="8"/>
                  </a:lnTo>
                  <a:lnTo>
                    <a:pt x="234" y="10"/>
                  </a:lnTo>
                  <a:lnTo>
                    <a:pt x="252" y="14"/>
                  </a:lnTo>
                  <a:lnTo>
                    <a:pt x="332" y="36"/>
                  </a:lnTo>
                  <a:lnTo>
                    <a:pt x="378" y="48"/>
                  </a:lnTo>
                  <a:lnTo>
                    <a:pt x="416" y="60"/>
                  </a:lnTo>
                  <a:lnTo>
                    <a:pt x="426" y="60"/>
                  </a:lnTo>
                  <a:lnTo>
                    <a:pt x="430" y="62"/>
                  </a:lnTo>
                  <a:lnTo>
                    <a:pt x="462" y="70"/>
                  </a:lnTo>
                  <a:lnTo>
                    <a:pt x="480" y="74"/>
                  </a:lnTo>
                  <a:lnTo>
                    <a:pt x="490" y="78"/>
                  </a:lnTo>
                  <a:lnTo>
                    <a:pt x="502" y="80"/>
                  </a:lnTo>
                  <a:lnTo>
                    <a:pt x="520" y="84"/>
                  </a:lnTo>
                  <a:lnTo>
                    <a:pt x="552" y="92"/>
                  </a:lnTo>
                  <a:lnTo>
                    <a:pt x="570" y="96"/>
                  </a:lnTo>
                  <a:lnTo>
                    <a:pt x="582" y="98"/>
                  </a:lnTo>
                  <a:lnTo>
                    <a:pt x="592" y="102"/>
                  </a:lnTo>
                  <a:lnTo>
                    <a:pt x="594" y="102"/>
                  </a:lnTo>
                  <a:lnTo>
                    <a:pt x="616" y="106"/>
                  </a:lnTo>
                  <a:lnTo>
                    <a:pt x="638" y="112"/>
                  </a:lnTo>
                  <a:lnTo>
                    <a:pt x="642" y="112"/>
                  </a:lnTo>
                  <a:lnTo>
                    <a:pt x="646" y="114"/>
                  </a:lnTo>
                  <a:lnTo>
                    <a:pt x="656" y="116"/>
                  </a:lnTo>
                  <a:lnTo>
                    <a:pt x="660" y="116"/>
                  </a:lnTo>
                  <a:lnTo>
                    <a:pt x="658" y="118"/>
                  </a:lnTo>
                  <a:lnTo>
                    <a:pt x="628" y="240"/>
                  </a:lnTo>
                  <a:lnTo>
                    <a:pt x="622" y="264"/>
                  </a:lnTo>
                  <a:lnTo>
                    <a:pt x="606" y="328"/>
                  </a:lnTo>
                  <a:lnTo>
                    <a:pt x="590" y="392"/>
                  </a:lnTo>
                  <a:lnTo>
                    <a:pt x="586" y="414"/>
                  </a:lnTo>
                  <a:lnTo>
                    <a:pt x="586" y="426"/>
                  </a:lnTo>
                  <a:lnTo>
                    <a:pt x="588" y="432"/>
                  </a:lnTo>
                  <a:lnTo>
                    <a:pt x="588" y="444"/>
                  </a:lnTo>
                  <a:lnTo>
                    <a:pt x="586" y="446"/>
                  </a:lnTo>
                  <a:lnTo>
                    <a:pt x="584" y="450"/>
                  </a:lnTo>
                  <a:lnTo>
                    <a:pt x="586" y="464"/>
                  </a:lnTo>
                  <a:lnTo>
                    <a:pt x="582" y="464"/>
                  </a:lnTo>
                  <a:lnTo>
                    <a:pt x="572" y="460"/>
                  </a:lnTo>
                  <a:lnTo>
                    <a:pt x="564" y="458"/>
                  </a:lnTo>
                  <a:lnTo>
                    <a:pt x="556" y="458"/>
                  </a:lnTo>
                  <a:lnTo>
                    <a:pt x="542" y="454"/>
                  </a:lnTo>
                  <a:lnTo>
                    <a:pt x="530" y="452"/>
                  </a:lnTo>
                  <a:lnTo>
                    <a:pt x="506" y="446"/>
                  </a:lnTo>
                  <a:lnTo>
                    <a:pt x="502" y="446"/>
                  </a:lnTo>
                  <a:lnTo>
                    <a:pt x="496" y="444"/>
                  </a:lnTo>
                  <a:lnTo>
                    <a:pt x="490" y="442"/>
                  </a:lnTo>
                  <a:lnTo>
                    <a:pt x="478" y="440"/>
                  </a:lnTo>
                  <a:lnTo>
                    <a:pt x="472" y="438"/>
                  </a:lnTo>
                  <a:lnTo>
                    <a:pt x="456" y="434"/>
                  </a:lnTo>
                  <a:lnTo>
                    <a:pt x="448" y="432"/>
                  </a:lnTo>
                  <a:lnTo>
                    <a:pt x="440" y="430"/>
                  </a:lnTo>
                  <a:lnTo>
                    <a:pt x="428" y="428"/>
                  </a:lnTo>
                  <a:lnTo>
                    <a:pt x="418" y="426"/>
                  </a:lnTo>
                  <a:lnTo>
                    <a:pt x="406" y="422"/>
                  </a:lnTo>
                  <a:lnTo>
                    <a:pt x="404" y="424"/>
                  </a:lnTo>
                  <a:lnTo>
                    <a:pt x="400" y="426"/>
                  </a:lnTo>
                  <a:lnTo>
                    <a:pt x="396" y="426"/>
                  </a:lnTo>
                  <a:lnTo>
                    <a:pt x="394" y="426"/>
                  </a:lnTo>
                  <a:lnTo>
                    <a:pt x="390" y="426"/>
                  </a:lnTo>
                  <a:lnTo>
                    <a:pt x="384" y="424"/>
                  </a:lnTo>
                  <a:lnTo>
                    <a:pt x="380" y="422"/>
                  </a:lnTo>
                  <a:lnTo>
                    <a:pt x="368" y="422"/>
                  </a:lnTo>
                  <a:lnTo>
                    <a:pt x="356" y="418"/>
                  </a:lnTo>
                  <a:lnTo>
                    <a:pt x="352" y="420"/>
                  </a:lnTo>
                  <a:lnTo>
                    <a:pt x="350" y="422"/>
                  </a:lnTo>
                  <a:lnTo>
                    <a:pt x="346" y="424"/>
                  </a:lnTo>
                  <a:lnTo>
                    <a:pt x="344" y="424"/>
                  </a:lnTo>
                  <a:lnTo>
                    <a:pt x="340" y="422"/>
                  </a:lnTo>
                  <a:lnTo>
                    <a:pt x="330" y="422"/>
                  </a:lnTo>
                  <a:lnTo>
                    <a:pt x="320" y="422"/>
                  </a:lnTo>
                  <a:lnTo>
                    <a:pt x="300" y="424"/>
                  </a:lnTo>
                  <a:lnTo>
                    <a:pt x="298" y="426"/>
                  </a:lnTo>
                  <a:lnTo>
                    <a:pt x="296" y="426"/>
                  </a:lnTo>
                  <a:lnTo>
                    <a:pt x="294" y="426"/>
                  </a:lnTo>
                  <a:lnTo>
                    <a:pt x="284" y="426"/>
                  </a:lnTo>
                  <a:lnTo>
                    <a:pt x="282" y="426"/>
                  </a:lnTo>
                  <a:lnTo>
                    <a:pt x="278" y="426"/>
                  </a:lnTo>
                  <a:lnTo>
                    <a:pt x="276" y="426"/>
                  </a:lnTo>
                  <a:lnTo>
                    <a:pt x="274" y="424"/>
                  </a:lnTo>
                  <a:lnTo>
                    <a:pt x="272" y="424"/>
                  </a:lnTo>
                  <a:lnTo>
                    <a:pt x="270" y="422"/>
                  </a:lnTo>
                  <a:lnTo>
                    <a:pt x="268" y="418"/>
                  </a:lnTo>
                  <a:lnTo>
                    <a:pt x="266" y="418"/>
                  </a:lnTo>
                  <a:lnTo>
                    <a:pt x="264" y="416"/>
                  </a:lnTo>
                  <a:lnTo>
                    <a:pt x="262" y="416"/>
                  </a:lnTo>
                  <a:lnTo>
                    <a:pt x="246" y="418"/>
                  </a:lnTo>
                  <a:lnTo>
                    <a:pt x="234" y="422"/>
                  </a:lnTo>
                  <a:lnTo>
                    <a:pt x="222" y="416"/>
                  </a:lnTo>
                  <a:lnTo>
                    <a:pt x="210" y="410"/>
                  </a:lnTo>
                  <a:lnTo>
                    <a:pt x="208" y="410"/>
                  </a:lnTo>
                  <a:lnTo>
                    <a:pt x="204" y="408"/>
                  </a:lnTo>
                  <a:lnTo>
                    <a:pt x="204" y="406"/>
                  </a:lnTo>
                  <a:lnTo>
                    <a:pt x="188" y="400"/>
                  </a:lnTo>
                  <a:lnTo>
                    <a:pt x="160" y="392"/>
                  </a:lnTo>
                  <a:lnTo>
                    <a:pt x="158" y="394"/>
                  </a:lnTo>
                  <a:lnTo>
                    <a:pt x="156" y="394"/>
                  </a:lnTo>
                  <a:lnTo>
                    <a:pt x="152" y="396"/>
                  </a:lnTo>
                  <a:lnTo>
                    <a:pt x="148" y="398"/>
                  </a:lnTo>
                  <a:lnTo>
                    <a:pt x="142" y="398"/>
                  </a:lnTo>
                  <a:lnTo>
                    <a:pt x="140" y="398"/>
                  </a:lnTo>
                  <a:lnTo>
                    <a:pt x="134" y="400"/>
                  </a:lnTo>
                  <a:lnTo>
                    <a:pt x="124" y="400"/>
                  </a:lnTo>
                  <a:lnTo>
                    <a:pt x="120" y="400"/>
                  </a:lnTo>
                  <a:lnTo>
                    <a:pt x="118" y="400"/>
                  </a:lnTo>
                  <a:lnTo>
                    <a:pt x="116" y="400"/>
                  </a:lnTo>
                  <a:lnTo>
                    <a:pt x="114" y="398"/>
                  </a:lnTo>
                  <a:lnTo>
                    <a:pt x="106" y="394"/>
                  </a:lnTo>
                  <a:lnTo>
                    <a:pt x="100" y="392"/>
                  </a:lnTo>
                  <a:lnTo>
                    <a:pt x="90" y="386"/>
                  </a:lnTo>
                  <a:lnTo>
                    <a:pt x="88" y="386"/>
                  </a:lnTo>
                  <a:lnTo>
                    <a:pt x="84" y="384"/>
                  </a:lnTo>
                  <a:lnTo>
                    <a:pt x="82" y="382"/>
                  </a:lnTo>
                  <a:lnTo>
                    <a:pt x="80" y="378"/>
                  </a:lnTo>
                  <a:lnTo>
                    <a:pt x="80" y="374"/>
                  </a:lnTo>
                  <a:lnTo>
                    <a:pt x="80" y="368"/>
                  </a:lnTo>
                  <a:lnTo>
                    <a:pt x="82" y="368"/>
                  </a:lnTo>
                  <a:lnTo>
                    <a:pt x="82" y="364"/>
                  </a:lnTo>
                  <a:lnTo>
                    <a:pt x="84" y="352"/>
                  </a:lnTo>
                  <a:lnTo>
                    <a:pt x="86" y="340"/>
                  </a:lnTo>
                  <a:lnTo>
                    <a:pt x="84" y="328"/>
                  </a:lnTo>
                  <a:lnTo>
                    <a:pt x="82" y="324"/>
                  </a:lnTo>
                  <a:lnTo>
                    <a:pt x="80" y="320"/>
                  </a:lnTo>
                  <a:lnTo>
                    <a:pt x="66" y="310"/>
                  </a:lnTo>
                  <a:lnTo>
                    <a:pt x="64" y="306"/>
                  </a:lnTo>
                  <a:lnTo>
                    <a:pt x="54" y="308"/>
                  </a:lnTo>
                  <a:lnTo>
                    <a:pt x="52" y="306"/>
                  </a:lnTo>
                  <a:lnTo>
                    <a:pt x="48" y="300"/>
                  </a:lnTo>
                  <a:lnTo>
                    <a:pt x="46" y="296"/>
                  </a:lnTo>
                  <a:lnTo>
                    <a:pt x="46" y="292"/>
                  </a:lnTo>
                  <a:lnTo>
                    <a:pt x="44" y="290"/>
                  </a:lnTo>
                  <a:lnTo>
                    <a:pt x="42" y="290"/>
                  </a:lnTo>
                  <a:lnTo>
                    <a:pt x="40" y="288"/>
                  </a:lnTo>
                  <a:lnTo>
                    <a:pt x="38" y="288"/>
                  </a:lnTo>
                  <a:lnTo>
                    <a:pt x="34" y="288"/>
                  </a:lnTo>
                  <a:lnTo>
                    <a:pt x="32" y="288"/>
                  </a:lnTo>
                  <a:lnTo>
                    <a:pt x="28" y="288"/>
                  </a:lnTo>
                  <a:lnTo>
                    <a:pt x="26" y="284"/>
                  </a:lnTo>
                  <a:lnTo>
                    <a:pt x="22" y="282"/>
                  </a:lnTo>
                  <a:lnTo>
                    <a:pt x="20" y="282"/>
                  </a:lnTo>
                  <a:lnTo>
                    <a:pt x="12" y="282"/>
                  </a:lnTo>
                  <a:lnTo>
                    <a:pt x="8" y="282"/>
                  </a:lnTo>
                  <a:lnTo>
                    <a:pt x="6" y="282"/>
                  </a:lnTo>
                  <a:lnTo>
                    <a:pt x="0" y="272"/>
                  </a:lnTo>
                  <a:lnTo>
                    <a:pt x="0" y="262"/>
                  </a:lnTo>
                  <a:lnTo>
                    <a:pt x="6" y="238"/>
                  </a:lnTo>
                  <a:lnTo>
                    <a:pt x="8" y="234"/>
                  </a:lnTo>
                  <a:lnTo>
                    <a:pt x="10" y="234"/>
                  </a:lnTo>
                  <a:lnTo>
                    <a:pt x="8" y="244"/>
                  </a:lnTo>
                  <a:lnTo>
                    <a:pt x="6" y="248"/>
                  </a:lnTo>
                  <a:lnTo>
                    <a:pt x="4" y="252"/>
                  </a:lnTo>
                  <a:lnTo>
                    <a:pt x="2" y="264"/>
                  </a:lnTo>
                  <a:lnTo>
                    <a:pt x="6" y="266"/>
                  </a:lnTo>
                  <a:lnTo>
                    <a:pt x="12" y="262"/>
                  </a:lnTo>
                  <a:lnTo>
                    <a:pt x="16" y="252"/>
                  </a:lnTo>
                  <a:lnTo>
                    <a:pt x="18" y="248"/>
                  </a:lnTo>
                  <a:lnTo>
                    <a:pt x="18" y="244"/>
                  </a:lnTo>
                  <a:lnTo>
                    <a:pt x="16" y="240"/>
                  </a:lnTo>
                  <a:lnTo>
                    <a:pt x="22" y="234"/>
                  </a:lnTo>
                  <a:lnTo>
                    <a:pt x="28" y="234"/>
                  </a:lnTo>
                  <a:lnTo>
                    <a:pt x="30" y="238"/>
                  </a:lnTo>
                  <a:lnTo>
                    <a:pt x="32" y="238"/>
                  </a:lnTo>
                  <a:lnTo>
                    <a:pt x="28" y="228"/>
                  </a:lnTo>
                  <a:lnTo>
                    <a:pt x="26" y="228"/>
                  </a:lnTo>
                  <a:lnTo>
                    <a:pt x="22" y="228"/>
                  </a:lnTo>
                  <a:lnTo>
                    <a:pt x="18" y="228"/>
                  </a:lnTo>
                  <a:lnTo>
                    <a:pt x="10" y="226"/>
                  </a:lnTo>
                  <a:lnTo>
                    <a:pt x="8" y="222"/>
                  </a:lnTo>
                  <a:lnTo>
                    <a:pt x="12" y="210"/>
                  </a:lnTo>
                  <a:lnTo>
                    <a:pt x="14" y="208"/>
                  </a:lnTo>
                  <a:lnTo>
                    <a:pt x="24" y="204"/>
                  </a:lnTo>
                  <a:lnTo>
                    <a:pt x="28" y="204"/>
                  </a:lnTo>
                  <a:lnTo>
                    <a:pt x="32" y="204"/>
                  </a:lnTo>
                  <a:lnTo>
                    <a:pt x="40" y="204"/>
                  </a:lnTo>
                  <a:lnTo>
                    <a:pt x="32" y="200"/>
                  </a:lnTo>
                  <a:lnTo>
                    <a:pt x="28" y="198"/>
                  </a:lnTo>
                  <a:lnTo>
                    <a:pt x="26" y="198"/>
                  </a:lnTo>
                  <a:lnTo>
                    <a:pt x="26" y="194"/>
                  </a:lnTo>
                  <a:lnTo>
                    <a:pt x="24" y="192"/>
                  </a:lnTo>
                  <a:lnTo>
                    <a:pt x="22" y="188"/>
                  </a:lnTo>
                  <a:lnTo>
                    <a:pt x="18" y="186"/>
                  </a:lnTo>
                  <a:lnTo>
                    <a:pt x="16" y="188"/>
                  </a:lnTo>
                  <a:lnTo>
                    <a:pt x="14" y="194"/>
                  </a:lnTo>
                  <a:lnTo>
                    <a:pt x="14" y="196"/>
                  </a:lnTo>
                  <a:lnTo>
                    <a:pt x="10" y="200"/>
                  </a:lnTo>
                  <a:lnTo>
                    <a:pt x="10" y="198"/>
                  </a:lnTo>
                  <a:lnTo>
                    <a:pt x="12" y="196"/>
                  </a:lnTo>
                  <a:lnTo>
                    <a:pt x="12" y="192"/>
                  </a:lnTo>
                  <a:lnTo>
                    <a:pt x="14" y="190"/>
                  </a:lnTo>
                  <a:lnTo>
                    <a:pt x="14" y="186"/>
                  </a:lnTo>
                  <a:lnTo>
                    <a:pt x="16" y="182"/>
                  </a:lnTo>
                  <a:lnTo>
                    <a:pt x="18" y="168"/>
                  </a:lnTo>
                  <a:lnTo>
                    <a:pt x="18" y="160"/>
                  </a:lnTo>
                  <a:lnTo>
                    <a:pt x="18" y="156"/>
                  </a:lnTo>
                  <a:lnTo>
                    <a:pt x="16" y="152"/>
                  </a:lnTo>
                  <a:lnTo>
                    <a:pt x="14" y="148"/>
                  </a:lnTo>
                  <a:lnTo>
                    <a:pt x="16" y="140"/>
                  </a:lnTo>
                  <a:lnTo>
                    <a:pt x="18" y="128"/>
                  </a:lnTo>
                  <a:lnTo>
                    <a:pt x="22" y="114"/>
                  </a:lnTo>
                  <a:lnTo>
                    <a:pt x="20" y="106"/>
                  </a:lnTo>
                  <a:lnTo>
                    <a:pt x="18" y="92"/>
                  </a:lnTo>
                  <a:lnTo>
                    <a:pt x="16" y="90"/>
                  </a:lnTo>
                  <a:lnTo>
                    <a:pt x="16" y="86"/>
                  </a:lnTo>
                  <a:lnTo>
                    <a:pt x="14" y="84"/>
                  </a:lnTo>
                  <a:lnTo>
                    <a:pt x="12" y="84"/>
                  </a:lnTo>
                  <a:lnTo>
                    <a:pt x="10" y="78"/>
                  </a:lnTo>
                  <a:lnTo>
                    <a:pt x="10" y="72"/>
                  </a:lnTo>
                  <a:lnTo>
                    <a:pt x="10" y="68"/>
                  </a:lnTo>
                  <a:lnTo>
                    <a:pt x="10" y="64"/>
                  </a:lnTo>
                  <a:lnTo>
                    <a:pt x="12" y="60"/>
                  </a:lnTo>
                  <a:lnTo>
                    <a:pt x="12" y="54"/>
                  </a:lnTo>
                  <a:lnTo>
                    <a:pt x="14" y="48"/>
                  </a:lnTo>
                  <a:lnTo>
                    <a:pt x="18" y="40"/>
                  </a:lnTo>
                  <a:lnTo>
                    <a:pt x="20" y="26"/>
                  </a:lnTo>
                  <a:lnTo>
                    <a:pt x="22" y="22"/>
                  </a:lnTo>
                  <a:lnTo>
                    <a:pt x="28" y="24"/>
                  </a:lnTo>
                  <a:lnTo>
                    <a:pt x="32" y="28"/>
                  </a:lnTo>
                  <a:lnTo>
                    <a:pt x="32" y="30"/>
                  </a:lnTo>
                  <a:lnTo>
                    <a:pt x="38" y="34"/>
                  </a:lnTo>
                  <a:lnTo>
                    <a:pt x="42" y="38"/>
                  </a:lnTo>
                  <a:lnTo>
                    <a:pt x="48" y="44"/>
                  </a:lnTo>
                  <a:lnTo>
                    <a:pt x="54" y="48"/>
                  </a:lnTo>
                  <a:lnTo>
                    <a:pt x="60" y="52"/>
                  </a:lnTo>
                  <a:lnTo>
                    <a:pt x="64" y="56"/>
                  </a:lnTo>
                  <a:lnTo>
                    <a:pt x="64" y="58"/>
                  </a:lnTo>
                  <a:lnTo>
                    <a:pt x="66" y="62"/>
                  </a:lnTo>
                  <a:lnTo>
                    <a:pt x="68" y="62"/>
                  </a:lnTo>
                  <a:lnTo>
                    <a:pt x="76" y="66"/>
                  </a:lnTo>
                  <a:lnTo>
                    <a:pt x="78" y="68"/>
                  </a:lnTo>
                  <a:lnTo>
                    <a:pt x="84" y="70"/>
                  </a:lnTo>
                  <a:lnTo>
                    <a:pt x="86" y="72"/>
                  </a:lnTo>
                  <a:lnTo>
                    <a:pt x="88" y="72"/>
                  </a:lnTo>
                  <a:lnTo>
                    <a:pt x="96" y="72"/>
                  </a:lnTo>
                  <a:lnTo>
                    <a:pt x="108" y="78"/>
                  </a:lnTo>
                  <a:lnTo>
                    <a:pt x="116" y="84"/>
                  </a:lnTo>
                  <a:lnTo>
                    <a:pt x="120" y="84"/>
                  </a:lnTo>
                  <a:lnTo>
                    <a:pt x="128" y="88"/>
                  </a:lnTo>
                  <a:lnTo>
                    <a:pt x="132" y="86"/>
                  </a:lnTo>
                  <a:lnTo>
                    <a:pt x="134" y="86"/>
                  </a:lnTo>
                  <a:lnTo>
                    <a:pt x="138" y="84"/>
                  </a:lnTo>
                  <a:lnTo>
                    <a:pt x="142" y="84"/>
                  </a:lnTo>
                  <a:lnTo>
                    <a:pt x="150" y="96"/>
                  </a:lnTo>
                  <a:lnTo>
                    <a:pt x="158" y="98"/>
                  </a:lnTo>
                  <a:lnTo>
                    <a:pt x="160" y="96"/>
                  </a:lnTo>
                  <a:lnTo>
                    <a:pt x="162" y="96"/>
                  </a:lnTo>
                  <a:lnTo>
                    <a:pt x="166" y="96"/>
                  </a:lnTo>
                  <a:lnTo>
                    <a:pt x="170" y="96"/>
                  </a:lnTo>
                  <a:lnTo>
                    <a:pt x="168" y="100"/>
                  </a:lnTo>
                  <a:lnTo>
                    <a:pt x="166" y="100"/>
                  </a:lnTo>
                  <a:lnTo>
                    <a:pt x="164" y="102"/>
                  </a:lnTo>
                  <a:lnTo>
                    <a:pt x="168" y="114"/>
                  </a:lnTo>
                  <a:lnTo>
                    <a:pt x="170" y="116"/>
                  </a:lnTo>
                  <a:lnTo>
                    <a:pt x="170" y="126"/>
                  </a:lnTo>
                  <a:lnTo>
                    <a:pt x="164" y="132"/>
                  </a:lnTo>
                  <a:lnTo>
                    <a:pt x="156" y="140"/>
                  </a:lnTo>
                  <a:lnTo>
                    <a:pt x="152" y="138"/>
                  </a:lnTo>
                  <a:lnTo>
                    <a:pt x="154" y="134"/>
                  </a:lnTo>
                  <a:lnTo>
                    <a:pt x="154" y="132"/>
                  </a:lnTo>
                  <a:lnTo>
                    <a:pt x="154" y="128"/>
                  </a:lnTo>
                  <a:lnTo>
                    <a:pt x="150" y="130"/>
                  </a:lnTo>
                  <a:lnTo>
                    <a:pt x="148" y="132"/>
                  </a:lnTo>
                  <a:lnTo>
                    <a:pt x="148" y="136"/>
                  </a:lnTo>
                  <a:lnTo>
                    <a:pt x="146" y="140"/>
                  </a:lnTo>
                  <a:lnTo>
                    <a:pt x="142" y="144"/>
                  </a:lnTo>
                  <a:lnTo>
                    <a:pt x="140" y="146"/>
                  </a:lnTo>
                  <a:lnTo>
                    <a:pt x="138" y="148"/>
                  </a:lnTo>
                  <a:lnTo>
                    <a:pt x="132" y="152"/>
                  </a:lnTo>
                  <a:lnTo>
                    <a:pt x="130" y="154"/>
                  </a:lnTo>
                  <a:lnTo>
                    <a:pt x="126" y="156"/>
                  </a:lnTo>
                  <a:lnTo>
                    <a:pt x="116" y="166"/>
                  </a:lnTo>
                  <a:lnTo>
                    <a:pt x="108" y="176"/>
                  </a:lnTo>
                  <a:lnTo>
                    <a:pt x="108" y="178"/>
                  </a:lnTo>
                  <a:lnTo>
                    <a:pt x="112" y="178"/>
                  </a:lnTo>
                  <a:lnTo>
                    <a:pt x="120" y="180"/>
                  </a:lnTo>
                  <a:lnTo>
                    <a:pt x="128" y="178"/>
                  </a:lnTo>
                  <a:lnTo>
                    <a:pt x="132" y="176"/>
                  </a:lnTo>
                  <a:lnTo>
                    <a:pt x="136" y="174"/>
                  </a:lnTo>
                  <a:lnTo>
                    <a:pt x="134" y="174"/>
                  </a:lnTo>
                  <a:lnTo>
                    <a:pt x="128" y="174"/>
                  </a:lnTo>
                  <a:lnTo>
                    <a:pt x="126" y="176"/>
                  </a:lnTo>
                  <a:lnTo>
                    <a:pt x="122" y="176"/>
                  </a:lnTo>
                  <a:lnTo>
                    <a:pt x="118" y="178"/>
                  </a:lnTo>
                  <a:lnTo>
                    <a:pt x="114" y="174"/>
                  </a:lnTo>
                  <a:lnTo>
                    <a:pt x="116" y="168"/>
                  </a:lnTo>
                  <a:lnTo>
                    <a:pt x="128" y="160"/>
                  </a:lnTo>
                  <a:lnTo>
                    <a:pt x="134" y="154"/>
                  </a:lnTo>
                  <a:lnTo>
                    <a:pt x="138" y="152"/>
                  </a:lnTo>
                  <a:lnTo>
                    <a:pt x="144" y="150"/>
                  </a:lnTo>
                  <a:lnTo>
                    <a:pt x="154" y="146"/>
                  </a:lnTo>
                  <a:lnTo>
                    <a:pt x="156" y="142"/>
                  </a:lnTo>
                  <a:lnTo>
                    <a:pt x="176" y="126"/>
                  </a:lnTo>
                  <a:lnTo>
                    <a:pt x="180" y="128"/>
                  </a:lnTo>
                  <a:lnTo>
                    <a:pt x="178" y="148"/>
                  </a:lnTo>
                  <a:lnTo>
                    <a:pt x="172" y="148"/>
                  </a:lnTo>
                  <a:lnTo>
                    <a:pt x="166" y="150"/>
                  </a:lnTo>
                  <a:lnTo>
                    <a:pt x="164" y="158"/>
                  </a:lnTo>
                  <a:lnTo>
                    <a:pt x="162" y="162"/>
                  </a:lnTo>
                  <a:lnTo>
                    <a:pt x="160" y="160"/>
                  </a:lnTo>
                  <a:lnTo>
                    <a:pt x="158" y="156"/>
                  </a:lnTo>
                  <a:lnTo>
                    <a:pt x="158" y="154"/>
                  </a:lnTo>
                  <a:lnTo>
                    <a:pt x="156" y="156"/>
                  </a:lnTo>
                  <a:lnTo>
                    <a:pt x="154" y="168"/>
                  </a:lnTo>
                  <a:lnTo>
                    <a:pt x="160" y="166"/>
                  </a:lnTo>
                  <a:lnTo>
                    <a:pt x="162" y="166"/>
                  </a:lnTo>
                  <a:lnTo>
                    <a:pt x="166" y="164"/>
                  </a:lnTo>
                  <a:lnTo>
                    <a:pt x="166" y="176"/>
                  </a:lnTo>
                  <a:lnTo>
                    <a:pt x="154" y="198"/>
                  </a:lnTo>
                  <a:lnTo>
                    <a:pt x="152" y="198"/>
                  </a:lnTo>
                  <a:lnTo>
                    <a:pt x="146" y="192"/>
                  </a:lnTo>
                  <a:lnTo>
                    <a:pt x="148" y="190"/>
                  </a:lnTo>
                  <a:lnTo>
                    <a:pt x="152" y="186"/>
                  </a:lnTo>
                  <a:lnTo>
                    <a:pt x="152" y="182"/>
                  </a:lnTo>
                  <a:lnTo>
                    <a:pt x="144" y="188"/>
                  </a:lnTo>
                  <a:lnTo>
                    <a:pt x="138" y="194"/>
                  </a:lnTo>
                  <a:lnTo>
                    <a:pt x="140" y="198"/>
                  </a:lnTo>
                  <a:lnTo>
                    <a:pt x="136" y="204"/>
                  </a:lnTo>
                  <a:lnTo>
                    <a:pt x="134" y="204"/>
                  </a:lnTo>
                  <a:lnTo>
                    <a:pt x="132" y="204"/>
                  </a:lnTo>
                  <a:lnTo>
                    <a:pt x="132" y="200"/>
                  </a:lnTo>
                  <a:lnTo>
                    <a:pt x="132" y="194"/>
                  </a:lnTo>
                  <a:lnTo>
                    <a:pt x="134" y="192"/>
                  </a:lnTo>
                  <a:lnTo>
                    <a:pt x="138" y="190"/>
                  </a:lnTo>
                  <a:lnTo>
                    <a:pt x="140" y="184"/>
                  </a:lnTo>
                  <a:lnTo>
                    <a:pt x="138" y="180"/>
                  </a:lnTo>
                  <a:lnTo>
                    <a:pt x="136" y="184"/>
                  </a:lnTo>
                  <a:lnTo>
                    <a:pt x="130" y="188"/>
                  </a:lnTo>
                  <a:lnTo>
                    <a:pt x="126" y="190"/>
                  </a:lnTo>
                  <a:lnTo>
                    <a:pt x="124" y="190"/>
                  </a:lnTo>
                  <a:lnTo>
                    <a:pt x="122" y="194"/>
                  </a:lnTo>
                  <a:lnTo>
                    <a:pt x="118" y="198"/>
                  </a:lnTo>
                  <a:lnTo>
                    <a:pt x="116" y="200"/>
                  </a:lnTo>
                  <a:lnTo>
                    <a:pt x="110" y="200"/>
                  </a:lnTo>
                  <a:lnTo>
                    <a:pt x="108" y="202"/>
                  </a:lnTo>
                  <a:lnTo>
                    <a:pt x="106" y="206"/>
                  </a:lnTo>
                  <a:lnTo>
                    <a:pt x="108" y="206"/>
                  </a:lnTo>
                  <a:lnTo>
                    <a:pt x="116" y="206"/>
                  </a:lnTo>
                  <a:lnTo>
                    <a:pt x="118" y="216"/>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4" name="Google Shape;764;p8"/>
            <p:cNvSpPr/>
            <p:nvPr/>
          </p:nvSpPr>
          <p:spPr>
            <a:xfrm>
              <a:off x="708" y="576"/>
              <a:ext cx="24" cy="14"/>
            </a:xfrm>
            <a:custGeom>
              <a:rect b="b" l="l" r="r" t="t"/>
              <a:pathLst>
                <a:path extrusionOk="0" h="14" w="24">
                  <a:moveTo>
                    <a:pt x="14" y="0"/>
                  </a:moveTo>
                  <a:lnTo>
                    <a:pt x="16" y="0"/>
                  </a:lnTo>
                  <a:lnTo>
                    <a:pt x="18" y="0"/>
                  </a:lnTo>
                  <a:lnTo>
                    <a:pt x="18" y="2"/>
                  </a:lnTo>
                  <a:lnTo>
                    <a:pt x="22" y="6"/>
                  </a:lnTo>
                  <a:lnTo>
                    <a:pt x="24" y="10"/>
                  </a:lnTo>
                  <a:lnTo>
                    <a:pt x="18" y="14"/>
                  </a:lnTo>
                  <a:lnTo>
                    <a:pt x="10" y="14"/>
                  </a:lnTo>
                  <a:lnTo>
                    <a:pt x="8" y="14"/>
                  </a:lnTo>
                  <a:lnTo>
                    <a:pt x="2" y="10"/>
                  </a:lnTo>
                  <a:lnTo>
                    <a:pt x="0" y="10"/>
                  </a:lnTo>
                  <a:lnTo>
                    <a:pt x="0" y="6"/>
                  </a:lnTo>
                  <a:lnTo>
                    <a:pt x="2" y="6"/>
                  </a:lnTo>
                  <a:lnTo>
                    <a:pt x="10" y="0"/>
                  </a:lnTo>
                  <a:lnTo>
                    <a:pt x="12" y="0"/>
                  </a:lnTo>
                  <a:lnTo>
                    <a:pt x="14"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5" name="Google Shape;765;p8"/>
            <p:cNvSpPr/>
            <p:nvPr/>
          </p:nvSpPr>
          <p:spPr>
            <a:xfrm>
              <a:off x="694" y="580"/>
              <a:ext cx="14" cy="24"/>
            </a:xfrm>
            <a:custGeom>
              <a:rect b="b" l="l" r="r" t="t"/>
              <a:pathLst>
                <a:path extrusionOk="0" h="24" w="14">
                  <a:moveTo>
                    <a:pt x="8" y="4"/>
                  </a:moveTo>
                  <a:lnTo>
                    <a:pt x="10" y="10"/>
                  </a:lnTo>
                  <a:lnTo>
                    <a:pt x="14" y="14"/>
                  </a:lnTo>
                  <a:lnTo>
                    <a:pt x="12" y="24"/>
                  </a:lnTo>
                  <a:lnTo>
                    <a:pt x="10" y="24"/>
                  </a:lnTo>
                  <a:lnTo>
                    <a:pt x="4" y="18"/>
                  </a:lnTo>
                  <a:lnTo>
                    <a:pt x="2" y="16"/>
                  </a:lnTo>
                  <a:lnTo>
                    <a:pt x="0" y="14"/>
                  </a:lnTo>
                  <a:lnTo>
                    <a:pt x="0" y="12"/>
                  </a:lnTo>
                  <a:lnTo>
                    <a:pt x="0" y="8"/>
                  </a:lnTo>
                  <a:lnTo>
                    <a:pt x="0" y="2"/>
                  </a:lnTo>
                  <a:lnTo>
                    <a:pt x="4" y="0"/>
                  </a:lnTo>
                  <a:lnTo>
                    <a:pt x="8" y="2"/>
                  </a:lnTo>
                  <a:lnTo>
                    <a:pt x="8" y="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6" name="Google Shape;766;p8"/>
            <p:cNvSpPr/>
            <p:nvPr/>
          </p:nvSpPr>
          <p:spPr>
            <a:xfrm>
              <a:off x="710" y="594"/>
              <a:ext cx="10" cy="18"/>
            </a:xfrm>
            <a:custGeom>
              <a:rect b="b" l="l" r="r" t="t"/>
              <a:pathLst>
                <a:path extrusionOk="0" h="18" w="10">
                  <a:moveTo>
                    <a:pt x="8" y="0"/>
                  </a:moveTo>
                  <a:lnTo>
                    <a:pt x="8" y="4"/>
                  </a:lnTo>
                  <a:lnTo>
                    <a:pt x="10" y="12"/>
                  </a:lnTo>
                  <a:lnTo>
                    <a:pt x="10" y="14"/>
                  </a:lnTo>
                  <a:lnTo>
                    <a:pt x="8" y="16"/>
                  </a:lnTo>
                  <a:lnTo>
                    <a:pt x="8" y="18"/>
                  </a:lnTo>
                  <a:lnTo>
                    <a:pt x="6" y="18"/>
                  </a:lnTo>
                  <a:lnTo>
                    <a:pt x="6" y="16"/>
                  </a:lnTo>
                  <a:lnTo>
                    <a:pt x="4" y="16"/>
                  </a:lnTo>
                  <a:lnTo>
                    <a:pt x="0" y="10"/>
                  </a:lnTo>
                  <a:lnTo>
                    <a:pt x="0" y="8"/>
                  </a:lnTo>
                  <a:lnTo>
                    <a:pt x="0" y="6"/>
                  </a:lnTo>
                  <a:lnTo>
                    <a:pt x="4" y="0"/>
                  </a:lnTo>
                  <a:lnTo>
                    <a:pt x="8"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7" name="Google Shape;767;p8"/>
            <p:cNvSpPr/>
            <p:nvPr/>
          </p:nvSpPr>
          <p:spPr>
            <a:xfrm>
              <a:off x="716" y="618"/>
              <a:ext cx="24" cy="60"/>
            </a:xfrm>
            <a:custGeom>
              <a:rect b="b" l="l" r="r" t="t"/>
              <a:pathLst>
                <a:path extrusionOk="0" h="60" w="24">
                  <a:moveTo>
                    <a:pt x="20" y="0"/>
                  </a:moveTo>
                  <a:lnTo>
                    <a:pt x="22" y="10"/>
                  </a:lnTo>
                  <a:lnTo>
                    <a:pt x="22" y="12"/>
                  </a:lnTo>
                  <a:lnTo>
                    <a:pt x="22" y="14"/>
                  </a:lnTo>
                  <a:lnTo>
                    <a:pt x="20" y="14"/>
                  </a:lnTo>
                  <a:lnTo>
                    <a:pt x="18" y="14"/>
                  </a:lnTo>
                  <a:lnTo>
                    <a:pt x="16" y="12"/>
                  </a:lnTo>
                  <a:lnTo>
                    <a:pt x="14" y="12"/>
                  </a:lnTo>
                  <a:lnTo>
                    <a:pt x="8" y="16"/>
                  </a:lnTo>
                  <a:lnTo>
                    <a:pt x="8" y="18"/>
                  </a:lnTo>
                  <a:lnTo>
                    <a:pt x="10" y="20"/>
                  </a:lnTo>
                  <a:lnTo>
                    <a:pt x="10" y="22"/>
                  </a:lnTo>
                  <a:lnTo>
                    <a:pt x="12" y="22"/>
                  </a:lnTo>
                  <a:lnTo>
                    <a:pt x="12" y="24"/>
                  </a:lnTo>
                  <a:lnTo>
                    <a:pt x="16" y="36"/>
                  </a:lnTo>
                  <a:lnTo>
                    <a:pt x="24" y="46"/>
                  </a:lnTo>
                  <a:lnTo>
                    <a:pt x="24" y="54"/>
                  </a:lnTo>
                  <a:lnTo>
                    <a:pt x="22" y="56"/>
                  </a:lnTo>
                  <a:lnTo>
                    <a:pt x="20" y="60"/>
                  </a:lnTo>
                  <a:lnTo>
                    <a:pt x="16" y="58"/>
                  </a:lnTo>
                  <a:lnTo>
                    <a:pt x="10" y="48"/>
                  </a:lnTo>
                  <a:lnTo>
                    <a:pt x="8" y="44"/>
                  </a:lnTo>
                  <a:lnTo>
                    <a:pt x="6" y="36"/>
                  </a:lnTo>
                  <a:lnTo>
                    <a:pt x="0" y="18"/>
                  </a:lnTo>
                  <a:lnTo>
                    <a:pt x="0" y="16"/>
                  </a:lnTo>
                  <a:lnTo>
                    <a:pt x="0" y="14"/>
                  </a:lnTo>
                  <a:lnTo>
                    <a:pt x="12" y="0"/>
                  </a:lnTo>
                  <a:lnTo>
                    <a:pt x="20"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8" name="Google Shape;768;p8"/>
            <p:cNvSpPr/>
            <p:nvPr/>
          </p:nvSpPr>
          <p:spPr>
            <a:xfrm>
              <a:off x="704" y="720"/>
              <a:ext cx="12" cy="20"/>
            </a:xfrm>
            <a:custGeom>
              <a:rect b="b" l="l" r="r" t="t"/>
              <a:pathLst>
                <a:path extrusionOk="0" h="20" w="12">
                  <a:moveTo>
                    <a:pt x="12" y="16"/>
                  </a:moveTo>
                  <a:lnTo>
                    <a:pt x="10" y="16"/>
                  </a:lnTo>
                  <a:lnTo>
                    <a:pt x="2" y="20"/>
                  </a:lnTo>
                  <a:lnTo>
                    <a:pt x="0" y="20"/>
                  </a:lnTo>
                  <a:lnTo>
                    <a:pt x="0" y="18"/>
                  </a:lnTo>
                  <a:lnTo>
                    <a:pt x="0" y="16"/>
                  </a:lnTo>
                  <a:lnTo>
                    <a:pt x="2" y="12"/>
                  </a:lnTo>
                  <a:lnTo>
                    <a:pt x="4" y="6"/>
                  </a:lnTo>
                  <a:lnTo>
                    <a:pt x="10" y="0"/>
                  </a:lnTo>
                  <a:lnTo>
                    <a:pt x="10" y="4"/>
                  </a:lnTo>
                  <a:lnTo>
                    <a:pt x="10" y="12"/>
                  </a:lnTo>
                  <a:lnTo>
                    <a:pt x="12" y="16"/>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69" name="Google Shape;769;p8"/>
          <p:cNvSpPr/>
          <p:nvPr/>
        </p:nvSpPr>
        <p:spPr>
          <a:xfrm>
            <a:off x="1874839" y="1320800"/>
            <a:ext cx="1273175" cy="1003300"/>
          </a:xfrm>
          <a:custGeom>
            <a:rect b="b" l="l" r="r" t="t"/>
            <a:pathLst>
              <a:path extrusionOk="0" h="632" w="802">
                <a:moveTo>
                  <a:pt x="10" y="464"/>
                </a:moveTo>
                <a:lnTo>
                  <a:pt x="8" y="462"/>
                </a:lnTo>
                <a:lnTo>
                  <a:pt x="4" y="456"/>
                </a:lnTo>
                <a:lnTo>
                  <a:pt x="2" y="454"/>
                </a:lnTo>
                <a:lnTo>
                  <a:pt x="0" y="450"/>
                </a:lnTo>
                <a:lnTo>
                  <a:pt x="0" y="446"/>
                </a:lnTo>
                <a:lnTo>
                  <a:pt x="0" y="442"/>
                </a:lnTo>
                <a:lnTo>
                  <a:pt x="0" y="432"/>
                </a:lnTo>
                <a:lnTo>
                  <a:pt x="2" y="424"/>
                </a:lnTo>
                <a:lnTo>
                  <a:pt x="4" y="416"/>
                </a:lnTo>
                <a:lnTo>
                  <a:pt x="6" y="404"/>
                </a:lnTo>
                <a:lnTo>
                  <a:pt x="10" y="402"/>
                </a:lnTo>
                <a:lnTo>
                  <a:pt x="12" y="398"/>
                </a:lnTo>
                <a:lnTo>
                  <a:pt x="16" y="390"/>
                </a:lnTo>
                <a:lnTo>
                  <a:pt x="16" y="384"/>
                </a:lnTo>
                <a:lnTo>
                  <a:pt x="14" y="382"/>
                </a:lnTo>
                <a:lnTo>
                  <a:pt x="14" y="380"/>
                </a:lnTo>
                <a:lnTo>
                  <a:pt x="10" y="374"/>
                </a:lnTo>
                <a:lnTo>
                  <a:pt x="10" y="364"/>
                </a:lnTo>
                <a:lnTo>
                  <a:pt x="12" y="360"/>
                </a:lnTo>
                <a:lnTo>
                  <a:pt x="14" y="354"/>
                </a:lnTo>
                <a:lnTo>
                  <a:pt x="16" y="354"/>
                </a:lnTo>
                <a:lnTo>
                  <a:pt x="18" y="352"/>
                </a:lnTo>
                <a:lnTo>
                  <a:pt x="20" y="350"/>
                </a:lnTo>
                <a:lnTo>
                  <a:pt x="28" y="342"/>
                </a:lnTo>
                <a:lnTo>
                  <a:pt x="36" y="326"/>
                </a:lnTo>
                <a:lnTo>
                  <a:pt x="42" y="318"/>
                </a:lnTo>
                <a:lnTo>
                  <a:pt x="42" y="316"/>
                </a:lnTo>
                <a:lnTo>
                  <a:pt x="42" y="312"/>
                </a:lnTo>
                <a:lnTo>
                  <a:pt x="48" y="310"/>
                </a:lnTo>
                <a:lnTo>
                  <a:pt x="56" y="308"/>
                </a:lnTo>
                <a:lnTo>
                  <a:pt x="60" y="310"/>
                </a:lnTo>
                <a:lnTo>
                  <a:pt x="62" y="310"/>
                </a:lnTo>
                <a:lnTo>
                  <a:pt x="64" y="312"/>
                </a:lnTo>
                <a:lnTo>
                  <a:pt x="62" y="302"/>
                </a:lnTo>
                <a:lnTo>
                  <a:pt x="58" y="304"/>
                </a:lnTo>
                <a:lnTo>
                  <a:pt x="56" y="304"/>
                </a:lnTo>
                <a:lnTo>
                  <a:pt x="54" y="306"/>
                </a:lnTo>
                <a:lnTo>
                  <a:pt x="52" y="306"/>
                </a:lnTo>
                <a:lnTo>
                  <a:pt x="52" y="304"/>
                </a:lnTo>
                <a:lnTo>
                  <a:pt x="56" y="302"/>
                </a:lnTo>
                <a:lnTo>
                  <a:pt x="64" y="290"/>
                </a:lnTo>
                <a:lnTo>
                  <a:pt x="68" y="286"/>
                </a:lnTo>
                <a:lnTo>
                  <a:pt x="70" y="282"/>
                </a:lnTo>
                <a:lnTo>
                  <a:pt x="72" y="278"/>
                </a:lnTo>
                <a:lnTo>
                  <a:pt x="80" y="274"/>
                </a:lnTo>
                <a:lnTo>
                  <a:pt x="80" y="270"/>
                </a:lnTo>
                <a:lnTo>
                  <a:pt x="80" y="266"/>
                </a:lnTo>
                <a:lnTo>
                  <a:pt x="86" y="252"/>
                </a:lnTo>
                <a:lnTo>
                  <a:pt x="96" y="226"/>
                </a:lnTo>
                <a:lnTo>
                  <a:pt x="116" y="186"/>
                </a:lnTo>
                <a:lnTo>
                  <a:pt x="118" y="178"/>
                </a:lnTo>
                <a:lnTo>
                  <a:pt x="120" y="176"/>
                </a:lnTo>
                <a:lnTo>
                  <a:pt x="126" y="162"/>
                </a:lnTo>
                <a:lnTo>
                  <a:pt x="126" y="160"/>
                </a:lnTo>
                <a:lnTo>
                  <a:pt x="126" y="156"/>
                </a:lnTo>
                <a:lnTo>
                  <a:pt x="128" y="152"/>
                </a:lnTo>
                <a:lnTo>
                  <a:pt x="132" y="148"/>
                </a:lnTo>
                <a:lnTo>
                  <a:pt x="136" y="140"/>
                </a:lnTo>
                <a:lnTo>
                  <a:pt x="138" y="138"/>
                </a:lnTo>
                <a:lnTo>
                  <a:pt x="150" y="116"/>
                </a:lnTo>
                <a:lnTo>
                  <a:pt x="150" y="112"/>
                </a:lnTo>
                <a:lnTo>
                  <a:pt x="160" y="84"/>
                </a:lnTo>
                <a:lnTo>
                  <a:pt x="162" y="78"/>
                </a:lnTo>
                <a:lnTo>
                  <a:pt x="170" y="78"/>
                </a:lnTo>
                <a:lnTo>
                  <a:pt x="170" y="74"/>
                </a:lnTo>
                <a:lnTo>
                  <a:pt x="168" y="70"/>
                </a:lnTo>
                <a:lnTo>
                  <a:pt x="172" y="62"/>
                </a:lnTo>
                <a:lnTo>
                  <a:pt x="174" y="58"/>
                </a:lnTo>
                <a:lnTo>
                  <a:pt x="172" y="54"/>
                </a:lnTo>
                <a:lnTo>
                  <a:pt x="172" y="50"/>
                </a:lnTo>
                <a:lnTo>
                  <a:pt x="174" y="46"/>
                </a:lnTo>
                <a:lnTo>
                  <a:pt x="178" y="36"/>
                </a:lnTo>
                <a:lnTo>
                  <a:pt x="184" y="26"/>
                </a:lnTo>
                <a:lnTo>
                  <a:pt x="186" y="22"/>
                </a:lnTo>
                <a:lnTo>
                  <a:pt x="186" y="18"/>
                </a:lnTo>
                <a:lnTo>
                  <a:pt x="188" y="14"/>
                </a:lnTo>
                <a:lnTo>
                  <a:pt x="188" y="10"/>
                </a:lnTo>
                <a:lnTo>
                  <a:pt x="188" y="4"/>
                </a:lnTo>
                <a:lnTo>
                  <a:pt x="190" y="0"/>
                </a:lnTo>
                <a:lnTo>
                  <a:pt x="198" y="6"/>
                </a:lnTo>
                <a:lnTo>
                  <a:pt x="208" y="8"/>
                </a:lnTo>
                <a:lnTo>
                  <a:pt x="218" y="10"/>
                </a:lnTo>
                <a:lnTo>
                  <a:pt x="222" y="8"/>
                </a:lnTo>
                <a:lnTo>
                  <a:pt x="224" y="8"/>
                </a:lnTo>
                <a:lnTo>
                  <a:pt x="226" y="8"/>
                </a:lnTo>
                <a:lnTo>
                  <a:pt x="230" y="8"/>
                </a:lnTo>
                <a:lnTo>
                  <a:pt x="232" y="14"/>
                </a:lnTo>
                <a:lnTo>
                  <a:pt x="232" y="16"/>
                </a:lnTo>
                <a:lnTo>
                  <a:pt x="234" y="18"/>
                </a:lnTo>
                <a:lnTo>
                  <a:pt x="234" y="20"/>
                </a:lnTo>
                <a:lnTo>
                  <a:pt x="244" y="24"/>
                </a:lnTo>
                <a:lnTo>
                  <a:pt x="244" y="26"/>
                </a:lnTo>
                <a:lnTo>
                  <a:pt x="248" y="24"/>
                </a:lnTo>
                <a:lnTo>
                  <a:pt x="254" y="20"/>
                </a:lnTo>
                <a:lnTo>
                  <a:pt x="256" y="24"/>
                </a:lnTo>
                <a:lnTo>
                  <a:pt x="270" y="34"/>
                </a:lnTo>
                <a:lnTo>
                  <a:pt x="272" y="38"/>
                </a:lnTo>
                <a:lnTo>
                  <a:pt x="274" y="42"/>
                </a:lnTo>
                <a:lnTo>
                  <a:pt x="276" y="54"/>
                </a:lnTo>
                <a:lnTo>
                  <a:pt x="274" y="66"/>
                </a:lnTo>
                <a:lnTo>
                  <a:pt x="272" y="78"/>
                </a:lnTo>
                <a:lnTo>
                  <a:pt x="272" y="82"/>
                </a:lnTo>
                <a:lnTo>
                  <a:pt x="270" y="82"/>
                </a:lnTo>
                <a:lnTo>
                  <a:pt x="270" y="88"/>
                </a:lnTo>
                <a:lnTo>
                  <a:pt x="270" y="92"/>
                </a:lnTo>
                <a:lnTo>
                  <a:pt x="272" y="96"/>
                </a:lnTo>
                <a:lnTo>
                  <a:pt x="274" y="98"/>
                </a:lnTo>
                <a:lnTo>
                  <a:pt x="278" y="100"/>
                </a:lnTo>
                <a:lnTo>
                  <a:pt x="280" y="100"/>
                </a:lnTo>
                <a:lnTo>
                  <a:pt x="290" y="106"/>
                </a:lnTo>
                <a:lnTo>
                  <a:pt x="296" y="108"/>
                </a:lnTo>
                <a:lnTo>
                  <a:pt x="304" y="112"/>
                </a:lnTo>
                <a:lnTo>
                  <a:pt x="306" y="114"/>
                </a:lnTo>
                <a:lnTo>
                  <a:pt x="308" y="114"/>
                </a:lnTo>
                <a:lnTo>
                  <a:pt x="310" y="114"/>
                </a:lnTo>
                <a:lnTo>
                  <a:pt x="314" y="114"/>
                </a:lnTo>
                <a:lnTo>
                  <a:pt x="324" y="114"/>
                </a:lnTo>
                <a:lnTo>
                  <a:pt x="330" y="112"/>
                </a:lnTo>
                <a:lnTo>
                  <a:pt x="332" y="112"/>
                </a:lnTo>
                <a:lnTo>
                  <a:pt x="338" y="112"/>
                </a:lnTo>
                <a:lnTo>
                  <a:pt x="342" y="110"/>
                </a:lnTo>
                <a:lnTo>
                  <a:pt x="346" y="108"/>
                </a:lnTo>
                <a:lnTo>
                  <a:pt x="348" y="108"/>
                </a:lnTo>
                <a:lnTo>
                  <a:pt x="350" y="106"/>
                </a:lnTo>
                <a:lnTo>
                  <a:pt x="378" y="114"/>
                </a:lnTo>
                <a:lnTo>
                  <a:pt x="394" y="120"/>
                </a:lnTo>
                <a:lnTo>
                  <a:pt x="394" y="122"/>
                </a:lnTo>
                <a:lnTo>
                  <a:pt x="398" y="124"/>
                </a:lnTo>
                <a:lnTo>
                  <a:pt x="400" y="124"/>
                </a:lnTo>
                <a:lnTo>
                  <a:pt x="412" y="130"/>
                </a:lnTo>
                <a:lnTo>
                  <a:pt x="424" y="136"/>
                </a:lnTo>
                <a:lnTo>
                  <a:pt x="436" y="132"/>
                </a:lnTo>
                <a:lnTo>
                  <a:pt x="452" y="130"/>
                </a:lnTo>
                <a:lnTo>
                  <a:pt x="454" y="130"/>
                </a:lnTo>
                <a:lnTo>
                  <a:pt x="456" y="132"/>
                </a:lnTo>
                <a:lnTo>
                  <a:pt x="458" y="132"/>
                </a:lnTo>
                <a:lnTo>
                  <a:pt x="460" y="136"/>
                </a:lnTo>
                <a:lnTo>
                  <a:pt x="462" y="138"/>
                </a:lnTo>
                <a:lnTo>
                  <a:pt x="464" y="138"/>
                </a:lnTo>
                <a:lnTo>
                  <a:pt x="466" y="140"/>
                </a:lnTo>
                <a:lnTo>
                  <a:pt x="468" y="140"/>
                </a:lnTo>
                <a:lnTo>
                  <a:pt x="472" y="140"/>
                </a:lnTo>
                <a:lnTo>
                  <a:pt x="474" y="140"/>
                </a:lnTo>
                <a:lnTo>
                  <a:pt x="484" y="140"/>
                </a:lnTo>
                <a:lnTo>
                  <a:pt x="486" y="140"/>
                </a:lnTo>
                <a:lnTo>
                  <a:pt x="488" y="140"/>
                </a:lnTo>
                <a:lnTo>
                  <a:pt x="490" y="138"/>
                </a:lnTo>
                <a:lnTo>
                  <a:pt x="510" y="136"/>
                </a:lnTo>
                <a:lnTo>
                  <a:pt x="520" y="136"/>
                </a:lnTo>
                <a:lnTo>
                  <a:pt x="530" y="136"/>
                </a:lnTo>
                <a:lnTo>
                  <a:pt x="534" y="138"/>
                </a:lnTo>
                <a:lnTo>
                  <a:pt x="536" y="138"/>
                </a:lnTo>
                <a:lnTo>
                  <a:pt x="540" y="136"/>
                </a:lnTo>
                <a:lnTo>
                  <a:pt x="542" y="134"/>
                </a:lnTo>
                <a:lnTo>
                  <a:pt x="546" y="132"/>
                </a:lnTo>
                <a:lnTo>
                  <a:pt x="558" y="136"/>
                </a:lnTo>
                <a:lnTo>
                  <a:pt x="570" y="136"/>
                </a:lnTo>
                <a:lnTo>
                  <a:pt x="574" y="138"/>
                </a:lnTo>
                <a:lnTo>
                  <a:pt x="580" y="140"/>
                </a:lnTo>
                <a:lnTo>
                  <a:pt x="584" y="140"/>
                </a:lnTo>
                <a:lnTo>
                  <a:pt x="586" y="140"/>
                </a:lnTo>
                <a:lnTo>
                  <a:pt x="590" y="140"/>
                </a:lnTo>
                <a:lnTo>
                  <a:pt x="594" y="138"/>
                </a:lnTo>
                <a:lnTo>
                  <a:pt x="596" y="136"/>
                </a:lnTo>
                <a:lnTo>
                  <a:pt x="608" y="140"/>
                </a:lnTo>
                <a:lnTo>
                  <a:pt x="618" y="142"/>
                </a:lnTo>
                <a:lnTo>
                  <a:pt x="630" y="144"/>
                </a:lnTo>
                <a:lnTo>
                  <a:pt x="638" y="146"/>
                </a:lnTo>
                <a:lnTo>
                  <a:pt x="646" y="148"/>
                </a:lnTo>
                <a:lnTo>
                  <a:pt x="662" y="152"/>
                </a:lnTo>
                <a:lnTo>
                  <a:pt x="668" y="154"/>
                </a:lnTo>
                <a:lnTo>
                  <a:pt x="680" y="156"/>
                </a:lnTo>
                <a:lnTo>
                  <a:pt x="686" y="158"/>
                </a:lnTo>
                <a:lnTo>
                  <a:pt x="692" y="160"/>
                </a:lnTo>
                <a:lnTo>
                  <a:pt x="696" y="160"/>
                </a:lnTo>
                <a:lnTo>
                  <a:pt x="720" y="166"/>
                </a:lnTo>
                <a:lnTo>
                  <a:pt x="732" y="168"/>
                </a:lnTo>
                <a:lnTo>
                  <a:pt x="746" y="172"/>
                </a:lnTo>
                <a:lnTo>
                  <a:pt x="754" y="172"/>
                </a:lnTo>
                <a:lnTo>
                  <a:pt x="762" y="174"/>
                </a:lnTo>
                <a:lnTo>
                  <a:pt x="772" y="178"/>
                </a:lnTo>
                <a:lnTo>
                  <a:pt x="776" y="178"/>
                </a:lnTo>
                <a:lnTo>
                  <a:pt x="776" y="190"/>
                </a:lnTo>
                <a:lnTo>
                  <a:pt x="782" y="200"/>
                </a:lnTo>
                <a:lnTo>
                  <a:pt x="786" y="200"/>
                </a:lnTo>
                <a:lnTo>
                  <a:pt x="798" y="210"/>
                </a:lnTo>
                <a:lnTo>
                  <a:pt x="798" y="214"/>
                </a:lnTo>
                <a:lnTo>
                  <a:pt x="798" y="216"/>
                </a:lnTo>
                <a:lnTo>
                  <a:pt x="802" y="230"/>
                </a:lnTo>
                <a:lnTo>
                  <a:pt x="798" y="234"/>
                </a:lnTo>
                <a:lnTo>
                  <a:pt x="784" y="250"/>
                </a:lnTo>
                <a:lnTo>
                  <a:pt x="780" y="254"/>
                </a:lnTo>
                <a:lnTo>
                  <a:pt x="756" y="286"/>
                </a:lnTo>
                <a:lnTo>
                  <a:pt x="752" y="296"/>
                </a:lnTo>
                <a:lnTo>
                  <a:pt x="748" y="302"/>
                </a:lnTo>
                <a:lnTo>
                  <a:pt x="742" y="310"/>
                </a:lnTo>
                <a:lnTo>
                  <a:pt x="738" y="314"/>
                </a:lnTo>
                <a:lnTo>
                  <a:pt x="736" y="316"/>
                </a:lnTo>
                <a:lnTo>
                  <a:pt x="734" y="316"/>
                </a:lnTo>
                <a:lnTo>
                  <a:pt x="728" y="318"/>
                </a:lnTo>
                <a:lnTo>
                  <a:pt x="726" y="320"/>
                </a:lnTo>
                <a:lnTo>
                  <a:pt x="716" y="334"/>
                </a:lnTo>
                <a:lnTo>
                  <a:pt x="704" y="346"/>
                </a:lnTo>
                <a:lnTo>
                  <a:pt x="702" y="354"/>
                </a:lnTo>
                <a:lnTo>
                  <a:pt x="700" y="366"/>
                </a:lnTo>
                <a:lnTo>
                  <a:pt x="700" y="368"/>
                </a:lnTo>
                <a:lnTo>
                  <a:pt x="702" y="370"/>
                </a:lnTo>
                <a:lnTo>
                  <a:pt x="704" y="372"/>
                </a:lnTo>
                <a:lnTo>
                  <a:pt x="710" y="372"/>
                </a:lnTo>
                <a:lnTo>
                  <a:pt x="718" y="374"/>
                </a:lnTo>
                <a:lnTo>
                  <a:pt x="724" y="386"/>
                </a:lnTo>
                <a:lnTo>
                  <a:pt x="720" y="392"/>
                </a:lnTo>
                <a:lnTo>
                  <a:pt x="702" y="426"/>
                </a:lnTo>
                <a:lnTo>
                  <a:pt x="688" y="478"/>
                </a:lnTo>
                <a:lnTo>
                  <a:pt x="678" y="516"/>
                </a:lnTo>
                <a:lnTo>
                  <a:pt x="670" y="554"/>
                </a:lnTo>
                <a:lnTo>
                  <a:pt x="650" y="626"/>
                </a:lnTo>
                <a:lnTo>
                  <a:pt x="650" y="630"/>
                </a:lnTo>
                <a:lnTo>
                  <a:pt x="652" y="632"/>
                </a:lnTo>
                <a:lnTo>
                  <a:pt x="650" y="632"/>
                </a:lnTo>
                <a:lnTo>
                  <a:pt x="646" y="632"/>
                </a:lnTo>
                <a:lnTo>
                  <a:pt x="644" y="630"/>
                </a:lnTo>
                <a:lnTo>
                  <a:pt x="640" y="630"/>
                </a:lnTo>
                <a:lnTo>
                  <a:pt x="598" y="620"/>
                </a:lnTo>
                <a:lnTo>
                  <a:pt x="594" y="618"/>
                </a:lnTo>
                <a:lnTo>
                  <a:pt x="586" y="618"/>
                </a:lnTo>
                <a:lnTo>
                  <a:pt x="578" y="616"/>
                </a:lnTo>
                <a:lnTo>
                  <a:pt x="574" y="614"/>
                </a:lnTo>
                <a:lnTo>
                  <a:pt x="568" y="612"/>
                </a:lnTo>
                <a:lnTo>
                  <a:pt x="564" y="612"/>
                </a:lnTo>
                <a:lnTo>
                  <a:pt x="554" y="610"/>
                </a:lnTo>
                <a:lnTo>
                  <a:pt x="550" y="608"/>
                </a:lnTo>
                <a:lnTo>
                  <a:pt x="538" y="606"/>
                </a:lnTo>
                <a:lnTo>
                  <a:pt x="534" y="606"/>
                </a:lnTo>
                <a:lnTo>
                  <a:pt x="528" y="604"/>
                </a:lnTo>
                <a:lnTo>
                  <a:pt x="524" y="602"/>
                </a:lnTo>
                <a:lnTo>
                  <a:pt x="518" y="600"/>
                </a:lnTo>
                <a:lnTo>
                  <a:pt x="512" y="600"/>
                </a:lnTo>
                <a:lnTo>
                  <a:pt x="504" y="598"/>
                </a:lnTo>
                <a:lnTo>
                  <a:pt x="488" y="594"/>
                </a:lnTo>
                <a:lnTo>
                  <a:pt x="478" y="592"/>
                </a:lnTo>
                <a:lnTo>
                  <a:pt x="468" y="588"/>
                </a:lnTo>
                <a:lnTo>
                  <a:pt x="454" y="586"/>
                </a:lnTo>
                <a:lnTo>
                  <a:pt x="448" y="584"/>
                </a:lnTo>
                <a:lnTo>
                  <a:pt x="434" y="580"/>
                </a:lnTo>
                <a:lnTo>
                  <a:pt x="382" y="568"/>
                </a:lnTo>
                <a:lnTo>
                  <a:pt x="378" y="566"/>
                </a:lnTo>
                <a:lnTo>
                  <a:pt x="352" y="560"/>
                </a:lnTo>
                <a:lnTo>
                  <a:pt x="320" y="552"/>
                </a:lnTo>
                <a:lnTo>
                  <a:pt x="312" y="550"/>
                </a:lnTo>
                <a:lnTo>
                  <a:pt x="306" y="548"/>
                </a:lnTo>
                <a:lnTo>
                  <a:pt x="298" y="546"/>
                </a:lnTo>
                <a:lnTo>
                  <a:pt x="286" y="542"/>
                </a:lnTo>
                <a:lnTo>
                  <a:pt x="280" y="540"/>
                </a:lnTo>
                <a:lnTo>
                  <a:pt x="276" y="540"/>
                </a:lnTo>
                <a:lnTo>
                  <a:pt x="266" y="538"/>
                </a:lnTo>
                <a:lnTo>
                  <a:pt x="254" y="534"/>
                </a:lnTo>
                <a:lnTo>
                  <a:pt x="248" y="534"/>
                </a:lnTo>
                <a:lnTo>
                  <a:pt x="244" y="532"/>
                </a:lnTo>
                <a:lnTo>
                  <a:pt x="232" y="528"/>
                </a:lnTo>
                <a:lnTo>
                  <a:pt x="228" y="528"/>
                </a:lnTo>
                <a:lnTo>
                  <a:pt x="220" y="526"/>
                </a:lnTo>
                <a:lnTo>
                  <a:pt x="212" y="522"/>
                </a:lnTo>
                <a:lnTo>
                  <a:pt x="206" y="522"/>
                </a:lnTo>
                <a:lnTo>
                  <a:pt x="202" y="520"/>
                </a:lnTo>
                <a:lnTo>
                  <a:pt x="192" y="518"/>
                </a:lnTo>
                <a:lnTo>
                  <a:pt x="190" y="516"/>
                </a:lnTo>
                <a:lnTo>
                  <a:pt x="184" y="516"/>
                </a:lnTo>
                <a:lnTo>
                  <a:pt x="156" y="508"/>
                </a:lnTo>
                <a:lnTo>
                  <a:pt x="148" y="506"/>
                </a:lnTo>
                <a:lnTo>
                  <a:pt x="146" y="504"/>
                </a:lnTo>
                <a:lnTo>
                  <a:pt x="136" y="502"/>
                </a:lnTo>
                <a:lnTo>
                  <a:pt x="130" y="500"/>
                </a:lnTo>
                <a:lnTo>
                  <a:pt x="122" y="498"/>
                </a:lnTo>
                <a:lnTo>
                  <a:pt x="108" y="494"/>
                </a:lnTo>
                <a:lnTo>
                  <a:pt x="104" y="492"/>
                </a:lnTo>
                <a:lnTo>
                  <a:pt x="98" y="492"/>
                </a:lnTo>
                <a:lnTo>
                  <a:pt x="94" y="490"/>
                </a:lnTo>
                <a:lnTo>
                  <a:pt x="90" y="488"/>
                </a:lnTo>
                <a:lnTo>
                  <a:pt x="86" y="486"/>
                </a:lnTo>
                <a:lnTo>
                  <a:pt x="82" y="486"/>
                </a:lnTo>
                <a:lnTo>
                  <a:pt x="76" y="484"/>
                </a:lnTo>
                <a:lnTo>
                  <a:pt x="72" y="482"/>
                </a:lnTo>
                <a:lnTo>
                  <a:pt x="66" y="482"/>
                </a:lnTo>
                <a:lnTo>
                  <a:pt x="36" y="472"/>
                </a:lnTo>
                <a:lnTo>
                  <a:pt x="30" y="470"/>
                </a:lnTo>
                <a:lnTo>
                  <a:pt x="10" y="46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0" name="Google Shape;770;p8"/>
          <p:cNvSpPr/>
          <p:nvPr/>
        </p:nvSpPr>
        <p:spPr>
          <a:xfrm>
            <a:off x="4811714" y="1879601"/>
            <a:ext cx="1101725" cy="682625"/>
          </a:xfrm>
          <a:custGeom>
            <a:rect b="b" l="l" r="r" t="t"/>
            <a:pathLst>
              <a:path extrusionOk="0" h="430" w="694">
                <a:moveTo>
                  <a:pt x="0" y="342"/>
                </a:moveTo>
                <a:lnTo>
                  <a:pt x="2" y="328"/>
                </a:lnTo>
                <a:lnTo>
                  <a:pt x="2" y="324"/>
                </a:lnTo>
                <a:lnTo>
                  <a:pt x="2" y="320"/>
                </a:lnTo>
                <a:lnTo>
                  <a:pt x="2" y="316"/>
                </a:lnTo>
                <a:lnTo>
                  <a:pt x="2" y="308"/>
                </a:lnTo>
                <a:lnTo>
                  <a:pt x="4" y="298"/>
                </a:lnTo>
                <a:lnTo>
                  <a:pt x="6" y="282"/>
                </a:lnTo>
                <a:lnTo>
                  <a:pt x="6" y="266"/>
                </a:lnTo>
                <a:lnTo>
                  <a:pt x="8" y="244"/>
                </a:lnTo>
                <a:lnTo>
                  <a:pt x="10" y="224"/>
                </a:lnTo>
                <a:lnTo>
                  <a:pt x="12" y="210"/>
                </a:lnTo>
                <a:lnTo>
                  <a:pt x="12" y="206"/>
                </a:lnTo>
                <a:lnTo>
                  <a:pt x="12" y="202"/>
                </a:lnTo>
                <a:lnTo>
                  <a:pt x="20" y="126"/>
                </a:lnTo>
                <a:lnTo>
                  <a:pt x="22" y="110"/>
                </a:lnTo>
                <a:lnTo>
                  <a:pt x="24" y="110"/>
                </a:lnTo>
                <a:lnTo>
                  <a:pt x="24" y="106"/>
                </a:lnTo>
                <a:lnTo>
                  <a:pt x="26" y="92"/>
                </a:lnTo>
                <a:lnTo>
                  <a:pt x="26" y="86"/>
                </a:lnTo>
                <a:lnTo>
                  <a:pt x="26" y="80"/>
                </a:lnTo>
                <a:lnTo>
                  <a:pt x="28" y="70"/>
                </a:lnTo>
                <a:lnTo>
                  <a:pt x="28" y="68"/>
                </a:lnTo>
                <a:lnTo>
                  <a:pt x="30" y="44"/>
                </a:lnTo>
                <a:lnTo>
                  <a:pt x="34" y="8"/>
                </a:lnTo>
                <a:lnTo>
                  <a:pt x="34" y="0"/>
                </a:lnTo>
                <a:lnTo>
                  <a:pt x="42" y="0"/>
                </a:lnTo>
                <a:lnTo>
                  <a:pt x="48" y="2"/>
                </a:lnTo>
                <a:lnTo>
                  <a:pt x="80" y="4"/>
                </a:lnTo>
                <a:lnTo>
                  <a:pt x="122" y="6"/>
                </a:lnTo>
                <a:lnTo>
                  <a:pt x="166" y="10"/>
                </a:lnTo>
                <a:lnTo>
                  <a:pt x="180" y="10"/>
                </a:lnTo>
                <a:lnTo>
                  <a:pt x="192" y="12"/>
                </a:lnTo>
                <a:lnTo>
                  <a:pt x="200" y="12"/>
                </a:lnTo>
                <a:lnTo>
                  <a:pt x="208" y="12"/>
                </a:lnTo>
                <a:lnTo>
                  <a:pt x="218" y="14"/>
                </a:lnTo>
                <a:lnTo>
                  <a:pt x="226" y="14"/>
                </a:lnTo>
                <a:lnTo>
                  <a:pt x="230" y="14"/>
                </a:lnTo>
                <a:lnTo>
                  <a:pt x="250" y="14"/>
                </a:lnTo>
                <a:lnTo>
                  <a:pt x="254" y="14"/>
                </a:lnTo>
                <a:lnTo>
                  <a:pt x="260" y="16"/>
                </a:lnTo>
                <a:lnTo>
                  <a:pt x="264" y="16"/>
                </a:lnTo>
                <a:lnTo>
                  <a:pt x="268" y="16"/>
                </a:lnTo>
                <a:lnTo>
                  <a:pt x="272" y="16"/>
                </a:lnTo>
                <a:lnTo>
                  <a:pt x="276" y="16"/>
                </a:lnTo>
                <a:lnTo>
                  <a:pt x="280" y="16"/>
                </a:lnTo>
                <a:lnTo>
                  <a:pt x="290" y="16"/>
                </a:lnTo>
                <a:lnTo>
                  <a:pt x="292" y="18"/>
                </a:lnTo>
                <a:lnTo>
                  <a:pt x="298" y="18"/>
                </a:lnTo>
                <a:lnTo>
                  <a:pt x="302" y="18"/>
                </a:lnTo>
                <a:lnTo>
                  <a:pt x="316" y="18"/>
                </a:lnTo>
                <a:lnTo>
                  <a:pt x="324" y="18"/>
                </a:lnTo>
                <a:lnTo>
                  <a:pt x="332" y="20"/>
                </a:lnTo>
                <a:lnTo>
                  <a:pt x="334" y="20"/>
                </a:lnTo>
                <a:lnTo>
                  <a:pt x="344" y="20"/>
                </a:lnTo>
                <a:lnTo>
                  <a:pt x="354" y="20"/>
                </a:lnTo>
                <a:lnTo>
                  <a:pt x="378" y="20"/>
                </a:lnTo>
                <a:lnTo>
                  <a:pt x="386" y="22"/>
                </a:lnTo>
                <a:lnTo>
                  <a:pt x="390" y="22"/>
                </a:lnTo>
                <a:lnTo>
                  <a:pt x="402" y="22"/>
                </a:lnTo>
                <a:lnTo>
                  <a:pt x="410" y="22"/>
                </a:lnTo>
                <a:lnTo>
                  <a:pt x="418" y="22"/>
                </a:lnTo>
                <a:lnTo>
                  <a:pt x="424" y="22"/>
                </a:lnTo>
                <a:lnTo>
                  <a:pt x="430" y="24"/>
                </a:lnTo>
                <a:lnTo>
                  <a:pt x="434" y="24"/>
                </a:lnTo>
                <a:lnTo>
                  <a:pt x="440" y="24"/>
                </a:lnTo>
                <a:lnTo>
                  <a:pt x="448" y="24"/>
                </a:lnTo>
                <a:lnTo>
                  <a:pt x="452" y="24"/>
                </a:lnTo>
                <a:lnTo>
                  <a:pt x="456" y="24"/>
                </a:lnTo>
                <a:lnTo>
                  <a:pt x="460" y="24"/>
                </a:lnTo>
                <a:lnTo>
                  <a:pt x="464" y="24"/>
                </a:lnTo>
                <a:lnTo>
                  <a:pt x="506" y="26"/>
                </a:lnTo>
                <a:lnTo>
                  <a:pt x="512" y="26"/>
                </a:lnTo>
                <a:lnTo>
                  <a:pt x="520" y="26"/>
                </a:lnTo>
                <a:lnTo>
                  <a:pt x="528" y="26"/>
                </a:lnTo>
                <a:lnTo>
                  <a:pt x="536" y="26"/>
                </a:lnTo>
                <a:lnTo>
                  <a:pt x="546" y="26"/>
                </a:lnTo>
                <a:lnTo>
                  <a:pt x="560" y="26"/>
                </a:lnTo>
                <a:lnTo>
                  <a:pt x="576" y="26"/>
                </a:lnTo>
                <a:lnTo>
                  <a:pt x="582" y="26"/>
                </a:lnTo>
                <a:lnTo>
                  <a:pt x="640" y="28"/>
                </a:lnTo>
                <a:lnTo>
                  <a:pt x="682" y="28"/>
                </a:lnTo>
                <a:lnTo>
                  <a:pt x="684" y="28"/>
                </a:lnTo>
                <a:lnTo>
                  <a:pt x="684" y="38"/>
                </a:lnTo>
                <a:lnTo>
                  <a:pt x="676" y="50"/>
                </a:lnTo>
                <a:lnTo>
                  <a:pt x="674" y="54"/>
                </a:lnTo>
                <a:lnTo>
                  <a:pt x="670" y="54"/>
                </a:lnTo>
                <a:lnTo>
                  <a:pt x="666" y="56"/>
                </a:lnTo>
                <a:lnTo>
                  <a:pt x="660" y="62"/>
                </a:lnTo>
                <a:lnTo>
                  <a:pt x="658" y="66"/>
                </a:lnTo>
                <a:lnTo>
                  <a:pt x="658" y="68"/>
                </a:lnTo>
                <a:lnTo>
                  <a:pt x="670" y="88"/>
                </a:lnTo>
                <a:lnTo>
                  <a:pt x="674" y="92"/>
                </a:lnTo>
                <a:lnTo>
                  <a:pt x="676" y="92"/>
                </a:lnTo>
                <a:lnTo>
                  <a:pt x="678" y="92"/>
                </a:lnTo>
                <a:lnTo>
                  <a:pt x="682" y="92"/>
                </a:lnTo>
                <a:lnTo>
                  <a:pt x="686" y="94"/>
                </a:lnTo>
                <a:lnTo>
                  <a:pt x="688" y="98"/>
                </a:lnTo>
                <a:lnTo>
                  <a:pt x="694" y="104"/>
                </a:lnTo>
                <a:lnTo>
                  <a:pt x="694" y="110"/>
                </a:lnTo>
                <a:lnTo>
                  <a:pt x="694" y="124"/>
                </a:lnTo>
                <a:lnTo>
                  <a:pt x="692" y="196"/>
                </a:lnTo>
                <a:lnTo>
                  <a:pt x="692" y="264"/>
                </a:lnTo>
                <a:lnTo>
                  <a:pt x="692" y="304"/>
                </a:lnTo>
                <a:lnTo>
                  <a:pt x="692" y="310"/>
                </a:lnTo>
                <a:lnTo>
                  <a:pt x="692" y="316"/>
                </a:lnTo>
                <a:lnTo>
                  <a:pt x="678" y="314"/>
                </a:lnTo>
                <a:lnTo>
                  <a:pt x="680" y="322"/>
                </a:lnTo>
                <a:lnTo>
                  <a:pt x="682" y="324"/>
                </a:lnTo>
                <a:lnTo>
                  <a:pt x="684" y="328"/>
                </a:lnTo>
                <a:lnTo>
                  <a:pt x="684" y="336"/>
                </a:lnTo>
                <a:lnTo>
                  <a:pt x="684" y="340"/>
                </a:lnTo>
                <a:lnTo>
                  <a:pt x="680" y="340"/>
                </a:lnTo>
                <a:lnTo>
                  <a:pt x="682" y="346"/>
                </a:lnTo>
                <a:lnTo>
                  <a:pt x="688" y="348"/>
                </a:lnTo>
                <a:lnTo>
                  <a:pt x="690" y="348"/>
                </a:lnTo>
                <a:lnTo>
                  <a:pt x="692" y="358"/>
                </a:lnTo>
                <a:lnTo>
                  <a:pt x="690" y="364"/>
                </a:lnTo>
                <a:lnTo>
                  <a:pt x="686" y="378"/>
                </a:lnTo>
                <a:lnTo>
                  <a:pt x="684" y="386"/>
                </a:lnTo>
                <a:lnTo>
                  <a:pt x="682" y="392"/>
                </a:lnTo>
                <a:lnTo>
                  <a:pt x="678" y="392"/>
                </a:lnTo>
                <a:lnTo>
                  <a:pt x="676" y="400"/>
                </a:lnTo>
                <a:lnTo>
                  <a:pt x="674" y="404"/>
                </a:lnTo>
                <a:lnTo>
                  <a:pt x="676" y="406"/>
                </a:lnTo>
                <a:lnTo>
                  <a:pt x="680" y="410"/>
                </a:lnTo>
                <a:lnTo>
                  <a:pt x="682" y="412"/>
                </a:lnTo>
                <a:lnTo>
                  <a:pt x="686" y="414"/>
                </a:lnTo>
                <a:lnTo>
                  <a:pt x="686" y="422"/>
                </a:lnTo>
                <a:lnTo>
                  <a:pt x="688" y="424"/>
                </a:lnTo>
                <a:lnTo>
                  <a:pt x="688" y="428"/>
                </a:lnTo>
                <a:lnTo>
                  <a:pt x="688" y="430"/>
                </a:lnTo>
                <a:lnTo>
                  <a:pt x="682" y="428"/>
                </a:lnTo>
                <a:lnTo>
                  <a:pt x="674" y="424"/>
                </a:lnTo>
                <a:lnTo>
                  <a:pt x="668" y="414"/>
                </a:lnTo>
                <a:lnTo>
                  <a:pt x="658" y="406"/>
                </a:lnTo>
                <a:lnTo>
                  <a:pt x="654" y="404"/>
                </a:lnTo>
                <a:lnTo>
                  <a:pt x="652" y="402"/>
                </a:lnTo>
                <a:lnTo>
                  <a:pt x="642" y="400"/>
                </a:lnTo>
                <a:lnTo>
                  <a:pt x="636" y="398"/>
                </a:lnTo>
                <a:lnTo>
                  <a:pt x="632" y="398"/>
                </a:lnTo>
                <a:lnTo>
                  <a:pt x="630" y="398"/>
                </a:lnTo>
                <a:lnTo>
                  <a:pt x="622" y="394"/>
                </a:lnTo>
                <a:lnTo>
                  <a:pt x="620" y="390"/>
                </a:lnTo>
                <a:lnTo>
                  <a:pt x="614" y="386"/>
                </a:lnTo>
                <a:lnTo>
                  <a:pt x="612" y="386"/>
                </a:lnTo>
                <a:lnTo>
                  <a:pt x="610" y="388"/>
                </a:lnTo>
                <a:lnTo>
                  <a:pt x="606" y="388"/>
                </a:lnTo>
                <a:lnTo>
                  <a:pt x="604" y="388"/>
                </a:lnTo>
                <a:lnTo>
                  <a:pt x="580" y="390"/>
                </a:lnTo>
                <a:lnTo>
                  <a:pt x="578" y="388"/>
                </a:lnTo>
                <a:lnTo>
                  <a:pt x="574" y="388"/>
                </a:lnTo>
                <a:lnTo>
                  <a:pt x="564" y="388"/>
                </a:lnTo>
                <a:lnTo>
                  <a:pt x="562" y="388"/>
                </a:lnTo>
                <a:lnTo>
                  <a:pt x="560" y="388"/>
                </a:lnTo>
                <a:lnTo>
                  <a:pt x="558" y="394"/>
                </a:lnTo>
                <a:lnTo>
                  <a:pt x="558" y="396"/>
                </a:lnTo>
                <a:lnTo>
                  <a:pt x="556" y="396"/>
                </a:lnTo>
                <a:lnTo>
                  <a:pt x="552" y="398"/>
                </a:lnTo>
                <a:lnTo>
                  <a:pt x="548" y="398"/>
                </a:lnTo>
                <a:lnTo>
                  <a:pt x="548" y="396"/>
                </a:lnTo>
                <a:lnTo>
                  <a:pt x="542" y="394"/>
                </a:lnTo>
                <a:lnTo>
                  <a:pt x="516" y="380"/>
                </a:lnTo>
                <a:lnTo>
                  <a:pt x="512" y="378"/>
                </a:lnTo>
                <a:lnTo>
                  <a:pt x="508" y="374"/>
                </a:lnTo>
                <a:lnTo>
                  <a:pt x="504" y="370"/>
                </a:lnTo>
                <a:lnTo>
                  <a:pt x="460" y="370"/>
                </a:lnTo>
                <a:lnTo>
                  <a:pt x="456" y="370"/>
                </a:lnTo>
                <a:lnTo>
                  <a:pt x="450" y="370"/>
                </a:lnTo>
                <a:lnTo>
                  <a:pt x="414" y="368"/>
                </a:lnTo>
                <a:lnTo>
                  <a:pt x="410" y="368"/>
                </a:lnTo>
                <a:lnTo>
                  <a:pt x="402" y="368"/>
                </a:lnTo>
                <a:lnTo>
                  <a:pt x="398" y="366"/>
                </a:lnTo>
                <a:lnTo>
                  <a:pt x="390" y="366"/>
                </a:lnTo>
                <a:lnTo>
                  <a:pt x="382" y="366"/>
                </a:lnTo>
                <a:lnTo>
                  <a:pt x="376" y="366"/>
                </a:lnTo>
                <a:lnTo>
                  <a:pt x="366" y="366"/>
                </a:lnTo>
                <a:lnTo>
                  <a:pt x="344" y="364"/>
                </a:lnTo>
                <a:lnTo>
                  <a:pt x="340" y="364"/>
                </a:lnTo>
                <a:lnTo>
                  <a:pt x="336" y="364"/>
                </a:lnTo>
                <a:lnTo>
                  <a:pt x="334" y="364"/>
                </a:lnTo>
                <a:lnTo>
                  <a:pt x="318" y="364"/>
                </a:lnTo>
                <a:lnTo>
                  <a:pt x="304" y="364"/>
                </a:lnTo>
                <a:lnTo>
                  <a:pt x="298" y="362"/>
                </a:lnTo>
                <a:lnTo>
                  <a:pt x="274" y="362"/>
                </a:lnTo>
                <a:lnTo>
                  <a:pt x="270" y="362"/>
                </a:lnTo>
                <a:lnTo>
                  <a:pt x="266" y="360"/>
                </a:lnTo>
                <a:lnTo>
                  <a:pt x="260" y="360"/>
                </a:lnTo>
                <a:lnTo>
                  <a:pt x="256" y="360"/>
                </a:lnTo>
                <a:lnTo>
                  <a:pt x="252" y="360"/>
                </a:lnTo>
                <a:lnTo>
                  <a:pt x="248" y="360"/>
                </a:lnTo>
                <a:lnTo>
                  <a:pt x="244" y="360"/>
                </a:lnTo>
                <a:lnTo>
                  <a:pt x="234" y="358"/>
                </a:lnTo>
                <a:lnTo>
                  <a:pt x="228" y="358"/>
                </a:lnTo>
                <a:lnTo>
                  <a:pt x="216" y="358"/>
                </a:lnTo>
                <a:lnTo>
                  <a:pt x="210" y="358"/>
                </a:lnTo>
                <a:lnTo>
                  <a:pt x="204" y="358"/>
                </a:lnTo>
                <a:lnTo>
                  <a:pt x="196" y="358"/>
                </a:lnTo>
                <a:lnTo>
                  <a:pt x="190" y="356"/>
                </a:lnTo>
                <a:lnTo>
                  <a:pt x="172" y="356"/>
                </a:lnTo>
                <a:lnTo>
                  <a:pt x="162" y="354"/>
                </a:lnTo>
                <a:lnTo>
                  <a:pt x="158" y="354"/>
                </a:lnTo>
                <a:lnTo>
                  <a:pt x="146" y="354"/>
                </a:lnTo>
                <a:lnTo>
                  <a:pt x="128" y="352"/>
                </a:lnTo>
                <a:lnTo>
                  <a:pt x="94" y="350"/>
                </a:lnTo>
                <a:lnTo>
                  <a:pt x="42" y="346"/>
                </a:lnTo>
                <a:lnTo>
                  <a:pt x="24" y="346"/>
                </a:lnTo>
                <a:lnTo>
                  <a:pt x="6" y="344"/>
                </a:lnTo>
                <a:lnTo>
                  <a:pt x="0" y="34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1" name="Google Shape;771;p8"/>
          <p:cNvSpPr/>
          <p:nvPr/>
        </p:nvSpPr>
        <p:spPr>
          <a:xfrm>
            <a:off x="9336088" y="1597026"/>
            <a:ext cx="260350" cy="511175"/>
          </a:xfrm>
          <a:custGeom>
            <a:rect b="b" l="l" r="r" t="t"/>
            <a:pathLst>
              <a:path extrusionOk="0" h="322" w="164">
                <a:moveTo>
                  <a:pt x="30" y="40"/>
                </a:moveTo>
                <a:lnTo>
                  <a:pt x="28" y="38"/>
                </a:lnTo>
                <a:lnTo>
                  <a:pt x="28" y="34"/>
                </a:lnTo>
                <a:lnTo>
                  <a:pt x="30" y="32"/>
                </a:lnTo>
                <a:lnTo>
                  <a:pt x="32" y="28"/>
                </a:lnTo>
                <a:lnTo>
                  <a:pt x="32" y="18"/>
                </a:lnTo>
                <a:lnTo>
                  <a:pt x="28" y="14"/>
                </a:lnTo>
                <a:lnTo>
                  <a:pt x="36" y="6"/>
                </a:lnTo>
                <a:lnTo>
                  <a:pt x="38" y="4"/>
                </a:lnTo>
                <a:lnTo>
                  <a:pt x="40" y="4"/>
                </a:lnTo>
                <a:lnTo>
                  <a:pt x="42" y="6"/>
                </a:lnTo>
                <a:lnTo>
                  <a:pt x="46" y="8"/>
                </a:lnTo>
                <a:lnTo>
                  <a:pt x="48" y="8"/>
                </a:lnTo>
                <a:lnTo>
                  <a:pt x="52" y="8"/>
                </a:lnTo>
                <a:lnTo>
                  <a:pt x="54" y="0"/>
                </a:lnTo>
                <a:lnTo>
                  <a:pt x="58" y="6"/>
                </a:lnTo>
                <a:lnTo>
                  <a:pt x="60" y="16"/>
                </a:lnTo>
                <a:lnTo>
                  <a:pt x="62" y="20"/>
                </a:lnTo>
                <a:lnTo>
                  <a:pt x="64" y="28"/>
                </a:lnTo>
                <a:lnTo>
                  <a:pt x="68" y="36"/>
                </a:lnTo>
                <a:lnTo>
                  <a:pt x="72" y="44"/>
                </a:lnTo>
                <a:lnTo>
                  <a:pt x="80" y="70"/>
                </a:lnTo>
                <a:lnTo>
                  <a:pt x="86" y="88"/>
                </a:lnTo>
                <a:lnTo>
                  <a:pt x="94" y="108"/>
                </a:lnTo>
                <a:lnTo>
                  <a:pt x="110" y="152"/>
                </a:lnTo>
                <a:lnTo>
                  <a:pt x="118" y="176"/>
                </a:lnTo>
                <a:lnTo>
                  <a:pt x="126" y="192"/>
                </a:lnTo>
                <a:lnTo>
                  <a:pt x="126" y="198"/>
                </a:lnTo>
                <a:lnTo>
                  <a:pt x="126" y="202"/>
                </a:lnTo>
                <a:lnTo>
                  <a:pt x="130" y="214"/>
                </a:lnTo>
                <a:lnTo>
                  <a:pt x="140" y="222"/>
                </a:lnTo>
                <a:lnTo>
                  <a:pt x="150" y="236"/>
                </a:lnTo>
                <a:lnTo>
                  <a:pt x="160" y="242"/>
                </a:lnTo>
                <a:lnTo>
                  <a:pt x="160" y="244"/>
                </a:lnTo>
                <a:lnTo>
                  <a:pt x="164" y="244"/>
                </a:lnTo>
                <a:lnTo>
                  <a:pt x="164" y="248"/>
                </a:lnTo>
                <a:lnTo>
                  <a:pt x="162" y="256"/>
                </a:lnTo>
                <a:lnTo>
                  <a:pt x="160" y="260"/>
                </a:lnTo>
                <a:lnTo>
                  <a:pt x="160" y="266"/>
                </a:lnTo>
                <a:lnTo>
                  <a:pt x="160" y="268"/>
                </a:lnTo>
                <a:lnTo>
                  <a:pt x="158" y="270"/>
                </a:lnTo>
                <a:lnTo>
                  <a:pt x="152" y="268"/>
                </a:lnTo>
                <a:lnTo>
                  <a:pt x="150" y="270"/>
                </a:lnTo>
                <a:lnTo>
                  <a:pt x="146" y="274"/>
                </a:lnTo>
                <a:lnTo>
                  <a:pt x="134" y="282"/>
                </a:lnTo>
                <a:lnTo>
                  <a:pt x="134" y="284"/>
                </a:lnTo>
                <a:lnTo>
                  <a:pt x="126" y="298"/>
                </a:lnTo>
                <a:lnTo>
                  <a:pt x="78" y="310"/>
                </a:lnTo>
                <a:lnTo>
                  <a:pt x="50" y="316"/>
                </a:lnTo>
                <a:lnTo>
                  <a:pt x="20" y="322"/>
                </a:lnTo>
                <a:lnTo>
                  <a:pt x="20" y="320"/>
                </a:lnTo>
                <a:lnTo>
                  <a:pt x="18" y="318"/>
                </a:lnTo>
                <a:lnTo>
                  <a:pt x="14" y="316"/>
                </a:lnTo>
                <a:lnTo>
                  <a:pt x="10" y="312"/>
                </a:lnTo>
                <a:lnTo>
                  <a:pt x="8" y="310"/>
                </a:lnTo>
                <a:lnTo>
                  <a:pt x="8" y="306"/>
                </a:lnTo>
                <a:lnTo>
                  <a:pt x="8" y="296"/>
                </a:lnTo>
                <a:lnTo>
                  <a:pt x="10" y="294"/>
                </a:lnTo>
                <a:lnTo>
                  <a:pt x="10" y="290"/>
                </a:lnTo>
                <a:lnTo>
                  <a:pt x="10" y="278"/>
                </a:lnTo>
                <a:lnTo>
                  <a:pt x="8" y="274"/>
                </a:lnTo>
                <a:lnTo>
                  <a:pt x="6" y="262"/>
                </a:lnTo>
                <a:lnTo>
                  <a:pt x="8" y="258"/>
                </a:lnTo>
                <a:lnTo>
                  <a:pt x="8" y="256"/>
                </a:lnTo>
                <a:lnTo>
                  <a:pt x="4" y="240"/>
                </a:lnTo>
                <a:lnTo>
                  <a:pt x="2" y="234"/>
                </a:lnTo>
                <a:lnTo>
                  <a:pt x="0" y="228"/>
                </a:lnTo>
                <a:lnTo>
                  <a:pt x="0" y="224"/>
                </a:lnTo>
                <a:lnTo>
                  <a:pt x="2" y="210"/>
                </a:lnTo>
                <a:lnTo>
                  <a:pt x="2" y="206"/>
                </a:lnTo>
                <a:lnTo>
                  <a:pt x="4" y="204"/>
                </a:lnTo>
                <a:lnTo>
                  <a:pt x="8" y="200"/>
                </a:lnTo>
                <a:lnTo>
                  <a:pt x="8" y="198"/>
                </a:lnTo>
                <a:lnTo>
                  <a:pt x="10" y="196"/>
                </a:lnTo>
                <a:lnTo>
                  <a:pt x="10" y="192"/>
                </a:lnTo>
                <a:lnTo>
                  <a:pt x="8" y="190"/>
                </a:lnTo>
                <a:lnTo>
                  <a:pt x="8" y="184"/>
                </a:lnTo>
                <a:lnTo>
                  <a:pt x="10" y="172"/>
                </a:lnTo>
                <a:lnTo>
                  <a:pt x="12" y="158"/>
                </a:lnTo>
                <a:lnTo>
                  <a:pt x="8" y="140"/>
                </a:lnTo>
                <a:lnTo>
                  <a:pt x="6" y="136"/>
                </a:lnTo>
                <a:lnTo>
                  <a:pt x="8" y="134"/>
                </a:lnTo>
                <a:lnTo>
                  <a:pt x="8" y="132"/>
                </a:lnTo>
                <a:lnTo>
                  <a:pt x="12" y="128"/>
                </a:lnTo>
                <a:lnTo>
                  <a:pt x="16" y="126"/>
                </a:lnTo>
                <a:lnTo>
                  <a:pt x="22" y="120"/>
                </a:lnTo>
                <a:lnTo>
                  <a:pt x="32" y="114"/>
                </a:lnTo>
                <a:lnTo>
                  <a:pt x="32" y="112"/>
                </a:lnTo>
                <a:lnTo>
                  <a:pt x="38" y="102"/>
                </a:lnTo>
                <a:lnTo>
                  <a:pt x="38" y="100"/>
                </a:lnTo>
                <a:lnTo>
                  <a:pt x="40" y="92"/>
                </a:lnTo>
                <a:lnTo>
                  <a:pt x="36" y="86"/>
                </a:lnTo>
                <a:lnTo>
                  <a:pt x="32" y="82"/>
                </a:lnTo>
                <a:lnTo>
                  <a:pt x="30" y="78"/>
                </a:lnTo>
                <a:lnTo>
                  <a:pt x="28" y="76"/>
                </a:lnTo>
                <a:lnTo>
                  <a:pt x="26" y="74"/>
                </a:lnTo>
                <a:lnTo>
                  <a:pt x="28" y="70"/>
                </a:lnTo>
                <a:lnTo>
                  <a:pt x="30" y="66"/>
                </a:lnTo>
                <a:lnTo>
                  <a:pt x="32" y="54"/>
                </a:lnTo>
                <a:lnTo>
                  <a:pt x="32" y="52"/>
                </a:lnTo>
                <a:lnTo>
                  <a:pt x="30" y="50"/>
                </a:lnTo>
                <a:lnTo>
                  <a:pt x="28" y="46"/>
                </a:lnTo>
                <a:lnTo>
                  <a:pt x="28" y="44"/>
                </a:lnTo>
                <a:lnTo>
                  <a:pt x="30" y="4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2" name="Google Shape;772;p8"/>
          <p:cNvSpPr/>
          <p:nvPr/>
        </p:nvSpPr>
        <p:spPr>
          <a:xfrm>
            <a:off x="9132888" y="1660525"/>
            <a:ext cx="266700" cy="469900"/>
          </a:xfrm>
          <a:custGeom>
            <a:rect b="b" l="l" r="r" t="t"/>
            <a:pathLst>
              <a:path extrusionOk="0" h="296" w="168">
                <a:moveTo>
                  <a:pt x="158" y="0"/>
                </a:moveTo>
                <a:lnTo>
                  <a:pt x="156" y="4"/>
                </a:lnTo>
                <a:lnTo>
                  <a:pt x="156" y="6"/>
                </a:lnTo>
                <a:lnTo>
                  <a:pt x="158" y="10"/>
                </a:lnTo>
                <a:lnTo>
                  <a:pt x="160" y="12"/>
                </a:lnTo>
                <a:lnTo>
                  <a:pt x="160" y="14"/>
                </a:lnTo>
                <a:lnTo>
                  <a:pt x="158" y="26"/>
                </a:lnTo>
                <a:lnTo>
                  <a:pt x="156" y="30"/>
                </a:lnTo>
                <a:lnTo>
                  <a:pt x="154" y="34"/>
                </a:lnTo>
                <a:lnTo>
                  <a:pt x="156" y="36"/>
                </a:lnTo>
                <a:lnTo>
                  <a:pt x="158" y="38"/>
                </a:lnTo>
                <a:lnTo>
                  <a:pt x="160" y="42"/>
                </a:lnTo>
                <a:lnTo>
                  <a:pt x="164" y="46"/>
                </a:lnTo>
                <a:lnTo>
                  <a:pt x="168" y="52"/>
                </a:lnTo>
                <a:lnTo>
                  <a:pt x="166" y="60"/>
                </a:lnTo>
                <a:lnTo>
                  <a:pt x="166" y="62"/>
                </a:lnTo>
                <a:lnTo>
                  <a:pt x="160" y="72"/>
                </a:lnTo>
                <a:lnTo>
                  <a:pt x="160" y="74"/>
                </a:lnTo>
                <a:lnTo>
                  <a:pt x="150" y="80"/>
                </a:lnTo>
                <a:lnTo>
                  <a:pt x="144" y="86"/>
                </a:lnTo>
                <a:lnTo>
                  <a:pt x="140" y="88"/>
                </a:lnTo>
                <a:lnTo>
                  <a:pt x="136" y="92"/>
                </a:lnTo>
                <a:lnTo>
                  <a:pt x="136" y="94"/>
                </a:lnTo>
                <a:lnTo>
                  <a:pt x="134" y="96"/>
                </a:lnTo>
                <a:lnTo>
                  <a:pt x="136" y="100"/>
                </a:lnTo>
                <a:lnTo>
                  <a:pt x="140" y="118"/>
                </a:lnTo>
                <a:lnTo>
                  <a:pt x="138" y="132"/>
                </a:lnTo>
                <a:lnTo>
                  <a:pt x="136" y="144"/>
                </a:lnTo>
                <a:lnTo>
                  <a:pt x="136" y="150"/>
                </a:lnTo>
                <a:lnTo>
                  <a:pt x="138" y="152"/>
                </a:lnTo>
                <a:lnTo>
                  <a:pt x="138" y="156"/>
                </a:lnTo>
                <a:lnTo>
                  <a:pt x="136" y="158"/>
                </a:lnTo>
                <a:lnTo>
                  <a:pt x="136" y="160"/>
                </a:lnTo>
                <a:lnTo>
                  <a:pt x="132" y="164"/>
                </a:lnTo>
                <a:lnTo>
                  <a:pt x="130" y="166"/>
                </a:lnTo>
                <a:lnTo>
                  <a:pt x="130" y="170"/>
                </a:lnTo>
                <a:lnTo>
                  <a:pt x="128" y="184"/>
                </a:lnTo>
                <a:lnTo>
                  <a:pt x="128" y="188"/>
                </a:lnTo>
                <a:lnTo>
                  <a:pt x="130" y="194"/>
                </a:lnTo>
                <a:lnTo>
                  <a:pt x="132" y="200"/>
                </a:lnTo>
                <a:lnTo>
                  <a:pt x="136" y="216"/>
                </a:lnTo>
                <a:lnTo>
                  <a:pt x="136" y="218"/>
                </a:lnTo>
                <a:lnTo>
                  <a:pt x="134" y="222"/>
                </a:lnTo>
                <a:lnTo>
                  <a:pt x="136" y="234"/>
                </a:lnTo>
                <a:lnTo>
                  <a:pt x="138" y="238"/>
                </a:lnTo>
                <a:lnTo>
                  <a:pt x="138" y="250"/>
                </a:lnTo>
                <a:lnTo>
                  <a:pt x="138" y="254"/>
                </a:lnTo>
                <a:lnTo>
                  <a:pt x="136" y="256"/>
                </a:lnTo>
                <a:lnTo>
                  <a:pt x="136" y="266"/>
                </a:lnTo>
                <a:lnTo>
                  <a:pt x="136" y="270"/>
                </a:lnTo>
                <a:lnTo>
                  <a:pt x="138" y="272"/>
                </a:lnTo>
                <a:lnTo>
                  <a:pt x="142" y="276"/>
                </a:lnTo>
                <a:lnTo>
                  <a:pt x="146" y="278"/>
                </a:lnTo>
                <a:lnTo>
                  <a:pt x="148" y="280"/>
                </a:lnTo>
                <a:lnTo>
                  <a:pt x="148" y="282"/>
                </a:lnTo>
                <a:lnTo>
                  <a:pt x="142" y="284"/>
                </a:lnTo>
                <a:lnTo>
                  <a:pt x="130" y="286"/>
                </a:lnTo>
                <a:lnTo>
                  <a:pt x="96" y="292"/>
                </a:lnTo>
                <a:lnTo>
                  <a:pt x="78" y="296"/>
                </a:lnTo>
                <a:lnTo>
                  <a:pt x="76" y="296"/>
                </a:lnTo>
                <a:lnTo>
                  <a:pt x="72" y="290"/>
                </a:lnTo>
                <a:lnTo>
                  <a:pt x="74" y="286"/>
                </a:lnTo>
                <a:lnTo>
                  <a:pt x="72" y="278"/>
                </a:lnTo>
                <a:lnTo>
                  <a:pt x="56" y="216"/>
                </a:lnTo>
                <a:lnTo>
                  <a:pt x="54" y="206"/>
                </a:lnTo>
                <a:lnTo>
                  <a:pt x="46" y="198"/>
                </a:lnTo>
                <a:lnTo>
                  <a:pt x="44" y="198"/>
                </a:lnTo>
                <a:lnTo>
                  <a:pt x="42" y="200"/>
                </a:lnTo>
                <a:lnTo>
                  <a:pt x="42" y="204"/>
                </a:lnTo>
                <a:lnTo>
                  <a:pt x="40" y="206"/>
                </a:lnTo>
                <a:lnTo>
                  <a:pt x="36" y="206"/>
                </a:lnTo>
                <a:lnTo>
                  <a:pt x="34" y="200"/>
                </a:lnTo>
                <a:lnTo>
                  <a:pt x="36" y="194"/>
                </a:lnTo>
                <a:lnTo>
                  <a:pt x="36" y="186"/>
                </a:lnTo>
                <a:lnTo>
                  <a:pt x="36" y="184"/>
                </a:lnTo>
                <a:lnTo>
                  <a:pt x="36" y="182"/>
                </a:lnTo>
                <a:lnTo>
                  <a:pt x="32" y="170"/>
                </a:lnTo>
                <a:lnTo>
                  <a:pt x="26" y="160"/>
                </a:lnTo>
                <a:lnTo>
                  <a:pt x="20" y="150"/>
                </a:lnTo>
                <a:lnTo>
                  <a:pt x="20" y="134"/>
                </a:lnTo>
                <a:lnTo>
                  <a:pt x="22" y="132"/>
                </a:lnTo>
                <a:lnTo>
                  <a:pt x="24" y="128"/>
                </a:lnTo>
                <a:lnTo>
                  <a:pt x="20" y="104"/>
                </a:lnTo>
                <a:lnTo>
                  <a:pt x="20" y="102"/>
                </a:lnTo>
                <a:lnTo>
                  <a:pt x="18" y="100"/>
                </a:lnTo>
                <a:lnTo>
                  <a:pt x="16" y="96"/>
                </a:lnTo>
                <a:lnTo>
                  <a:pt x="12" y="94"/>
                </a:lnTo>
                <a:lnTo>
                  <a:pt x="10" y="92"/>
                </a:lnTo>
                <a:lnTo>
                  <a:pt x="10" y="88"/>
                </a:lnTo>
                <a:lnTo>
                  <a:pt x="8" y="84"/>
                </a:lnTo>
                <a:lnTo>
                  <a:pt x="8" y="78"/>
                </a:lnTo>
                <a:lnTo>
                  <a:pt x="8" y="68"/>
                </a:lnTo>
                <a:lnTo>
                  <a:pt x="2" y="48"/>
                </a:lnTo>
                <a:lnTo>
                  <a:pt x="0" y="42"/>
                </a:lnTo>
                <a:lnTo>
                  <a:pt x="32" y="32"/>
                </a:lnTo>
                <a:lnTo>
                  <a:pt x="48" y="30"/>
                </a:lnTo>
                <a:lnTo>
                  <a:pt x="72" y="24"/>
                </a:lnTo>
                <a:lnTo>
                  <a:pt x="74" y="22"/>
                </a:lnTo>
                <a:lnTo>
                  <a:pt x="92" y="18"/>
                </a:lnTo>
                <a:lnTo>
                  <a:pt x="110" y="14"/>
                </a:lnTo>
                <a:lnTo>
                  <a:pt x="124" y="10"/>
                </a:lnTo>
                <a:lnTo>
                  <a:pt x="152" y="2"/>
                </a:lnTo>
                <a:lnTo>
                  <a:pt x="158"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3" name="Google Shape;773;p8"/>
          <p:cNvSpPr/>
          <p:nvPr/>
        </p:nvSpPr>
        <p:spPr>
          <a:xfrm>
            <a:off x="3735388" y="1936750"/>
            <a:ext cx="1111250" cy="857250"/>
          </a:xfrm>
          <a:custGeom>
            <a:rect b="b" l="l" r="r" t="t"/>
            <a:pathLst>
              <a:path extrusionOk="0" h="540" w="700">
                <a:moveTo>
                  <a:pt x="20" y="346"/>
                </a:moveTo>
                <a:lnTo>
                  <a:pt x="22" y="334"/>
                </a:lnTo>
                <a:lnTo>
                  <a:pt x="30" y="284"/>
                </a:lnTo>
                <a:lnTo>
                  <a:pt x="40" y="242"/>
                </a:lnTo>
                <a:lnTo>
                  <a:pt x="42" y="232"/>
                </a:lnTo>
                <a:lnTo>
                  <a:pt x="52" y="176"/>
                </a:lnTo>
                <a:lnTo>
                  <a:pt x="54" y="154"/>
                </a:lnTo>
                <a:lnTo>
                  <a:pt x="58" y="130"/>
                </a:lnTo>
                <a:lnTo>
                  <a:pt x="62" y="116"/>
                </a:lnTo>
                <a:lnTo>
                  <a:pt x="66" y="86"/>
                </a:lnTo>
                <a:lnTo>
                  <a:pt x="68" y="82"/>
                </a:lnTo>
                <a:lnTo>
                  <a:pt x="72" y="62"/>
                </a:lnTo>
                <a:lnTo>
                  <a:pt x="72" y="58"/>
                </a:lnTo>
                <a:lnTo>
                  <a:pt x="72" y="54"/>
                </a:lnTo>
                <a:lnTo>
                  <a:pt x="74" y="46"/>
                </a:lnTo>
                <a:lnTo>
                  <a:pt x="76" y="36"/>
                </a:lnTo>
                <a:lnTo>
                  <a:pt x="78" y="20"/>
                </a:lnTo>
                <a:lnTo>
                  <a:pt x="82" y="0"/>
                </a:lnTo>
                <a:lnTo>
                  <a:pt x="122" y="6"/>
                </a:lnTo>
                <a:lnTo>
                  <a:pt x="126" y="6"/>
                </a:lnTo>
                <a:lnTo>
                  <a:pt x="134" y="8"/>
                </a:lnTo>
                <a:lnTo>
                  <a:pt x="140" y="8"/>
                </a:lnTo>
                <a:lnTo>
                  <a:pt x="146" y="8"/>
                </a:lnTo>
                <a:lnTo>
                  <a:pt x="148" y="10"/>
                </a:lnTo>
                <a:lnTo>
                  <a:pt x="158" y="12"/>
                </a:lnTo>
                <a:lnTo>
                  <a:pt x="162" y="12"/>
                </a:lnTo>
                <a:lnTo>
                  <a:pt x="166" y="12"/>
                </a:lnTo>
                <a:lnTo>
                  <a:pt x="170" y="14"/>
                </a:lnTo>
                <a:lnTo>
                  <a:pt x="178" y="14"/>
                </a:lnTo>
                <a:lnTo>
                  <a:pt x="182" y="14"/>
                </a:lnTo>
                <a:lnTo>
                  <a:pt x="188" y="16"/>
                </a:lnTo>
                <a:lnTo>
                  <a:pt x="192" y="16"/>
                </a:lnTo>
                <a:lnTo>
                  <a:pt x="220" y="20"/>
                </a:lnTo>
                <a:lnTo>
                  <a:pt x="224" y="20"/>
                </a:lnTo>
                <a:lnTo>
                  <a:pt x="234" y="22"/>
                </a:lnTo>
                <a:lnTo>
                  <a:pt x="244" y="24"/>
                </a:lnTo>
                <a:lnTo>
                  <a:pt x="246" y="24"/>
                </a:lnTo>
                <a:lnTo>
                  <a:pt x="256" y="26"/>
                </a:lnTo>
                <a:lnTo>
                  <a:pt x="268" y="26"/>
                </a:lnTo>
                <a:lnTo>
                  <a:pt x="286" y="30"/>
                </a:lnTo>
                <a:lnTo>
                  <a:pt x="348" y="38"/>
                </a:lnTo>
                <a:lnTo>
                  <a:pt x="364" y="38"/>
                </a:lnTo>
                <a:lnTo>
                  <a:pt x="378" y="40"/>
                </a:lnTo>
                <a:lnTo>
                  <a:pt x="390" y="42"/>
                </a:lnTo>
                <a:lnTo>
                  <a:pt x="408" y="44"/>
                </a:lnTo>
                <a:lnTo>
                  <a:pt x="414" y="44"/>
                </a:lnTo>
                <a:lnTo>
                  <a:pt x="422" y="46"/>
                </a:lnTo>
                <a:lnTo>
                  <a:pt x="424" y="46"/>
                </a:lnTo>
                <a:lnTo>
                  <a:pt x="430" y="46"/>
                </a:lnTo>
                <a:lnTo>
                  <a:pt x="438" y="48"/>
                </a:lnTo>
                <a:lnTo>
                  <a:pt x="444" y="48"/>
                </a:lnTo>
                <a:lnTo>
                  <a:pt x="450" y="50"/>
                </a:lnTo>
                <a:lnTo>
                  <a:pt x="454" y="50"/>
                </a:lnTo>
                <a:lnTo>
                  <a:pt x="460" y="50"/>
                </a:lnTo>
                <a:lnTo>
                  <a:pt x="492" y="54"/>
                </a:lnTo>
                <a:lnTo>
                  <a:pt x="496" y="54"/>
                </a:lnTo>
                <a:lnTo>
                  <a:pt x="508" y="56"/>
                </a:lnTo>
                <a:lnTo>
                  <a:pt x="516" y="56"/>
                </a:lnTo>
                <a:lnTo>
                  <a:pt x="526" y="58"/>
                </a:lnTo>
                <a:lnTo>
                  <a:pt x="530" y="58"/>
                </a:lnTo>
                <a:lnTo>
                  <a:pt x="532" y="58"/>
                </a:lnTo>
                <a:lnTo>
                  <a:pt x="546" y="60"/>
                </a:lnTo>
                <a:lnTo>
                  <a:pt x="550" y="60"/>
                </a:lnTo>
                <a:lnTo>
                  <a:pt x="552" y="60"/>
                </a:lnTo>
                <a:lnTo>
                  <a:pt x="578" y="62"/>
                </a:lnTo>
                <a:lnTo>
                  <a:pt x="582" y="62"/>
                </a:lnTo>
                <a:lnTo>
                  <a:pt x="584" y="62"/>
                </a:lnTo>
                <a:lnTo>
                  <a:pt x="598" y="64"/>
                </a:lnTo>
                <a:lnTo>
                  <a:pt x="602" y="64"/>
                </a:lnTo>
                <a:lnTo>
                  <a:pt x="610" y="66"/>
                </a:lnTo>
                <a:lnTo>
                  <a:pt x="624" y="68"/>
                </a:lnTo>
                <a:lnTo>
                  <a:pt x="628" y="68"/>
                </a:lnTo>
                <a:lnTo>
                  <a:pt x="640" y="68"/>
                </a:lnTo>
                <a:lnTo>
                  <a:pt x="644" y="68"/>
                </a:lnTo>
                <a:lnTo>
                  <a:pt x="648" y="68"/>
                </a:lnTo>
                <a:lnTo>
                  <a:pt x="654" y="70"/>
                </a:lnTo>
                <a:lnTo>
                  <a:pt x="658" y="70"/>
                </a:lnTo>
                <a:lnTo>
                  <a:pt x="668" y="70"/>
                </a:lnTo>
                <a:lnTo>
                  <a:pt x="672" y="72"/>
                </a:lnTo>
                <a:lnTo>
                  <a:pt x="694" y="74"/>
                </a:lnTo>
                <a:lnTo>
                  <a:pt x="700" y="74"/>
                </a:lnTo>
                <a:lnTo>
                  <a:pt x="698" y="90"/>
                </a:lnTo>
                <a:lnTo>
                  <a:pt x="690" y="166"/>
                </a:lnTo>
                <a:lnTo>
                  <a:pt x="690" y="170"/>
                </a:lnTo>
                <a:lnTo>
                  <a:pt x="690" y="174"/>
                </a:lnTo>
                <a:lnTo>
                  <a:pt x="688" y="188"/>
                </a:lnTo>
                <a:lnTo>
                  <a:pt x="686" y="208"/>
                </a:lnTo>
                <a:lnTo>
                  <a:pt x="684" y="230"/>
                </a:lnTo>
                <a:lnTo>
                  <a:pt x="684" y="246"/>
                </a:lnTo>
                <a:lnTo>
                  <a:pt x="682" y="262"/>
                </a:lnTo>
                <a:lnTo>
                  <a:pt x="680" y="272"/>
                </a:lnTo>
                <a:lnTo>
                  <a:pt x="680" y="280"/>
                </a:lnTo>
                <a:lnTo>
                  <a:pt x="680" y="284"/>
                </a:lnTo>
                <a:lnTo>
                  <a:pt x="680" y="288"/>
                </a:lnTo>
                <a:lnTo>
                  <a:pt x="680" y="292"/>
                </a:lnTo>
                <a:lnTo>
                  <a:pt x="678" y="306"/>
                </a:lnTo>
                <a:lnTo>
                  <a:pt x="678" y="316"/>
                </a:lnTo>
                <a:lnTo>
                  <a:pt x="672" y="358"/>
                </a:lnTo>
                <a:lnTo>
                  <a:pt x="670" y="392"/>
                </a:lnTo>
                <a:lnTo>
                  <a:pt x="668" y="408"/>
                </a:lnTo>
                <a:lnTo>
                  <a:pt x="666" y="426"/>
                </a:lnTo>
                <a:lnTo>
                  <a:pt x="662" y="476"/>
                </a:lnTo>
                <a:lnTo>
                  <a:pt x="662" y="486"/>
                </a:lnTo>
                <a:lnTo>
                  <a:pt x="660" y="488"/>
                </a:lnTo>
                <a:lnTo>
                  <a:pt x="660" y="506"/>
                </a:lnTo>
                <a:lnTo>
                  <a:pt x="658" y="534"/>
                </a:lnTo>
                <a:lnTo>
                  <a:pt x="656" y="540"/>
                </a:lnTo>
                <a:lnTo>
                  <a:pt x="562" y="532"/>
                </a:lnTo>
                <a:lnTo>
                  <a:pt x="468" y="522"/>
                </a:lnTo>
                <a:lnTo>
                  <a:pt x="374" y="512"/>
                </a:lnTo>
                <a:lnTo>
                  <a:pt x="280" y="500"/>
                </a:lnTo>
                <a:lnTo>
                  <a:pt x="186" y="488"/>
                </a:lnTo>
                <a:lnTo>
                  <a:pt x="144" y="482"/>
                </a:lnTo>
                <a:lnTo>
                  <a:pt x="138" y="482"/>
                </a:lnTo>
                <a:lnTo>
                  <a:pt x="132" y="480"/>
                </a:lnTo>
                <a:lnTo>
                  <a:pt x="0" y="460"/>
                </a:lnTo>
                <a:lnTo>
                  <a:pt x="0" y="458"/>
                </a:lnTo>
                <a:lnTo>
                  <a:pt x="6" y="424"/>
                </a:lnTo>
                <a:lnTo>
                  <a:pt x="12" y="388"/>
                </a:lnTo>
                <a:lnTo>
                  <a:pt x="20" y="352"/>
                </a:lnTo>
                <a:lnTo>
                  <a:pt x="20" y="346"/>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94F90"/>
              </a:solidFill>
              <a:latin typeface="Calibri"/>
              <a:ea typeface="Calibri"/>
              <a:cs typeface="Calibri"/>
              <a:sym typeface="Calibri"/>
            </a:endParaRPr>
          </a:p>
        </p:txBody>
      </p:sp>
      <p:sp>
        <p:nvSpPr>
          <p:cNvPr id="774" name="Google Shape;774;p8"/>
          <p:cNvSpPr/>
          <p:nvPr/>
        </p:nvSpPr>
        <p:spPr>
          <a:xfrm>
            <a:off x="9421813" y="1123951"/>
            <a:ext cx="584200" cy="860425"/>
          </a:xfrm>
          <a:custGeom>
            <a:rect b="b" l="l" r="r" t="t"/>
            <a:pathLst>
              <a:path extrusionOk="0" h="542" w="368">
                <a:moveTo>
                  <a:pt x="0" y="298"/>
                </a:moveTo>
                <a:lnTo>
                  <a:pt x="6" y="294"/>
                </a:lnTo>
                <a:lnTo>
                  <a:pt x="20" y="300"/>
                </a:lnTo>
                <a:lnTo>
                  <a:pt x="28" y="272"/>
                </a:lnTo>
                <a:lnTo>
                  <a:pt x="26" y="270"/>
                </a:lnTo>
                <a:lnTo>
                  <a:pt x="26" y="268"/>
                </a:lnTo>
                <a:lnTo>
                  <a:pt x="24" y="264"/>
                </a:lnTo>
                <a:lnTo>
                  <a:pt x="26" y="260"/>
                </a:lnTo>
                <a:lnTo>
                  <a:pt x="28" y="252"/>
                </a:lnTo>
                <a:lnTo>
                  <a:pt x="32" y="246"/>
                </a:lnTo>
                <a:lnTo>
                  <a:pt x="34" y="244"/>
                </a:lnTo>
                <a:lnTo>
                  <a:pt x="40" y="238"/>
                </a:lnTo>
                <a:lnTo>
                  <a:pt x="42" y="230"/>
                </a:lnTo>
                <a:lnTo>
                  <a:pt x="50" y="212"/>
                </a:lnTo>
                <a:lnTo>
                  <a:pt x="50" y="206"/>
                </a:lnTo>
                <a:lnTo>
                  <a:pt x="46" y="204"/>
                </a:lnTo>
                <a:lnTo>
                  <a:pt x="44" y="204"/>
                </a:lnTo>
                <a:lnTo>
                  <a:pt x="40" y="194"/>
                </a:lnTo>
                <a:lnTo>
                  <a:pt x="38" y="178"/>
                </a:lnTo>
                <a:lnTo>
                  <a:pt x="38" y="170"/>
                </a:lnTo>
                <a:lnTo>
                  <a:pt x="40" y="162"/>
                </a:lnTo>
                <a:lnTo>
                  <a:pt x="44" y="154"/>
                </a:lnTo>
                <a:lnTo>
                  <a:pt x="48" y="150"/>
                </a:lnTo>
                <a:lnTo>
                  <a:pt x="48" y="148"/>
                </a:lnTo>
                <a:lnTo>
                  <a:pt x="48" y="144"/>
                </a:lnTo>
                <a:lnTo>
                  <a:pt x="48" y="142"/>
                </a:lnTo>
                <a:lnTo>
                  <a:pt x="48" y="138"/>
                </a:lnTo>
                <a:lnTo>
                  <a:pt x="46" y="130"/>
                </a:lnTo>
                <a:lnTo>
                  <a:pt x="42" y="116"/>
                </a:lnTo>
                <a:lnTo>
                  <a:pt x="44" y="114"/>
                </a:lnTo>
                <a:lnTo>
                  <a:pt x="52" y="94"/>
                </a:lnTo>
                <a:lnTo>
                  <a:pt x="56" y="76"/>
                </a:lnTo>
                <a:lnTo>
                  <a:pt x="60" y="68"/>
                </a:lnTo>
                <a:lnTo>
                  <a:pt x="70" y="36"/>
                </a:lnTo>
                <a:lnTo>
                  <a:pt x="76" y="20"/>
                </a:lnTo>
                <a:lnTo>
                  <a:pt x="80" y="12"/>
                </a:lnTo>
                <a:lnTo>
                  <a:pt x="88" y="10"/>
                </a:lnTo>
                <a:lnTo>
                  <a:pt x="96" y="12"/>
                </a:lnTo>
                <a:lnTo>
                  <a:pt x="96" y="14"/>
                </a:lnTo>
                <a:lnTo>
                  <a:pt x="96" y="18"/>
                </a:lnTo>
                <a:lnTo>
                  <a:pt x="98" y="22"/>
                </a:lnTo>
                <a:lnTo>
                  <a:pt x="100" y="26"/>
                </a:lnTo>
                <a:lnTo>
                  <a:pt x="102" y="28"/>
                </a:lnTo>
                <a:lnTo>
                  <a:pt x="104" y="30"/>
                </a:lnTo>
                <a:lnTo>
                  <a:pt x="110" y="34"/>
                </a:lnTo>
                <a:lnTo>
                  <a:pt x="118" y="36"/>
                </a:lnTo>
                <a:lnTo>
                  <a:pt x="122" y="30"/>
                </a:lnTo>
                <a:lnTo>
                  <a:pt x="124" y="28"/>
                </a:lnTo>
                <a:lnTo>
                  <a:pt x="126" y="26"/>
                </a:lnTo>
                <a:lnTo>
                  <a:pt x="140" y="16"/>
                </a:lnTo>
                <a:lnTo>
                  <a:pt x="154" y="4"/>
                </a:lnTo>
                <a:lnTo>
                  <a:pt x="156" y="2"/>
                </a:lnTo>
                <a:lnTo>
                  <a:pt x="158" y="0"/>
                </a:lnTo>
                <a:lnTo>
                  <a:pt x="164" y="0"/>
                </a:lnTo>
                <a:lnTo>
                  <a:pt x="168" y="2"/>
                </a:lnTo>
                <a:lnTo>
                  <a:pt x="170" y="2"/>
                </a:lnTo>
                <a:lnTo>
                  <a:pt x="194" y="12"/>
                </a:lnTo>
                <a:lnTo>
                  <a:pt x="196" y="14"/>
                </a:lnTo>
                <a:lnTo>
                  <a:pt x="202" y="18"/>
                </a:lnTo>
                <a:lnTo>
                  <a:pt x="204" y="20"/>
                </a:lnTo>
                <a:lnTo>
                  <a:pt x="212" y="22"/>
                </a:lnTo>
                <a:lnTo>
                  <a:pt x="218" y="38"/>
                </a:lnTo>
                <a:lnTo>
                  <a:pt x="222" y="54"/>
                </a:lnTo>
                <a:lnTo>
                  <a:pt x="244" y="110"/>
                </a:lnTo>
                <a:lnTo>
                  <a:pt x="256" y="146"/>
                </a:lnTo>
                <a:lnTo>
                  <a:pt x="258" y="154"/>
                </a:lnTo>
                <a:lnTo>
                  <a:pt x="260" y="166"/>
                </a:lnTo>
                <a:lnTo>
                  <a:pt x="262" y="172"/>
                </a:lnTo>
                <a:lnTo>
                  <a:pt x="264" y="176"/>
                </a:lnTo>
                <a:lnTo>
                  <a:pt x="278" y="180"/>
                </a:lnTo>
                <a:lnTo>
                  <a:pt x="286" y="180"/>
                </a:lnTo>
                <a:lnTo>
                  <a:pt x="292" y="180"/>
                </a:lnTo>
                <a:lnTo>
                  <a:pt x="294" y="178"/>
                </a:lnTo>
                <a:lnTo>
                  <a:pt x="296" y="176"/>
                </a:lnTo>
                <a:lnTo>
                  <a:pt x="300" y="178"/>
                </a:lnTo>
                <a:lnTo>
                  <a:pt x="302" y="186"/>
                </a:lnTo>
                <a:lnTo>
                  <a:pt x="298" y="190"/>
                </a:lnTo>
                <a:lnTo>
                  <a:pt x="308" y="208"/>
                </a:lnTo>
                <a:lnTo>
                  <a:pt x="308" y="214"/>
                </a:lnTo>
                <a:lnTo>
                  <a:pt x="310" y="216"/>
                </a:lnTo>
                <a:lnTo>
                  <a:pt x="314" y="220"/>
                </a:lnTo>
                <a:lnTo>
                  <a:pt x="316" y="222"/>
                </a:lnTo>
                <a:lnTo>
                  <a:pt x="324" y="224"/>
                </a:lnTo>
                <a:lnTo>
                  <a:pt x="326" y="224"/>
                </a:lnTo>
                <a:lnTo>
                  <a:pt x="326" y="220"/>
                </a:lnTo>
                <a:lnTo>
                  <a:pt x="328" y="218"/>
                </a:lnTo>
                <a:lnTo>
                  <a:pt x="330" y="218"/>
                </a:lnTo>
                <a:lnTo>
                  <a:pt x="334" y="218"/>
                </a:lnTo>
                <a:lnTo>
                  <a:pt x="338" y="218"/>
                </a:lnTo>
                <a:lnTo>
                  <a:pt x="346" y="224"/>
                </a:lnTo>
                <a:lnTo>
                  <a:pt x="356" y="236"/>
                </a:lnTo>
                <a:lnTo>
                  <a:pt x="354" y="240"/>
                </a:lnTo>
                <a:lnTo>
                  <a:pt x="350" y="244"/>
                </a:lnTo>
                <a:lnTo>
                  <a:pt x="344" y="246"/>
                </a:lnTo>
                <a:lnTo>
                  <a:pt x="346" y="248"/>
                </a:lnTo>
                <a:lnTo>
                  <a:pt x="352" y="250"/>
                </a:lnTo>
                <a:lnTo>
                  <a:pt x="356" y="250"/>
                </a:lnTo>
                <a:lnTo>
                  <a:pt x="356" y="248"/>
                </a:lnTo>
                <a:lnTo>
                  <a:pt x="358" y="246"/>
                </a:lnTo>
                <a:lnTo>
                  <a:pt x="364" y="248"/>
                </a:lnTo>
                <a:lnTo>
                  <a:pt x="368" y="252"/>
                </a:lnTo>
                <a:lnTo>
                  <a:pt x="366" y="254"/>
                </a:lnTo>
                <a:lnTo>
                  <a:pt x="356" y="276"/>
                </a:lnTo>
                <a:lnTo>
                  <a:pt x="350" y="280"/>
                </a:lnTo>
                <a:lnTo>
                  <a:pt x="338" y="286"/>
                </a:lnTo>
                <a:lnTo>
                  <a:pt x="328" y="284"/>
                </a:lnTo>
                <a:lnTo>
                  <a:pt x="324" y="284"/>
                </a:lnTo>
                <a:lnTo>
                  <a:pt x="324" y="288"/>
                </a:lnTo>
                <a:lnTo>
                  <a:pt x="326" y="292"/>
                </a:lnTo>
                <a:lnTo>
                  <a:pt x="328" y="298"/>
                </a:lnTo>
                <a:lnTo>
                  <a:pt x="316" y="306"/>
                </a:lnTo>
                <a:lnTo>
                  <a:pt x="314" y="306"/>
                </a:lnTo>
                <a:lnTo>
                  <a:pt x="310" y="304"/>
                </a:lnTo>
                <a:lnTo>
                  <a:pt x="304" y="312"/>
                </a:lnTo>
                <a:lnTo>
                  <a:pt x="300" y="320"/>
                </a:lnTo>
                <a:lnTo>
                  <a:pt x="298" y="324"/>
                </a:lnTo>
                <a:lnTo>
                  <a:pt x="296" y="326"/>
                </a:lnTo>
                <a:lnTo>
                  <a:pt x="294" y="332"/>
                </a:lnTo>
                <a:lnTo>
                  <a:pt x="288" y="328"/>
                </a:lnTo>
                <a:lnTo>
                  <a:pt x="286" y="322"/>
                </a:lnTo>
                <a:lnTo>
                  <a:pt x="270" y="326"/>
                </a:lnTo>
                <a:lnTo>
                  <a:pt x="266" y="326"/>
                </a:lnTo>
                <a:lnTo>
                  <a:pt x="264" y="330"/>
                </a:lnTo>
                <a:lnTo>
                  <a:pt x="264" y="332"/>
                </a:lnTo>
                <a:lnTo>
                  <a:pt x="256" y="338"/>
                </a:lnTo>
                <a:lnTo>
                  <a:pt x="252" y="336"/>
                </a:lnTo>
                <a:lnTo>
                  <a:pt x="248" y="338"/>
                </a:lnTo>
                <a:lnTo>
                  <a:pt x="252" y="348"/>
                </a:lnTo>
                <a:lnTo>
                  <a:pt x="246" y="352"/>
                </a:lnTo>
                <a:lnTo>
                  <a:pt x="230" y="354"/>
                </a:lnTo>
                <a:lnTo>
                  <a:pt x="226" y="338"/>
                </a:lnTo>
                <a:lnTo>
                  <a:pt x="228" y="332"/>
                </a:lnTo>
                <a:lnTo>
                  <a:pt x="228" y="326"/>
                </a:lnTo>
                <a:lnTo>
                  <a:pt x="222" y="326"/>
                </a:lnTo>
                <a:lnTo>
                  <a:pt x="222" y="332"/>
                </a:lnTo>
                <a:lnTo>
                  <a:pt x="222" y="338"/>
                </a:lnTo>
                <a:lnTo>
                  <a:pt x="216" y="342"/>
                </a:lnTo>
                <a:lnTo>
                  <a:pt x="212" y="346"/>
                </a:lnTo>
                <a:lnTo>
                  <a:pt x="214" y="368"/>
                </a:lnTo>
                <a:lnTo>
                  <a:pt x="214" y="384"/>
                </a:lnTo>
                <a:lnTo>
                  <a:pt x="214" y="386"/>
                </a:lnTo>
                <a:lnTo>
                  <a:pt x="218" y="386"/>
                </a:lnTo>
                <a:lnTo>
                  <a:pt x="218" y="390"/>
                </a:lnTo>
                <a:lnTo>
                  <a:pt x="210" y="402"/>
                </a:lnTo>
                <a:lnTo>
                  <a:pt x="206" y="408"/>
                </a:lnTo>
                <a:lnTo>
                  <a:pt x="200" y="404"/>
                </a:lnTo>
                <a:lnTo>
                  <a:pt x="192" y="400"/>
                </a:lnTo>
                <a:lnTo>
                  <a:pt x="188" y="416"/>
                </a:lnTo>
                <a:lnTo>
                  <a:pt x="188" y="422"/>
                </a:lnTo>
                <a:lnTo>
                  <a:pt x="188" y="424"/>
                </a:lnTo>
                <a:lnTo>
                  <a:pt x="184" y="422"/>
                </a:lnTo>
                <a:lnTo>
                  <a:pt x="182" y="420"/>
                </a:lnTo>
                <a:lnTo>
                  <a:pt x="180" y="416"/>
                </a:lnTo>
                <a:lnTo>
                  <a:pt x="178" y="412"/>
                </a:lnTo>
                <a:lnTo>
                  <a:pt x="180" y="406"/>
                </a:lnTo>
                <a:lnTo>
                  <a:pt x="176" y="414"/>
                </a:lnTo>
                <a:lnTo>
                  <a:pt x="178" y="420"/>
                </a:lnTo>
                <a:lnTo>
                  <a:pt x="180" y="422"/>
                </a:lnTo>
                <a:lnTo>
                  <a:pt x="172" y="422"/>
                </a:lnTo>
                <a:lnTo>
                  <a:pt x="170" y="410"/>
                </a:lnTo>
                <a:lnTo>
                  <a:pt x="170" y="408"/>
                </a:lnTo>
                <a:lnTo>
                  <a:pt x="170" y="406"/>
                </a:lnTo>
                <a:lnTo>
                  <a:pt x="168" y="408"/>
                </a:lnTo>
                <a:lnTo>
                  <a:pt x="168" y="410"/>
                </a:lnTo>
                <a:lnTo>
                  <a:pt x="168" y="416"/>
                </a:lnTo>
                <a:lnTo>
                  <a:pt x="168" y="424"/>
                </a:lnTo>
                <a:lnTo>
                  <a:pt x="170" y="426"/>
                </a:lnTo>
                <a:lnTo>
                  <a:pt x="170" y="430"/>
                </a:lnTo>
                <a:lnTo>
                  <a:pt x="170" y="436"/>
                </a:lnTo>
                <a:lnTo>
                  <a:pt x="166" y="434"/>
                </a:lnTo>
                <a:lnTo>
                  <a:pt x="158" y="418"/>
                </a:lnTo>
                <a:lnTo>
                  <a:pt x="156" y="410"/>
                </a:lnTo>
                <a:lnTo>
                  <a:pt x="156" y="406"/>
                </a:lnTo>
                <a:lnTo>
                  <a:pt x="150" y="418"/>
                </a:lnTo>
                <a:lnTo>
                  <a:pt x="152" y="420"/>
                </a:lnTo>
                <a:lnTo>
                  <a:pt x="156" y="424"/>
                </a:lnTo>
                <a:lnTo>
                  <a:pt x="158" y="426"/>
                </a:lnTo>
                <a:lnTo>
                  <a:pt x="160" y="430"/>
                </a:lnTo>
                <a:lnTo>
                  <a:pt x="164" y="440"/>
                </a:lnTo>
                <a:lnTo>
                  <a:pt x="164" y="448"/>
                </a:lnTo>
                <a:lnTo>
                  <a:pt x="160" y="444"/>
                </a:lnTo>
                <a:lnTo>
                  <a:pt x="158" y="440"/>
                </a:lnTo>
                <a:lnTo>
                  <a:pt x="150" y="434"/>
                </a:lnTo>
                <a:lnTo>
                  <a:pt x="144" y="434"/>
                </a:lnTo>
                <a:lnTo>
                  <a:pt x="136" y="442"/>
                </a:lnTo>
                <a:lnTo>
                  <a:pt x="134" y="444"/>
                </a:lnTo>
                <a:lnTo>
                  <a:pt x="132" y="448"/>
                </a:lnTo>
                <a:lnTo>
                  <a:pt x="130" y="456"/>
                </a:lnTo>
                <a:lnTo>
                  <a:pt x="130" y="462"/>
                </a:lnTo>
                <a:lnTo>
                  <a:pt x="130" y="466"/>
                </a:lnTo>
                <a:lnTo>
                  <a:pt x="132" y="464"/>
                </a:lnTo>
                <a:lnTo>
                  <a:pt x="134" y="466"/>
                </a:lnTo>
                <a:lnTo>
                  <a:pt x="136" y="472"/>
                </a:lnTo>
                <a:lnTo>
                  <a:pt x="130" y="478"/>
                </a:lnTo>
                <a:lnTo>
                  <a:pt x="128" y="490"/>
                </a:lnTo>
                <a:lnTo>
                  <a:pt x="126" y="496"/>
                </a:lnTo>
                <a:lnTo>
                  <a:pt x="122" y="502"/>
                </a:lnTo>
                <a:lnTo>
                  <a:pt x="120" y="504"/>
                </a:lnTo>
                <a:lnTo>
                  <a:pt x="116" y="504"/>
                </a:lnTo>
                <a:lnTo>
                  <a:pt x="116" y="508"/>
                </a:lnTo>
                <a:lnTo>
                  <a:pt x="114" y="512"/>
                </a:lnTo>
                <a:lnTo>
                  <a:pt x="114" y="518"/>
                </a:lnTo>
                <a:lnTo>
                  <a:pt x="116" y="520"/>
                </a:lnTo>
                <a:lnTo>
                  <a:pt x="116" y="526"/>
                </a:lnTo>
                <a:lnTo>
                  <a:pt x="112" y="538"/>
                </a:lnTo>
                <a:lnTo>
                  <a:pt x="110" y="538"/>
                </a:lnTo>
                <a:lnTo>
                  <a:pt x="106" y="536"/>
                </a:lnTo>
                <a:lnTo>
                  <a:pt x="106" y="542"/>
                </a:lnTo>
                <a:lnTo>
                  <a:pt x="106" y="540"/>
                </a:lnTo>
                <a:lnTo>
                  <a:pt x="96" y="534"/>
                </a:lnTo>
                <a:lnTo>
                  <a:pt x="86" y="520"/>
                </a:lnTo>
                <a:lnTo>
                  <a:pt x="76" y="512"/>
                </a:lnTo>
                <a:lnTo>
                  <a:pt x="72" y="500"/>
                </a:lnTo>
                <a:lnTo>
                  <a:pt x="72" y="496"/>
                </a:lnTo>
                <a:lnTo>
                  <a:pt x="72" y="490"/>
                </a:lnTo>
                <a:lnTo>
                  <a:pt x="64" y="474"/>
                </a:lnTo>
                <a:lnTo>
                  <a:pt x="56" y="450"/>
                </a:lnTo>
                <a:lnTo>
                  <a:pt x="40" y="406"/>
                </a:lnTo>
                <a:lnTo>
                  <a:pt x="32" y="386"/>
                </a:lnTo>
                <a:lnTo>
                  <a:pt x="26" y="368"/>
                </a:lnTo>
                <a:lnTo>
                  <a:pt x="18" y="342"/>
                </a:lnTo>
                <a:lnTo>
                  <a:pt x="14" y="334"/>
                </a:lnTo>
                <a:lnTo>
                  <a:pt x="10" y="326"/>
                </a:lnTo>
                <a:lnTo>
                  <a:pt x="8" y="318"/>
                </a:lnTo>
                <a:lnTo>
                  <a:pt x="6" y="314"/>
                </a:lnTo>
                <a:lnTo>
                  <a:pt x="4" y="304"/>
                </a:lnTo>
                <a:lnTo>
                  <a:pt x="0" y="29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5" name="Google Shape;775;p8"/>
          <p:cNvSpPr/>
          <p:nvPr/>
        </p:nvSpPr>
        <p:spPr>
          <a:xfrm>
            <a:off x="9837739" y="1641476"/>
            <a:ext cx="34925" cy="41275"/>
          </a:xfrm>
          <a:custGeom>
            <a:rect b="b" l="l" r="r" t="t"/>
            <a:pathLst>
              <a:path extrusionOk="0" h="26" w="22">
                <a:moveTo>
                  <a:pt x="12" y="2"/>
                </a:moveTo>
                <a:lnTo>
                  <a:pt x="18" y="6"/>
                </a:lnTo>
                <a:lnTo>
                  <a:pt x="20" y="6"/>
                </a:lnTo>
                <a:lnTo>
                  <a:pt x="20" y="8"/>
                </a:lnTo>
                <a:lnTo>
                  <a:pt x="22" y="10"/>
                </a:lnTo>
                <a:lnTo>
                  <a:pt x="22" y="12"/>
                </a:lnTo>
                <a:lnTo>
                  <a:pt x="20" y="12"/>
                </a:lnTo>
                <a:lnTo>
                  <a:pt x="14" y="26"/>
                </a:lnTo>
                <a:lnTo>
                  <a:pt x="12" y="26"/>
                </a:lnTo>
                <a:lnTo>
                  <a:pt x="4" y="24"/>
                </a:lnTo>
                <a:lnTo>
                  <a:pt x="2" y="24"/>
                </a:lnTo>
                <a:lnTo>
                  <a:pt x="0" y="20"/>
                </a:lnTo>
                <a:lnTo>
                  <a:pt x="2" y="14"/>
                </a:lnTo>
                <a:lnTo>
                  <a:pt x="2" y="6"/>
                </a:lnTo>
                <a:lnTo>
                  <a:pt x="2" y="4"/>
                </a:lnTo>
                <a:lnTo>
                  <a:pt x="6" y="2"/>
                </a:lnTo>
                <a:lnTo>
                  <a:pt x="10" y="0"/>
                </a:lnTo>
                <a:lnTo>
                  <a:pt x="12" y="0"/>
                </a:lnTo>
                <a:lnTo>
                  <a:pt x="12" y="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6" name="Google Shape;776;p8"/>
          <p:cNvSpPr/>
          <p:nvPr/>
        </p:nvSpPr>
        <p:spPr>
          <a:xfrm>
            <a:off x="9805989" y="1689100"/>
            <a:ext cx="15875" cy="19050"/>
          </a:xfrm>
          <a:custGeom>
            <a:rect b="b" l="l" r="r" t="t"/>
            <a:pathLst>
              <a:path extrusionOk="0" h="12" w="10">
                <a:moveTo>
                  <a:pt x="4" y="0"/>
                </a:moveTo>
                <a:lnTo>
                  <a:pt x="6" y="0"/>
                </a:lnTo>
                <a:lnTo>
                  <a:pt x="8" y="2"/>
                </a:lnTo>
                <a:lnTo>
                  <a:pt x="10" y="4"/>
                </a:lnTo>
                <a:lnTo>
                  <a:pt x="10" y="8"/>
                </a:lnTo>
                <a:lnTo>
                  <a:pt x="8" y="12"/>
                </a:lnTo>
                <a:lnTo>
                  <a:pt x="6" y="12"/>
                </a:lnTo>
                <a:lnTo>
                  <a:pt x="2" y="12"/>
                </a:lnTo>
                <a:lnTo>
                  <a:pt x="0" y="6"/>
                </a:lnTo>
                <a:lnTo>
                  <a:pt x="2" y="0"/>
                </a:lnTo>
                <a:lnTo>
                  <a:pt x="4"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7" name="Google Shape;777;p8"/>
          <p:cNvSpPr/>
          <p:nvPr/>
        </p:nvSpPr>
        <p:spPr>
          <a:xfrm>
            <a:off x="5881689" y="2362201"/>
            <a:ext cx="955675" cy="581025"/>
          </a:xfrm>
          <a:custGeom>
            <a:rect b="b" l="l" r="r" t="t"/>
            <a:pathLst>
              <a:path extrusionOk="0" h="366" w="602">
                <a:moveTo>
                  <a:pt x="14" y="126"/>
                </a:moveTo>
                <a:lnTo>
                  <a:pt x="14" y="124"/>
                </a:lnTo>
                <a:lnTo>
                  <a:pt x="14" y="120"/>
                </a:lnTo>
                <a:lnTo>
                  <a:pt x="12" y="118"/>
                </a:lnTo>
                <a:lnTo>
                  <a:pt x="12" y="110"/>
                </a:lnTo>
                <a:lnTo>
                  <a:pt x="8" y="108"/>
                </a:lnTo>
                <a:lnTo>
                  <a:pt x="6" y="106"/>
                </a:lnTo>
                <a:lnTo>
                  <a:pt x="2" y="102"/>
                </a:lnTo>
                <a:lnTo>
                  <a:pt x="0" y="100"/>
                </a:lnTo>
                <a:lnTo>
                  <a:pt x="2" y="96"/>
                </a:lnTo>
                <a:lnTo>
                  <a:pt x="4" y="88"/>
                </a:lnTo>
                <a:lnTo>
                  <a:pt x="8" y="88"/>
                </a:lnTo>
                <a:lnTo>
                  <a:pt x="10" y="82"/>
                </a:lnTo>
                <a:lnTo>
                  <a:pt x="12" y="74"/>
                </a:lnTo>
                <a:lnTo>
                  <a:pt x="16" y="60"/>
                </a:lnTo>
                <a:lnTo>
                  <a:pt x="18" y="54"/>
                </a:lnTo>
                <a:lnTo>
                  <a:pt x="16" y="44"/>
                </a:lnTo>
                <a:lnTo>
                  <a:pt x="14" y="44"/>
                </a:lnTo>
                <a:lnTo>
                  <a:pt x="8" y="42"/>
                </a:lnTo>
                <a:lnTo>
                  <a:pt x="6" y="36"/>
                </a:lnTo>
                <a:lnTo>
                  <a:pt x="10" y="36"/>
                </a:lnTo>
                <a:lnTo>
                  <a:pt x="10" y="32"/>
                </a:lnTo>
                <a:lnTo>
                  <a:pt x="10" y="24"/>
                </a:lnTo>
                <a:lnTo>
                  <a:pt x="8" y="20"/>
                </a:lnTo>
                <a:lnTo>
                  <a:pt x="6" y="18"/>
                </a:lnTo>
                <a:lnTo>
                  <a:pt x="4" y="10"/>
                </a:lnTo>
                <a:lnTo>
                  <a:pt x="18" y="12"/>
                </a:lnTo>
                <a:lnTo>
                  <a:pt x="22" y="12"/>
                </a:lnTo>
                <a:lnTo>
                  <a:pt x="30" y="12"/>
                </a:lnTo>
                <a:lnTo>
                  <a:pt x="36" y="12"/>
                </a:lnTo>
                <a:lnTo>
                  <a:pt x="42" y="12"/>
                </a:lnTo>
                <a:lnTo>
                  <a:pt x="48" y="12"/>
                </a:lnTo>
                <a:lnTo>
                  <a:pt x="54" y="12"/>
                </a:lnTo>
                <a:lnTo>
                  <a:pt x="82" y="12"/>
                </a:lnTo>
                <a:lnTo>
                  <a:pt x="86" y="12"/>
                </a:lnTo>
                <a:lnTo>
                  <a:pt x="102" y="12"/>
                </a:lnTo>
                <a:lnTo>
                  <a:pt x="108" y="12"/>
                </a:lnTo>
                <a:lnTo>
                  <a:pt x="116" y="12"/>
                </a:lnTo>
                <a:lnTo>
                  <a:pt x="120" y="10"/>
                </a:lnTo>
                <a:lnTo>
                  <a:pt x="130" y="10"/>
                </a:lnTo>
                <a:lnTo>
                  <a:pt x="144" y="10"/>
                </a:lnTo>
                <a:lnTo>
                  <a:pt x="146" y="10"/>
                </a:lnTo>
                <a:lnTo>
                  <a:pt x="152" y="10"/>
                </a:lnTo>
                <a:lnTo>
                  <a:pt x="168" y="10"/>
                </a:lnTo>
                <a:lnTo>
                  <a:pt x="172" y="10"/>
                </a:lnTo>
                <a:lnTo>
                  <a:pt x="174" y="10"/>
                </a:lnTo>
                <a:lnTo>
                  <a:pt x="184" y="10"/>
                </a:lnTo>
                <a:lnTo>
                  <a:pt x="198" y="10"/>
                </a:lnTo>
                <a:lnTo>
                  <a:pt x="206" y="10"/>
                </a:lnTo>
                <a:lnTo>
                  <a:pt x="220" y="10"/>
                </a:lnTo>
                <a:lnTo>
                  <a:pt x="224" y="10"/>
                </a:lnTo>
                <a:lnTo>
                  <a:pt x="234" y="10"/>
                </a:lnTo>
                <a:lnTo>
                  <a:pt x="238" y="10"/>
                </a:lnTo>
                <a:lnTo>
                  <a:pt x="242" y="8"/>
                </a:lnTo>
                <a:lnTo>
                  <a:pt x="246" y="8"/>
                </a:lnTo>
                <a:lnTo>
                  <a:pt x="252" y="8"/>
                </a:lnTo>
                <a:lnTo>
                  <a:pt x="258" y="8"/>
                </a:lnTo>
                <a:lnTo>
                  <a:pt x="264" y="8"/>
                </a:lnTo>
                <a:lnTo>
                  <a:pt x="268" y="8"/>
                </a:lnTo>
                <a:lnTo>
                  <a:pt x="274" y="8"/>
                </a:lnTo>
                <a:lnTo>
                  <a:pt x="280" y="8"/>
                </a:lnTo>
                <a:lnTo>
                  <a:pt x="286" y="8"/>
                </a:lnTo>
                <a:lnTo>
                  <a:pt x="300" y="8"/>
                </a:lnTo>
                <a:lnTo>
                  <a:pt x="306" y="8"/>
                </a:lnTo>
                <a:lnTo>
                  <a:pt x="314" y="6"/>
                </a:lnTo>
                <a:lnTo>
                  <a:pt x="322" y="6"/>
                </a:lnTo>
                <a:lnTo>
                  <a:pt x="342" y="6"/>
                </a:lnTo>
                <a:lnTo>
                  <a:pt x="356" y="6"/>
                </a:lnTo>
                <a:lnTo>
                  <a:pt x="374" y="6"/>
                </a:lnTo>
                <a:lnTo>
                  <a:pt x="396" y="4"/>
                </a:lnTo>
                <a:lnTo>
                  <a:pt x="470" y="2"/>
                </a:lnTo>
                <a:lnTo>
                  <a:pt x="480" y="0"/>
                </a:lnTo>
                <a:lnTo>
                  <a:pt x="488" y="0"/>
                </a:lnTo>
                <a:lnTo>
                  <a:pt x="492" y="0"/>
                </a:lnTo>
                <a:lnTo>
                  <a:pt x="492" y="4"/>
                </a:lnTo>
                <a:lnTo>
                  <a:pt x="494" y="16"/>
                </a:lnTo>
                <a:lnTo>
                  <a:pt x="500" y="18"/>
                </a:lnTo>
                <a:lnTo>
                  <a:pt x="502" y="18"/>
                </a:lnTo>
                <a:lnTo>
                  <a:pt x="506" y="22"/>
                </a:lnTo>
                <a:lnTo>
                  <a:pt x="506" y="24"/>
                </a:lnTo>
                <a:lnTo>
                  <a:pt x="506" y="28"/>
                </a:lnTo>
                <a:lnTo>
                  <a:pt x="506" y="30"/>
                </a:lnTo>
                <a:lnTo>
                  <a:pt x="504" y="32"/>
                </a:lnTo>
                <a:lnTo>
                  <a:pt x="502" y="34"/>
                </a:lnTo>
                <a:lnTo>
                  <a:pt x="500" y="36"/>
                </a:lnTo>
                <a:lnTo>
                  <a:pt x="500" y="40"/>
                </a:lnTo>
                <a:lnTo>
                  <a:pt x="500" y="44"/>
                </a:lnTo>
                <a:lnTo>
                  <a:pt x="500" y="48"/>
                </a:lnTo>
                <a:lnTo>
                  <a:pt x="504" y="66"/>
                </a:lnTo>
                <a:lnTo>
                  <a:pt x="504" y="68"/>
                </a:lnTo>
                <a:lnTo>
                  <a:pt x="512" y="86"/>
                </a:lnTo>
                <a:lnTo>
                  <a:pt x="514" y="90"/>
                </a:lnTo>
                <a:lnTo>
                  <a:pt x="516" y="90"/>
                </a:lnTo>
                <a:lnTo>
                  <a:pt x="520" y="92"/>
                </a:lnTo>
                <a:lnTo>
                  <a:pt x="522" y="94"/>
                </a:lnTo>
                <a:lnTo>
                  <a:pt x="524" y="94"/>
                </a:lnTo>
                <a:lnTo>
                  <a:pt x="528" y="94"/>
                </a:lnTo>
                <a:lnTo>
                  <a:pt x="532" y="94"/>
                </a:lnTo>
                <a:lnTo>
                  <a:pt x="534" y="94"/>
                </a:lnTo>
                <a:lnTo>
                  <a:pt x="538" y="96"/>
                </a:lnTo>
                <a:lnTo>
                  <a:pt x="544" y="96"/>
                </a:lnTo>
                <a:lnTo>
                  <a:pt x="546" y="96"/>
                </a:lnTo>
                <a:lnTo>
                  <a:pt x="548" y="98"/>
                </a:lnTo>
                <a:lnTo>
                  <a:pt x="554" y="110"/>
                </a:lnTo>
                <a:lnTo>
                  <a:pt x="552" y="112"/>
                </a:lnTo>
                <a:lnTo>
                  <a:pt x="552" y="118"/>
                </a:lnTo>
                <a:lnTo>
                  <a:pt x="562" y="124"/>
                </a:lnTo>
                <a:lnTo>
                  <a:pt x="564" y="126"/>
                </a:lnTo>
                <a:lnTo>
                  <a:pt x="568" y="126"/>
                </a:lnTo>
                <a:lnTo>
                  <a:pt x="570" y="128"/>
                </a:lnTo>
                <a:lnTo>
                  <a:pt x="572" y="130"/>
                </a:lnTo>
                <a:lnTo>
                  <a:pt x="574" y="132"/>
                </a:lnTo>
                <a:lnTo>
                  <a:pt x="576" y="138"/>
                </a:lnTo>
                <a:lnTo>
                  <a:pt x="576" y="142"/>
                </a:lnTo>
                <a:lnTo>
                  <a:pt x="580" y="146"/>
                </a:lnTo>
                <a:lnTo>
                  <a:pt x="582" y="148"/>
                </a:lnTo>
                <a:lnTo>
                  <a:pt x="586" y="148"/>
                </a:lnTo>
                <a:lnTo>
                  <a:pt x="588" y="150"/>
                </a:lnTo>
                <a:lnTo>
                  <a:pt x="594" y="152"/>
                </a:lnTo>
                <a:lnTo>
                  <a:pt x="598" y="156"/>
                </a:lnTo>
                <a:lnTo>
                  <a:pt x="602" y="164"/>
                </a:lnTo>
                <a:lnTo>
                  <a:pt x="602" y="170"/>
                </a:lnTo>
                <a:lnTo>
                  <a:pt x="600" y="186"/>
                </a:lnTo>
                <a:lnTo>
                  <a:pt x="598" y="192"/>
                </a:lnTo>
                <a:lnTo>
                  <a:pt x="596" y="192"/>
                </a:lnTo>
                <a:lnTo>
                  <a:pt x="596" y="194"/>
                </a:lnTo>
                <a:lnTo>
                  <a:pt x="590" y="198"/>
                </a:lnTo>
                <a:lnTo>
                  <a:pt x="588" y="200"/>
                </a:lnTo>
                <a:lnTo>
                  <a:pt x="588" y="210"/>
                </a:lnTo>
                <a:lnTo>
                  <a:pt x="588" y="214"/>
                </a:lnTo>
                <a:lnTo>
                  <a:pt x="586" y="218"/>
                </a:lnTo>
                <a:lnTo>
                  <a:pt x="578" y="224"/>
                </a:lnTo>
                <a:lnTo>
                  <a:pt x="576" y="226"/>
                </a:lnTo>
                <a:lnTo>
                  <a:pt x="560" y="234"/>
                </a:lnTo>
                <a:lnTo>
                  <a:pt x="550" y="238"/>
                </a:lnTo>
                <a:lnTo>
                  <a:pt x="540" y="240"/>
                </a:lnTo>
                <a:lnTo>
                  <a:pt x="534" y="240"/>
                </a:lnTo>
                <a:lnTo>
                  <a:pt x="532" y="240"/>
                </a:lnTo>
                <a:lnTo>
                  <a:pt x="528" y="240"/>
                </a:lnTo>
                <a:lnTo>
                  <a:pt x="526" y="242"/>
                </a:lnTo>
                <a:lnTo>
                  <a:pt x="524" y="244"/>
                </a:lnTo>
                <a:lnTo>
                  <a:pt x="522" y="246"/>
                </a:lnTo>
                <a:lnTo>
                  <a:pt x="518" y="260"/>
                </a:lnTo>
                <a:lnTo>
                  <a:pt x="518" y="262"/>
                </a:lnTo>
                <a:lnTo>
                  <a:pt x="518" y="264"/>
                </a:lnTo>
                <a:lnTo>
                  <a:pt x="520" y="266"/>
                </a:lnTo>
                <a:lnTo>
                  <a:pt x="522" y="270"/>
                </a:lnTo>
                <a:lnTo>
                  <a:pt x="524" y="272"/>
                </a:lnTo>
                <a:lnTo>
                  <a:pt x="526" y="272"/>
                </a:lnTo>
                <a:lnTo>
                  <a:pt x="530" y="274"/>
                </a:lnTo>
                <a:lnTo>
                  <a:pt x="532" y="276"/>
                </a:lnTo>
                <a:lnTo>
                  <a:pt x="534" y="278"/>
                </a:lnTo>
                <a:lnTo>
                  <a:pt x="534" y="282"/>
                </a:lnTo>
                <a:lnTo>
                  <a:pt x="534" y="284"/>
                </a:lnTo>
                <a:lnTo>
                  <a:pt x="534" y="290"/>
                </a:lnTo>
                <a:lnTo>
                  <a:pt x="534" y="294"/>
                </a:lnTo>
                <a:lnTo>
                  <a:pt x="534" y="296"/>
                </a:lnTo>
                <a:lnTo>
                  <a:pt x="532" y="298"/>
                </a:lnTo>
                <a:lnTo>
                  <a:pt x="530" y="302"/>
                </a:lnTo>
                <a:lnTo>
                  <a:pt x="526" y="304"/>
                </a:lnTo>
                <a:lnTo>
                  <a:pt x="524" y="308"/>
                </a:lnTo>
                <a:lnTo>
                  <a:pt x="522" y="312"/>
                </a:lnTo>
                <a:lnTo>
                  <a:pt x="522" y="316"/>
                </a:lnTo>
                <a:lnTo>
                  <a:pt x="522" y="320"/>
                </a:lnTo>
                <a:lnTo>
                  <a:pt x="520" y="326"/>
                </a:lnTo>
                <a:lnTo>
                  <a:pt x="518" y="328"/>
                </a:lnTo>
                <a:lnTo>
                  <a:pt x="516" y="332"/>
                </a:lnTo>
                <a:lnTo>
                  <a:pt x="514" y="332"/>
                </a:lnTo>
                <a:lnTo>
                  <a:pt x="510" y="334"/>
                </a:lnTo>
                <a:lnTo>
                  <a:pt x="504" y="336"/>
                </a:lnTo>
                <a:lnTo>
                  <a:pt x="502" y="336"/>
                </a:lnTo>
                <a:lnTo>
                  <a:pt x="498" y="338"/>
                </a:lnTo>
                <a:lnTo>
                  <a:pt x="496" y="340"/>
                </a:lnTo>
                <a:lnTo>
                  <a:pt x="494" y="344"/>
                </a:lnTo>
                <a:lnTo>
                  <a:pt x="494" y="346"/>
                </a:lnTo>
                <a:lnTo>
                  <a:pt x="496" y="348"/>
                </a:lnTo>
                <a:lnTo>
                  <a:pt x="498" y="350"/>
                </a:lnTo>
                <a:lnTo>
                  <a:pt x="498" y="352"/>
                </a:lnTo>
                <a:lnTo>
                  <a:pt x="498" y="364"/>
                </a:lnTo>
                <a:lnTo>
                  <a:pt x="492" y="366"/>
                </a:lnTo>
                <a:lnTo>
                  <a:pt x="486" y="362"/>
                </a:lnTo>
                <a:lnTo>
                  <a:pt x="484" y="362"/>
                </a:lnTo>
                <a:lnTo>
                  <a:pt x="482" y="358"/>
                </a:lnTo>
                <a:lnTo>
                  <a:pt x="466" y="344"/>
                </a:lnTo>
                <a:lnTo>
                  <a:pt x="460" y="338"/>
                </a:lnTo>
                <a:lnTo>
                  <a:pt x="438" y="340"/>
                </a:lnTo>
                <a:lnTo>
                  <a:pt x="430" y="340"/>
                </a:lnTo>
                <a:lnTo>
                  <a:pt x="424" y="342"/>
                </a:lnTo>
                <a:lnTo>
                  <a:pt x="414" y="342"/>
                </a:lnTo>
                <a:lnTo>
                  <a:pt x="380" y="344"/>
                </a:lnTo>
                <a:lnTo>
                  <a:pt x="342" y="346"/>
                </a:lnTo>
                <a:lnTo>
                  <a:pt x="324" y="346"/>
                </a:lnTo>
                <a:lnTo>
                  <a:pt x="270" y="350"/>
                </a:lnTo>
                <a:lnTo>
                  <a:pt x="238" y="350"/>
                </a:lnTo>
                <a:lnTo>
                  <a:pt x="206" y="350"/>
                </a:lnTo>
                <a:lnTo>
                  <a:pt x="198" y="350"/>
                </a:lnTo>
                <a:lnTo>
                  <a:pt x="170" y="350"/>
                </a:lnTo>
                <a:lnTo>
                  <a:pt x="160" y="350"/>
                </a:lnTo>
                <a:lnTo>
                  <a:pt x="124" y="350"/>
                </a:lnTo>
                <a:lnTo>
                  <a:pt x="118" y="350"/>
                </a:lnTo>
                <a:lnTo>
                  <a:pt x="94" y="350"/>
                </a:lnTo>
                <a:lnTo>
                  <a:pt x="84" y="350"/>
                </a:lnTo>
                <a:lnTo>
                  <a:pt x="82" y="350"/>
                </a:lnTo>
                <a:lnTo>
                  <a:pt x="82" y="348"/>
                </a:lnTo>
                <a:lnTo>
                  <a:pt x="80" y="342"/>
                </a:lnTo>
                <a:lnTo>
                  <a:pt x="72" y="332"/>
                </a:lnTo>
                <a:lnTo>
                  <a:pt x="74" y="326"/>
                </a:lnTo>
                <a:lnTo>
                  <a:pt x="76" y="316"/>
                </a:lnTo>
                <a:lnTo>
                  <a:pt x="72" y="284"/>
                </a:lnTo>
                <a:lnTo>
                  <a:pt x="66" y="272"/>
                </a:lnTo>
                <a:lnTo>
                  <a:pt x="64" y="264"/>
                </a:lnTo>
                <a:lnTo>
                  <a:pt x="64" y="256"/>
                </a:lnTo>
                <a:lnTo>
                  <a:pt x="66" y="250"/>
                </a:lnTo>
                <a:lnTo>
                  <a:pt x="58" y="246"/>
                </a:lnTo>
                <a:lnTo>
                  <a:pt x="54" y="242"/>
                </a:lnTo>
                <a:lnTo>
                  <a:pt x="50" y="228"/>
                </a:lnTo>
                <a:lnTo>
                  <a:pt x="50" y="222"/>
                </a:lnTo>
                <a:lnTo>
                  <a:pt x="52" y="216"/>
                </a:lnTo>
                <a:lnTo>
                  <a:pt x="54" y="210"/>
                </a:lnTo>
                <a:lnTo>
                  <a:pt x="44" y="194"/>
                </a:lnTo>
                <a:lnTo>
                  <a:pt x="34" y="180"/>
                </a:lnTo>
                <a:lnTo>
                  <a:pt x="28" y="164"/>
                </a:lnTo>
                <a:lnTo>
                  <a:pt x="26" y="162"/>
                </a:lnTo>
                <a:lnTo>
                  <a:pt x="28" y="158"/>
                </a:lnTo>
                <a:lnTo>
                  <a:pt x="28" y="156"/>
                </a:lnTo>
                <a:lnTo>
                  <a:pt x="28" y="152"/>
                </a:lnTo>
                <a:lnTo>
                  <a:pt x="26" y="148"/>
                </a:lnTo>
                <a:lnTo>
                  <a:pt x="22" y="146"/>
                </a:lnTo>
                <a:lnTo>
                  <a:pt x="22" y="144"/>
                </a:lnTo>
                <a:lnTo>
                  <a:pt x="22" y="136"/>
                </a:lnTo>
                <a:lnTo>
                  <a:pt x="24" y="132"/>
                </a:lnTo>
                <a:lnTo>
                  <a:pt x="24" y="130"/>
                </a:lnTo>
                <a:lnTo>
                  <a:pt x="22" y="128"/>
                </a:lnTo>
                <a:lnTo>
                  <a:pt x="18" y="126"/>
                </a:lnTo>
                <a:lnTo>
                  <a:pt x="14" y="126"/>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8" name="Google Shape;778;p8"/>
          <p:cNvSpPr/>
          <p:nvPr/>
        </p:nvSpPr>
        <p:spPr>
          <a:xfrm>
            <a:off x="4776788" y="2422526"/>
            <a:ext cx="1301750" cy="606425"/>
          </a:xfrm>
          <a:custGeom>
            <a:rect b="b" l="l" r="r" t="t"/>
            <a:pathLst>
              <a:path extrusionOk="0" h="382" w="820">
                <a:moveTo>
                  <a:pt x="0" y="234"/>
                </a:moveTo>
                <a:lnTo>
                  <a:pt x="2" y="228"/>
                </a:lnTo>
                <a:lnTo>
                  <a:pt x="4" y="200"/>
                </a:lnTo>
                <a:lnTo>
                  <a:pt x="4" y="182"/>
                </a:lnTo>
                <a:lnTo>
                  <a:pt x="6" y="180"/>
                </a:lnTo>
                <a:lnTo>
                  <a:pt x="6" y="170"/>
                </a:lnTo>
                <a:lnTo>
                  <a:pt x="10" y="120"/>
                </a:lnTo>
                <a:lnTo>
                  <a:pt x="12" y="102"/>
                </a:lnTo>
                <a:lnTo>
                  <a:pt x="14" y="86"/>
                </a:lnTo>
                <a:lnTo>
                  <a:pt x="16" y="52"/>
                </a:lnTo>
                <a:lnTo>
                  <a:pt x="22" y="10"/>
                </a:lnTo>
                <a:lnTo>
                  <a:pt x="22" y="0"/>
                </a:lnTo>
                <a:lnTo>
                  <a:pt x="28" y="2"/>
                </a:lnTo>
                <a:lnTo>
                  <a:pt x="46" y="4"/>
                </a:lnTo>
                <a:lnTo>
                  <a:pt x="64" y="4"/>
                </a:lnTo>
                <a:lnTo>
                  <a:pt x="116" y="8"/>
                </a:lnTo>
                <a:lnTo>
                  <a:pt x="150" y="10"/>
                </a:lnTo>
                <a:lnTo>
                  <a:pt x="168" y="12"/>
                </a:lnTo>
                <a:lnTo>
                  <a:pt x="180" y="12"/>
                </a:lnTo>
                <a:lnTo>
                  <a:pt x="184" y="12"/>
                </a:lnTo>
                <a:lnTo>
                  <a:pt x="194" y="14"/>
                </a:lnTo>
                <a:lnTo>
                  <a:pt x="212" y="14"/>
                </a:lnTo>
                <a:lnTo>
                  <a:pt x="218" y="16"/>
                </a:lnTo>
                <a:lnTo>
                  <a:pt x="226" y="16"/>
                </a:lnTo>
                <a:lnTo>
                  <a:pt x="232" y="16"/>
                </a:lnTo>
                <a:lnTo>
                  <a:pt x="238" y="16"/>
                </a:lnTo>
                <a:lnTo>
                  <a:pt x="250" y="16"/>
                </a:lnTo>
                <a:lnTo>
                  <a:pt x="256" y="16"/>
                </a:lnTo>
                <a:lnTo>
                  <a:pt x="266" y="18"/>
                </a:lnTo>
                <a:lnTo>
                  <a:pt x="270" y="18"/>
                </a:lnTo>
                <a:lnTo>
                  <a:pt x="274" y="18"/>
                </a:lnTo>
                <a:lnTo>
                  <a:pt x="278" y="18"/>
                </a:lnTo>
                <a:lnTo>
                  <a:pt x="282" y="18"/>
                </a:lnTo>
                <a:lnTo>
                  <a:pt x="288" y="18"/>
                </a:lnTo>
                <a:lnTo>
                  <a:pt x="292" y="20"/>
                </a:lnTo>
                <a:lnTo>
                  <a:pt x="296" y="20"/>
                </a:lnTo>
                <a:lnTo>
                  <a:pt x="320" y="20"/>
                </a:lnTo>
                <a:lnTo>
                  <a:pt x="326" y="22"/>
                </a:lnTo>
                <a:lnTo>
                  <a:pt x="340" y="22"/>
                </a:lnTo>
                <a:lnTo>
                  <a:pt x="356" y="22"/>
                </a:lnTo>
                <a:lnTo>
                  <a:pt x="358" y="22"/>
                </a:lnTo>
                <a:lnTo>
                  <a:pt x="362" y="22"/>
                </a:lnTo>
                <a:lnTo>
                  <a:pt x="366" y="22"/>
                </a:lnTo>
                <a:lnTo>
                  <a:pt x="388" y="24"/>
                </a:lnTo>
                <a:lnTo>
                  <a:pt x="398" y="24"/>
                </a:lnTo>
                <a:lnTo>
                  <a:pt x="404" y="24"/>
                </a:lnTo>
                <a:lnTo>
                  <a:pt x="412" y="24"/>
                </a:lnTo>
                <a:lnTo>
                  <a:pt x="420" y="24"/>
                </a:lnTo>
                <a:lnTo>
                  <a:pt x="424" y="26"/>
                </a:lnTo>
                <a:lnTo>
                  <a:pt x="432" y="26"/>
                </a:lnTo>
                <a:lnTo>
                  <a:pt x="436" y="26"/>
                </a:lnTo>
                <a:lnTo>
                  <a:pt x="472" y="28"/>
                </a:lnTo>
                <a:lnTo>
                  <a:pt x="478" y="28"/>
                </a:lnTo>
                <a:lnTo>
                  <a:pt x="482" y="28"/>
                </a:lnTo>
                <a:lnTo>
                  <a:pt x="526" y="28"/>
                </a:lnTo>
                <a:lnTo>
                  <a:pt x="530" y="32"/>
                </a:lnTo>
                <a:lnTo>
                  <a:pt x="534" y="36"/>
                </a:lnTo>
                <a:lnTo>
                  <a:pt x="538" y="38"/>
                </a:lnTo>
                <a:lnTo>
                  <a:pt x="564" y="52"/>
                </a:lnTo>
                <a:lnTo>
                  <a:pt x="570" y="54"/>
                </a:lnTo>
                <a:lnTo>
                  <a:pt x="570" y="56"/>
                </a:lnTo>
                <a:lnTo>
                  <a:pt x="574" y="56"/>
                </a:lnTo>
                <a:lnTo>
                  <a:pt x="578" y="54"/>
                </a:lnTo>
                <a:lnTo>
                  <a:pt x="580" y="54"/>
                </a:lnTo>
                <a:lnTo>
                  <a:pt x="580" y="52"/>
                </a:lnTo>
                <a:lnTo>
                  <a:pt x="582" y="46"/>
                </a:lnTo>
                <a:lnTo>
                  <a:pt x="584" y="46"/>
                </a:lnTo>
                <a:lnTo>
                  <a:pt x="586" y="46"/>
                </a:lnTo>
                <a:lnTo>
                  <a:pt x="596" y="46"/>
                </a:lnTo>
                <a:lnTo>
                  <a:pt x="600" y="46"/>
                </a:lnTo>
                <a:lnTo>
                  <a:pt x="602" y="48"/>
                </a:lnTo>
                <a:lnTo>
                  <a:pt x="626" y="46"/>
                </a:lnTo>
                <a:lnTo>
                  <a:pt x="628" y="46"/>
                </a:lnTo>
                <a:lnTo>
                  <a:pt x="632" y="46"/>
                </a:lnTo>
                <a:lnTo>
                  <a:pt x="634" y="44"/>
                </a:lnTo>
                <a:lnTo>
                  <a:pt x="636" y="44"/>
                </a:lnTo>
                <a:lnTo>
                  <a:pt x="642" y="48"/>
                </a:lnTo>
                <a:lnTo>
                  <a:pt x="644" y="52"/>
                </a:lnTo>
                <a:lnTo>
                  <a:pt x="652" y="56"/>
                </a:lnTo>
                <a:lnTo>
                  <a:pt x="654" y="56"/>
                </a:lnTo>
                <a:lnTo>
                  <a:pt x="658" y="56"/>
                </a:lnTo>
                <a:lnTo>
                  <a:pt x="664" y="58"/>
                </a:lnTo>
                <a:lnTo>
                  <a:pt x="674" y="60"/>
                </a:lnTo>
                <a:lnTo>
                  <a:pt x="676" y="62"/>
                </a:lnTo>
                <a:lnTo>
                  <a:pt x="680" y="64"/>
                </a:lnTo>
                <a:lnTo>
                  <a:pt x="690" y="72"/>
                </a:lnTo>
                <a:lnTo>
                  <a:pt x="696" y="82"/>
                </a:lnTo>
                <a:lnTo>
                  <a:pt x="704" y="86"/>
                </a:lnTo>
                <a:lnTo>
                  <a:pt x="710" y="88"/>
                </a:lnTo>
                <a:lnTo>
                  <a:pt x="714" y="88"/>
                </a:lnTo>
                <a:lnTo>
                  <a:pt x="718" y="90"/>
                </a:lnTo>
                <a:lnTo>
                  <a:pt x="720" y="92"/>
                </a:lnTo>
                <a:lnTo>
                  <a:pt x="720" y="94"/>
                </a:lnTo>
                <a:lnTo>
                  <a:pt x="718" y="98"/>
                </a:lnTo>
                <a:lnTo>
                  <a:pt x="718" y="106"/>
                </a:lnTo>
                <a:lnTo>
                  <a:pt x="718" y="108"/>
                </a:lnTo>
                <a:lnTo>
                  <a:pt x="722" y="110"/>
                </a:lnTo>
                <a:lnTo>
                  <a:pt x="724" y="114"/>
                </a:lnTo>
                <a:lnTo>
                  <a:pt x="724" y="118"/>
                </a:lnTo>
                <a:lnTo>
                  <a:pt x="724" y="120"/>
                </a:lnTo>
                <a:lnTo>
                  <a:pt x="722" y="124"/>
                </a:lnTo>
                <a:lnTo>
                  <a:pt x="724" y="126"/>
                </a:lnTo>
                <a:lnTo>
                  <a:pt x="730" y="142"/>
                </a:lnTo>
                <a:lnTo>
                  <a:pt x="740" y="156"/>
                </a:lnTo>
                <a:lnTo>
                  <a:pt x="750" y="172"/>
                </a:lnTo>
                <a:lnTo>
                  <a:pt x="748" y="178"/>
                </a:lnTo>
                <a:lnTo>
                  <a:pt x="746" y="184"/>
                </a:lnTo>
                <a:lnTo>
                  <a:pt x="746" y="190"/>
                </a:lnTo>
                <a:lnTo>
                  <a:pt x="750" y="204"/>
                </a:lnTo>
                <a:lnTo>
                  <a:pt x="754" y="208"/>
                </a:lnTo>
                <a:lnTo>
                  <a:pt x="762" y="212"/>
                </a:lnTo>
                <a:lnTo>
                  <a:pt x="760" y="218"/>
                </a:lnTo>
                <a:lnTo>
                  <a:pt x="760" y="226"/>
                </a:lnTo>
                <a:lnTo>
                  <a:pt x="762" y="234"/>
                </a:lnTo>
                <a:lnTo>
                  <a:pt x="768" y="246"/>
                </a:lnTo>
                <a:lnTo>
                  <a:pt x="772" y="278"/>
                </a:lnTo>
                <a:lnTo>
                  <a:pt x="770" y="288"/>
                </a:lnTo>
                <a:lnTo>
                  <a:pt x="768" y="294"/>
                </a:lnTo>
                <a:lnTo>
                  <a:pt x="776" y="304"/>
                </a:lnTo>
                <a:lnTo>
                  <a:pt x="778" y="310"/>
                </a:lnTo>
                <a:lnTo>
                  <a:pt x="778" y="312"/>
                </a:lnTo>
                <a:lnTo>
                  <a:pt x="776" y="314"/>
                </a:lnTo>
                <a:lnTo>
                  <a:pt x="778" y="318"/>
                </a:lnTo>
                <a:lnTo>
                  <a:pt x="780" y="320"/>
                </a:lnTo>
                <a:lnTo>
                  <a:pt x="784" y="322"/>
                </a:lnTo>
                <a:lnTo>
                  <a:pt x="786" y="330"/>
                </a:lnTo>
                <a:lnTo>
                  <a:pt x="790" y="342"/>
                </a:lnTo>
                <a:lnTo>
                  <a:pt x="796" y="348"/>
                </a:lnTo>
                <a:lnTo>
                  <a:pt x="804" y="358"/>
                </a:lnTo>
                <a:lnTo>
                  <a:pt x="812" y="370"/>
                </a:lnTo>
                <a:lnTo>
                  <a:pt x="816" y="378"/>
                </a:lnTo>
                <a:lnTo>
                  <a:pt x="820" y="382"/>
                </a:lnTo>
                <a:lnTo>
                  <a:pt x="788" y="382"/>
                </a:lnTo>
                <a:lnTo>
                  <a:pt x="754" y="382"/>
                </a:lnTo>
                <a:lnTo>
                  <a:pt x="748" y="382"/>
                </a:lnTo>
                <a:lnTo>
                  <a:pt x="742" y="382"/>
                </a:lnTo>
                <a:lnTo>
                  <a:pt x="736" y="382"/>
                </a:lnTo>
                <a:lnTo>
                  <a:pt x="730" y="382"/>
                </a:lnTo>
                <a:lnTo>
                  <a:pt x="718" y="382"/>
                </a:lnTo>
                <a:lnTo>
                  <a:pt x="694" y="382"/>
                </a:lnTo>
                <a:lnTo>
                  <a:pt x="690" y="382"/>
                </a:lnTo>
                <a:lnTo>
                  <a:pt x="676" y="382"/>
                </a:lnTo>
                <a:lnTo>
                  <a:pt x="672" y="382"/>
                </a:lnTo>
                <a:lnTo>
                  <a:pt x="664" y="382"/>
                </a:lnTo>
                <a:lnTo>
                  <a:pt x="654" y="380"/>
                </a:lnTo>
                <a:lnTo>
                  <a:pt x="638" y="380"/>
                </a:lnTo>
                <a:lnTo>
                  <a:pt x="636" y="380"/>
                </a:lnTo>
                <a:lnTo>
                  <a:pt x="612" y="380"/>
                </a:lnTo>
                <a:lnTo>
                  <a:pt x="590" y="380"/>
                </a:lnTo>
                <a:lnTo>
                  <a:pt x="580" y="380"/>
                </a:lnTo>
                <a:lnTo>
                  <a:pt x="576" y="380"/>
                </a:lnTo>
                <a:lnTo>
                  <a:pt x="572" y="380"/>
                </a:lnTo>
                <a:lnTo>
                  <a:pt x="564" y="380"/>
                </a:lnTo>
                <a:lnTo>
                  <a:pt x="556" y="380"/>
                </a:lnTo>
                <a:lnTo>
                  <a:pt x="550" y="378"/>
                </a:lnTo>
                <a:lnTo>
                  <a:pt x="542" y="378"/>
                </a:lnTo>
                <a:lnTo>
                  <a:pt x="538" y="378"/>
                </a:lnTo>
                <a:lnTo>
                  <a:pt x="532" y="378"/>
                </a:lnTo>
                <a:lnTo>
                  <a:pt x="522" y="378"/>
                </a:lnTo>
                <a:lnTo>
                  <a:pt x="518" y="378"/>
                </a:lnTo>
                <a:lnTo>
                  <a:pt x="506" y="378"/>
                </a:lnTo>
                <a:lnTo>
                  <a:pt x="500" y="378"/>
                </a:lnTo>
                <a:lnTo>
                  <a:pt x="494" y="378"/>
                </a:lnTo>
                <a:lnTo>
                  <a:pt x="486" y="378"/>
                </a:lnTo>
                <a:lnTo>
                  <a:pt x="480" y="378"/>
                </a:lnTo>
                <a:lnTo>
                  <a:pt x="472" y="378"/>
                </a:lnTo>
                <a:lnTo>
                  <a:pt x="464" y="378"/>
                </a:lnTo>
                <a:lnTo>
                  <a:pt x="458" y="376"/>
                </a:lnTo>
                <a:lnTo>
                  <a:pt x="448" y="376"/>
                </a:lnTo>
                <a:lnTo>
                  <a:pt x="436" y="376"/>
                </a:lnTo>
                <a:lnTo>
                  <a:pt x="422" y="376"/>
                </a:lnTo>
                <a:lnTo>
                  <a:pt x="372" y="374"/>
                </a:lnTo>
                <a:lnTo>
                  <a:pt x="364" y="372"/>
                </a:lnTo>
                <a:lnTo>
                  <a:pt x="318" y="372"/>
                </a:lnTo>
                <a:lnTo>
                  <a:pt x="312" y="372"/>
                </a:lnTo>
                <a:lnTo>
                  <a:pt x="308" y="370"/>
                </a:lnTo>
                <a:lnTo>
                  <a:pt x="292" y="370"/>
                </a:lnTo>
                <a:lnTo>
                  <a:pt x="288" y="370"/>
                </a:lnTo>
                <a:lnTo>
                  <a:pt x="284" y="370"/>
                </a:lnTo>
                <a:lnTo>
                  <a:pt x="276" y="368"/>
                </a:lnTo>
                <a:lnTo>
                  <a:pt x="268" y="368"/>
                </a:lnTo>
                <a:lnTo>
                  <a:pt x="260" y="368"/>
                </a:lnTo>
                <a:lnTo>
                  <a:pt x="252" y="368"/>
                </a:lnTo>
                <a:lnTo>
                  <a:pt x="238" y="366"/>
                </a:lnTo>
                <a:lnTo>
                  <a:pt x="226" y="366"/>
                </a:lnTo>
                <a:lnTo>
                  <a:pt x="220" y="366"/>
                </a:lnTo>
                <a:lnTo>
                  <a:pt x="216" y="366"/>
                </a:lnTo>
                <a:lnTo>
                  <a:pt x="212" y="366"/>
                </a:lnTo>
                <a:lnTo>
                  <a:pt x="208" y="366"/>
                </a:lnTo>
                <a:lnTo>
                  <a:pt x="206" y="366"/>
                </a:lnTo>
                <a:lnTo>
                  <a:pt x="202" y="366"/>
                </a:lnTo>
                <a:lnTo>
                  <a:pt x="200" y="366"/>
                </a:lnTo>
                <a:lnTo>
                  <a:pt x="196" y="364"/>
                </a:lnTo>
                <a:lnTo>
                  <a:pt x="182" y="364"/>
                </a:lnTo>
                <a:lnTo>
                  <a:pt x="180" y="364"/>
                </a:lnTo>
                <a:lnTo>
                  <a:pt x="180" y="358"/>
                </a:lnTo>
                <a:lnTo>
                  <a:pt x="180" y="352"/>
                </a:lnTo>
                <a:lnTo>
                  <a:pt x="184" y="318"/>
                </a:lnTo>
                <a:lnTo>
                  <a:pt x="184" y="292"/>
                </a:lnTo>
                <a:lnTo>
                  <a:pt x="188" y="248"/>
                </a:lnTo>
                <a:lnTo>
                  <a:pt x="182" y="246"/>
                </a:lnTo>
                <a:lnTo>
                  <a:pt x="168" y="246"/>
                </a:lnTo>
                <a:lnTo>
                  <a:pt x="164" y="246"/>
                </a:lnTo>
                <a:lnTo>
                  <a:pt x="158" y="246"/>
                </a:lnTo>
                <a:lnTo>
                  <a:pt x="152" y="246"/>
                </a:lnTo>
                <a:lnTo>
                  <a:pt x="146" y="244"/>
                </a:lnTo>
                <a:lnTo>
                  <a:pt x="136" y="244"/>
                </a:lnTo>
                <a:lnTo>
                  <a:pt x="122" y="244"/>
                </a:lnTo>
                <a:lnTo>
                  <a:pt x="116" y="242"/>
                </a:lnTo>
                <a:lnTo>
                  <a:pt x="100" y="242"/>
                </a:lnTo>
                <a:lnTo>
                  <a:pt x="92" y="240"/>
                </a:lnTo>
                <a:lnTo>
                  <a:pt x="84" y="240"/>
                </a:lnTo>
                <a:lnTo>
                  <a:pt x="74" y="240"/>
                </a:lnTo>
                <a:lnTo>
                  <a:pt x="62" y="238"/>
                </a:lnTo>
                <a:lnTo>
                  <a:pt x="48" y="238"/>
                </a:lnTo>
                <a:lnTo>
                  <a:pt x="0" y="23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9" name="Google Shape;779;p8"/>
          <p:cNvSpPr/>
          <p:nvPr/>
        </p:nvSpPr>
        <p:spPr>
          <a:xfrm>
            <a:off x="9256713" y="2209800"/>
            <a:ext cx="273050" cy="247650"/>
          </a:xfrm>
          <a:custGeom>
            <a:rect b="b" l="l" r="r" t="t"/>
            <a:pathLst>
              <a:path extrusionOk="0" h="156" w="172">
                <a:moveTo>
                  <a:pt x="170" y="80"/>
                </a:moveTo>
                <a:lnTo>
                  <a:pt x="166" y="78"/>
                </a:lnTo>
                <a:lnTo>
                  <a:pt x="160" y="80"/>
                </a:lnTo>
                <a:lnTo>
                  <a:pt x="140" y="88"/>
                </a:lnTo>
                <a:lnTo>
                  <a:pt x="136" y="92"/>
                </a:lnTo>
                <a:lnTo>
                  <a:pt x="134" y="94"/>
                </a:lnTo>
                <a:lnTo>
                  <a:pt x="124" y="98"/>
                </a:lnTo>
                <a:lnTo>
                  <a:pt x="110" y="102"/>
                </a:lnTo>
                <a:lnTo>
                  <a:pt x="106" y="102"/>
                </a:lnTo>
                <a:lnTo>
                  <a:pt x="102" y="102"/>
                </a:lnTo>
                <a:lnTo>
                  <a:pt x="100" y="104"/>
                </a:lnTo>
                <a:lnTo>
                  <a:pt x="84" y="110"/>
                </a:lnTo>
                <a:lnTo>
                  <a:pt x="78" y="112"/>
                </a:lnTo>
                <a:lnTo>
                  <a:pt x="76" y="108"/>
                </a:lnTo>
                <a:lnTo>
                  <a:pt x="74" y="110"/>
                </a:lnTo>
                <a:lnTo>
                  <a:pt x="66" y="120"/>
                </a:lnTo>
                <a:lnTo>
                  <a:pt x="60" y="126"/>
                </a:lnTo>
                <a:lnTo>
                  <a:pt x="58" y="128"/>
                </a:lnTo>
                <a:lnTo>
                  <a:pt x="54" y="128"/>
                </a:lnTo>
                <a:lnTo>
                  <a:pt x="48" y="134"/>
                </a:lnTo>
                <a:lnTo>
                  <a:pt x="44" y="136"/>
                </a:lnTo>
                <a:lnTo>
                  <a:pt x="38" y="140"/>
                </a:lnTo>
                <a:lnTo>
                  <a:pt x="34" y="144"/>
                </a:lnTo>
                <a:lnTo>
                  <a:pt x="32" y="148"/>
                </a:lnTo>
                <a:lnTo>
                  <a:pt x="24" y="154"/>
                </a:lnTo>
                <a:lnTo>
                  <a:pt x="16" y="156"/>
                </a:lnTo>
                <a:lnTo>
                  <a:pt x="6" y="148"/>
                </a:lnTo>
                <a:lnTo>
                  <a:pt x="26" y="130"/>
                </a:lnTo>
                <a:lnTo>
                  <a:pt x="22" y="126"/>
                </a:lnTo>
                <a:lnTo>
                  <a:pt x="20" y="124"/>
                </a:lnTo>
                <a:lnTo>
                  <a:pt x="16" y="120"/>
                </a:lnTo>
                <a:lnTo>
                  <a:pt x="12" y="100"/>
                </a:lnTo>
                <a:lnTo>
                  <a:pt x="10" y="90"/>
                </a:lnTo>
                <a:lnTo>
                  <a:pt x="2" y="44"/>
                </a:lnTo>
                <a:lnTo>
                  <a:pt x="0" y="38"/>
                </a:lnTo>
                <a:lnTo>
                  <a:pt x="0" y="34"/>
                </a:lnTo>
                <a:lnTo>
                  <a:pt x="24" y="28"/>
                </a:lnTo>
                <a:lnTo>
                  <a:pt x="34" y="28"/>
                </a:lnTo>
                <a:lnTo>
                  <a:pt x="54" y="22"/>
                </a:lnTo>
                <a:lnTo>
                  <a:pt x="84" y="16"/>
                </a:lnTo>
                <a:lnTo>
                  <a:pt x="90" y="16"/>
                </a:lnTo>
                <a:lnTo>
                  <a:pt x="118" y="8"/>
                </a:lnTo>
                <a:lnTo>
                  <a:pt x="134" y="4"/>
                </a:lnTo>
                <a:lnTo>
                  <a:pt x="152" y="0"/>
                </a:lnTo>
                <a:lnTo>
                  <a:pt x="152" y="2"/>
                </a:lnTo>
                <a:lnTo>
                  <a:pt x="160" y="28"/>
                </a:lnTo>
                <a:lnTo>
                  <a:pt x="166" y="48"/>
                </a:lnTo>
                <a:lnTo>
                  <a:pt x="172" y="68"/>
                </a:lnTo>
                <a:lnTo>
                  <a:pt x="170" y="78"/>
                </a:lnTo>
                <a:lnTo>
                  <a:pt x="170" y="8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0" name="Google Shape;780;p8"/>
          <p:cNvSpPr/>
          <p:nvPr/>
        </p:nvSpPr>
        <p:spPr>
          <a:xfrm>
            <a:off x="2325688" y="2222500"/>
            <a:ext cx="1009650" cy="1441450"/>
          </a:xfrm>
          <a:custGeom>
            <a:rect b="b" l="l" r="r" t="t"/>
            <a:pathLst>
              <a:path extrusionOk="0" h="908" w="636">
                <a:moveTo>
                  <a:pt x="514" y="690"/>
                </a:moveTo>
                <a:lnTo>
                  <a:pt x="512" y="692"/>
                </a:lnTo>
                <a:lnTo>
                  <a:pt x="510" y="700"/>
                </a:lnTo>
                <a:lnTo>
                  <a:pt x="504" y="732"/>
                </a:lnTo>
                <a:lnTo>
                  <a:pt x="492" y="782"/>
                </a:lnTo>
                <a:lnTo>
                  <a:pt x="482" y="796"/>
                </a:lnTo>
                <a:lnTo>
                  <a:pt x="480" y="798"/>
                </a:lnTo>
                <a:lnTo>
                  <a:pt x="476" y="800"/>
                </a:lnTo>
                <a:lnTo>
                  <a:pt x="472" y="800"/>
                </a:lnTo>
                <a:lnTo>
                  <a:pt x="470" y="798"/>
                </a:lnTo>
                <a:lnTo>
                  <a:pt x="468" y="796"/>
                </a:lnTo>
                <a:lnTo>
                  <a:pt x="464" y="790"/>
                </a:lnTo>
                <a:lnTo>
                  <a:pt x="464" y="786"/>
                </a:lnTo>
                <a:lnTo>
                  <a:pt x="460" y="782"/>
                </a:lnTo>
                <a:lnTo>
                  <a:pt x="442" y="776"/>
                </a:lnTo>
                <a:lnTo>
                  <a:pt x="434" y="776"/>
                </a:lnTo>
                <a:lnTo>
                  <a:pt x="428" y="778"/>
                </a:lnTo>
                <a:lnTo>
                  <a:pt x="424" y="780"/>
                </a:lnTo>
                <a:lnTo>
                  <a:pt x="422" y="782"/>
                </a:lnTo>
                <a:lnTo>
                  <a:pt x="418" y="794"/>
                </a:lnTo>
                <a:lnTo>
                  <a:pt x="420" y="796"/>
                </a:lnTo>
                <a:lnTo>
                  <a:pt x="422" y="802"/>
                </a:lnTo>
                <a:lnTo>
                  <a:pt x="420" y="812"/>
                </a:lnTo>
                <a:lnTo>
                  <a:pt x="418" y="824"/>
                </a:lnTo>
                <a:lnTo>
                  <a:pt x="418" y="840"/>
                </a:lnTo>
                <a:lnTo>
                  <a:pt x="418" y="864"/>
                </a:lnTo>
                <a:lnTo>
                  <a:pt x="418" y="870"/>
                </a:lnTo>
                <a:lnTo>
                  <a:pt x="418" y="882"/>
                </a:lnTo>
                <a:lnTo>
                  <a:pt x="416" y="886"/>
                </a:lnTo>
                <a:lnTo>
                  <a:pt x="414" y="892"/>
                </a:lnTo>
                <a:lnTo>
                  <a:pt x="410" y="892"/>
                </a:lnTo>
                <a:lnTo>
                  <a:pt x="408" y="892"/>
                </a:lnTo>
                <a:lnTo>
                  <a:pt x="406" y="904"/>
                </a:lnTo>
                <a:lnTo>
                  <a:pt x="406" y="908"/>
                </a:lnTo>
                <a:lnTo>
                  <a:pt x="402" y="904"/>
                </a:lnTo>
                <a:lnTo>
                  <a:pt x="376" y="866"/>
                </a:lnTo>
                <a:lnTo>
                  <a:pt x="366" y="852"/>
                </a:lnTo>
                <a:lnTo>
                  <a:pt x="354" y="838"/>
                </a:lnTo>
                <a:lnTo>
                  <a:pt x="332" y="804"/>
                </a:lnTo>
                <a:lnTo>
                  <a:pt x="316" y="782"/>
                </a:lnTo>
                <a:lnTo>
                  <a:pt x="308" y="770"/>
                </a:lnTo>
                <a:lnTo>
                  <a:pt x="296" y="752"/>
                </a:lnTo>
                <a:lnTo>
                  <a:pt x="282" y="734"/>
                </a:lnTo>
                <a:lnTo>
                  <a:pt x="258" y="702"/>
                </a:lnTo>
                <a:lnTo>
                  <a:pt x="248" y="686"/>
                </a:lnTo>
                <a:lnTo>
                  <a:pt x="236" y="668"/>
                </a:lnTo>
                <a:lnTo>
                  <a:pt x="226" y="654"/>
                </a:lnTo>
                <a:lnTo>
                  <a:pt x="212" y="636"/>
                </a:lnTo>
                <a:lnTo>
                  <a:pt x="200" y="620"/>
                </a:lnTo>
                <a:lnTo>
                  <a:pt x="188" y="604"/>
                </a:lnTo>
                <a:lnTo>
                  <a:pt x="178" y="588"/>
                </a:lnTo>
                <a:lnTo>
                  <a:pt x="164" y="570"/>
                </a:lnTo>
                <a:lnTo>
                  <a:pt x="154" y="554"/>
                </a:lnTo>
                <a:lnTo>
                  <a:pt x="130" y="520"/>
                </a:lnTo>
                <a:lnTo>
                  <a:pt x="118" y="504"/>
                </a:lnTo>
                <a:lnTo>
                  <a:pt x="80" y="450"/>
                </a:lnTo>
                <a:lnTo>
                  <a:pt x="72" y="438"/>
                </a:lnTo>
                <a:lnTo>
                  <a:pt x="34" y="386"/>
                </a:lnTo>
                <a:lnTo>
                  <a:pt x="14" y="354"/>
                </a:lnTo>
                <a:lnTo>
                  <a:pt x="0" y="336"/>
                </a:lnTo>
                <a:lnTo>
                  <a:pt x="10" y="300"/>
                </a:lnTo>
                <a:lnTo>
                  <a:pt x="14" y="286"/>
                </a:lnTo>
                <a:lnTo>
                  <a:pt x="18" y="274"/>
                </a:lnTo>
                <a:lnTo>
                  <a:pt x="28" y="242"/>
                </a:lnTo>
                <a:lnTo>
                  <a:pt x="46" y="176"/>
                </a:lnTo>
                <a:lnTo>
                  <a:pt x="98" y="0"/>
                </a:lnTo>
                <a:lnTo>
                  <a:pt x="150" y="12"/>
                </a:lnTo>
                <a:lnTo>
                  <a:pt x="164" y="16"/>
                </a:lnTo>
                <a:lnTo>
                  <a:pt x="170" y="18"/>
                </a:lnTo>
                <a:lnTo>
                  <a:pt x="184" y="20"/>
                </a:lnTo>
                <a:lnTo>
                  <a:pt x="194" y="24"/>
                </a:lnTo>
                <a:lnTo>
                  <a:pt x="204" y="26"/>
                </a:lnTo>
                <a:lnTo>
                  <a:pt x="220" y="30"/>
                </a:lnTo>
                <a:lnTo>
                  <a:pt x="228" y="32"/>
                </a:lnTo>
                <a:lnTo>
                  <a:pt x="234" y="32"/>
                </a:lnTo>
                <a:lnTo>
                  <a:pt x="240" y="34"/>
                </a:lnTo>
                <a:lnTo>
                  <a:pt x="244" y="36"/>
                </a:lnTo>
                <a:lnTo>
                  <a:pt x="250" y="38"/>
                </a:lnTo>
                <a:lnTo>
                  <a:pt x="254" y="38"/>
                </a:lnTo>
                <a:lnTo>
                  <a:pt x="266" y="40"/>
                </a:lnTo>
                <a:lnTo>
                  <a:pt x="270" y="42"/>
                </a:lnTo>
                <a:lnTo>
                  <a:pt x="280" y="44"/>
                </a:lnTo>
                <a:lnTo>
                  <a:pt x="284" y="44"/>
                </a:lnTo>
                <a:lnTo>
                  <a:pt x="290" y="46"/>
                </a:lnTo>
                <a:lnTo>
                  <a:pt x="294" y="48"/>
                </a:lnTo>
                <a:lnTo>
                  <a:pt x="302" y="50"/>
                </a:lnTo>
                <a:lnTo>
                  <a:pt x="310" y="50"/>
                </a:lnTo>
                <a:lnTo>
                  <a:pt x="314" y="52"/>
                </a:lnTo>
                <a:lnTo>
                  <a:pt x="356" y="62"/>
                </a:lnTo>
                <a:lnTo>
                  <a:pt x="360" y="62"/>
                </a:lnTo>
                <a:lnTo>
                  <a:pt x="362" y="64"/>
                </a:lnTo>
                <a:lnTo>
                  <a:pt x="366" y="64"/>
                </a:lnTo>
                <a:lnTo>
                  <a:pt x="368" y="64"/>
                </a:lnTo>
                <a:lnTo>
                  <a:pt x="384" y="68"/>
                </a:lnTo>
                <a:lnTo>
                  <a:pt x="396" y="70"/>
                </a:lnTo>
                <a:lnTo>
                  <a:pt x="400" y="70"/>
                </a:lnTo>
                <a:lnTo>
                  <a:pt x="406" y="72"/>
                </a:lnTo>
                <a:lnTo>
                  <a:pt x="432" y="78"/>
                </a:lnTo>
                <a:lnTo>
                  <a:pt x="436" y="78"/>
                </a:lnTo>
                <a:lnTo>
                  <a:pt x="440" y="80"/>
                </a:lnTo>
                <a:lnTo>
                  <a:pt x="446" y="80"/>
                </a:lnTo>
                <a:lnTo>
                  <a:pt x="460" y="84"/>
                </a:lnTo>
                <a:lnTo>
                  <a:pt x="478" y="88"/>
                </a:lnTo>
                <a:lnTo>
                  <a:pt x="504" y="92"/>
                </a:lnTo>
                <a:lnTo>
                  <a:pt x="510" y="94"/>
                </a:lnTo>
                <a:lnTo>
                  <a:pt x="520" y="96"/>
                </a:lnTo>
                <a:lnTo>
                  <a:pt x="526" y="98"/>
                </a:lnTo>
                <a:lnTo>
                  <a:pt x="538" y="100"/>
                </a:lnTo>
                <a:lnTo>
                  <a:pt x="542" y="100"/>
                </a:lnTo>
                <a:lnTo>
                  <a:pt x="554" y="104"/>
                </a:lnTo>
                <a:lnTo>
                  <a:pt x="636" y="118"/>
                </a:lnTo>
                <a:lnTo>
                  <a:pt x="634" y="120"/>
                </a:lnTo>
                <a:lnTo>
                  <a:pt x="632" y="130"/>
                </a:lnTo>
                <a:lnTo>
                  <a:pt x="620" y="196"/>
                </a:lnTo>
                <a:lnTo>
                  <a:pt x="612" y="224"/>
                </a:lnTo>
                <a:lnTo>
                  <a:pt x="608" y="244"/>
                </a:lnTo>
                <a:lnTo>
                  <a:pt x="606" y="254"/>
                </a:lnTo>
                <a:lnTo>
                  <a:pt x="606" y="258"/>
                </a:lnTo>
                <a:lnTo>
                  <a:pt x="602" y="276"/>
                </a:lnTo>
                <a:lnTo>
                  <a:pt x="598" y="298"/>
                </a:lnTo>
                <a:lnTo>
                  <a:pt x="596" y="308"/>
                </a:lnTo>
                <a:lnTo>
                  <a:pt x="550" y="518"/>
                </a:lnTo>
                <a:lnTo>
                  <a:pt x="546" y="540"/>
                </a:lnTo>
                <a:lnTo>
                  <a:pt x="540" y="560"/>
                </a:lnTo>
                <a:lnTo>
                  <a:pt x="538" y="572"/>
                </a:lnTo>
                <a:lnTo>
                  <a:pt x="536" y="582"/>
                </a:lnTo>
                <a:lnTo>
                  <a:pt x="536" y="586"/>
                </a:lnTo>
                <a:lnTo>
                  <a:pt x="534" y="594"/>
                </a:lnTo>
                <a:lnTo>
                  <a:pt x="532" y="604"/>
                </a:lnTo>
                <a:lnTo>
                  <a:pt x="528" y="616"/>
                </a:lnTo>
                <a:lnTo>
                  <a:pt x="516" y="676"/>
                </a:lnTo>
                <a:lnTo>
                  <a:pt x="514" y="690"/>
                </a:lnTo>
                <a:close/>
              </a:path>
            </a:pathLst>
          </a:custGeom>
          <a:solidFill>
            <a:srgbClr val="194F9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1" name="Google Shape;781;p8"/>
          <p:cNvSpPr/>
          <p:nvPr/>
        </p:nvSpPr>
        <p:spPr>
          <a:xfrm>
            <a:off x="3141663" y="2409825"/>
            <a:ext cx="889000" cy="1035050"/>
          </a:xfrm>
          <a:custGeom>
            <a:rect b="b" l="l" r="r" t="t"/>
            <a:pathLst>
              <a:path extrusionOk="0" h="652" w="560">
                <a:moveTo>
                  <a:pt x="490" y="652"/>
                </a:moveTo>
                <a:lnTo>
                  <a:pt x="372" y="634"/>
                </a:lnTo>
                <a:lnTo>
                  <a:pt x="256" y="618"/>
                </a:lnTo>
                <a:lnTo>
                  <a:pt x="238" y="614"/>
                </a:lnTo>
                <a:lnTo>
                  <a:pt x="234" y="614"/>
                </a:lnTo>
                <a:lnTo>
                  <a:pt x="226" y="612"/>
                </a:lnTo>
                <a:lnTo>
                  <a:pt x="222" y="612"/>
                </a:lnTo>
                <a:lnTo>
                  <a:pt x="216" y="610"/>
                </a:lnTo>
                <a:lnTo>
                  <a:pt x="212" y="610"/>
                </a:lnTo>
                <a:lnTo>
                  <a:pt x="206" y="610"/>
                </a:lnTo>
                <a:lnTo>
                  <a:pt x="194" y="608"/>
                </a:lnTo>
                <a:lnTo>
                  <a:pt x="186" y="606"/>
                </a:lnTo>
                <a:lnTo>
                  <a:pt x="182" y="604"/>
                </a:lnTo>
                <a:lnTo>
                  <a:pt x="178" y="604"/>
                </a:lnTo>
                <a:lnTo>
                  <a:pt x="174" y="604"/>
                </a:lnTo>
                <a:lnTo>
                  <a:pt x="166" y="602"/>
                </a:lnTo>
                <a:lnTo>
                  <a:pt x="162" y="602"/>
                </a:lnTo>
                <a:lnTo>
                  <a:pt x="138" y="598"/>
                </a:lnTo>
                <a:lnTo>
                  <a:pt x="136" y="598"/>
                </a:lnTo>
                <a:lnTo>
                  <a:pt x="132" y="596"/>
                </a:lnTo>
                <a:lnTo>
                  <a:pt x="118" y="594"/>
                </a:lnTo>
                <a:lnTo>
                  <a:pt x="84" y="588"/>
                </a:lnTo>
                <a:lnTo>
                  <a:pt x="80" y="586"/>
                </a:lnTo>
                <a:lnTo>
                  <a:pt x="66" y="586"/>
                </a:lnTo>
                <a:lnTo>
                  <a:pt x="54" y="582"/>
                </a:lnTo>
                <a:lnTo>
                  <a:pt x="48" y="582"/>
                </a:lnTo>
                <a:lnTo>
                  <a:pt x="32" y="578"/>
                </a:lnTo>
                <a:lnTo>
                  <a:pt x="28" y="578"/>
                </a:lnTo>
                <a:lnTo>
                  <a:pt x="22" y="576"/>
                </a:lnTo>
                <a:lnTo>
                  <a:pt x="14" y="574"/>
                </a:lnTo>
                <a:lnTo>
                  <a:pt x="8" y="574"/>
                </a:lnTo>
                <a:lnTo>
                  <a:pt x="0" y="574"/>
                </a:lnTo>
                <a:lnTo>
                  <a:pt x="0" y="572"/>
                </a:lnTo>
                <a:lnTo>
                  <a:pt x="2" y="558"/>
                </a:lnTo>
                <a:lnTo>
                  <a:pt x="14" y="498"/>
                </a:lnTo>
                <a:lnTo>
                  <a:pt x="18" y="486"/>
                </a:lnTo>
                <a:lnTo>
                  <a:pt x="20" y="476"/>
                </a:lnTo>
                <a:lnTo>
                  <a:pt x="22" y="468"/>
                </a:lnTo>
                <a:lnTo>
                  <a:pt x="22" y="464"/>
                </a:lnTo>
                <a:lnTo>
                  <a:pt x="24" y="454"/>
                </a:lnTo>
                <a:lnTo>
                  <a:pt x="26" y="442"/>
                </a:lnTo>
                <a:lnTo>
                  <a:pt x="32" y="422"/>
                </a:lnTo>
                <a:lnTo>
                  <a:pt x="36" y="400"/>
                </a:lnTo>
                <a:lnTo>
                  <a:pt x="82" y="190"/>
                </a:lnTo>
                <a:lnTo>
                  <a:pt x="84" y="180"/>
                </a:lnTo>
                <a:lnTo>
                  <a:pt x="88" y="158"/>
                </a:lnTo>
                <a:lnTo>
                  <a:pt x="92" y="140"/>
                </a:lnTo>
                <a:lnTo>
                  <a:pt x="92" y="136"/>
                </a:lnTo>
                <a:lnTo>
                  <a:pt x="94" y="126"/>
                </a:lnTo>
                <a:lnTo>
                  <a:pt x="98" y="106"/>
                </a:lnTo>
                <a:lnTo>
                  <a:pt x="106" y="78"/>
                </a:lnTo>
                <a:lnTo>
                  <a:pt x="118" y="12"/>
                </a:lnTo>
                <a:lnTo>
                  <a:pt x="120" y="2"/>
                </a:lnTo>
                <a:lnTo>
                  <a:pt x="122" y="0"/>
                </a:lnTo>
                <a:lnTo>
                  <a:pt x="258" y="26"/>
                </a:lnTo>
                <a:lnTo>
                  <a:pt x="394" y="48"/>
                </a:lnTo>
                <a:lnTo>
                  <a:pt x="394" y="54"/>
                </a:lnTo>
                <a:lnTo>
                  <a:pt x="386" y="90"/>
                </a:lnTo>
                <a:lnTo>
                  <a:pt x="380" y="126"/>
                </a:lnTo>
                <a:lnTo>
                  <a:pt x="374" y="160"/>
                </a:lnTo>
                <a:lnTo>
                  <a:pt x="374" y="162"/>
                </a:lnTo>
                <a:lnTo>
                  <a:pt x="506" y="182"/>
                </a:lnTo>
                <a:lnTo>
                  <a:pt x="512" y="184"/>
                </a:lnTo>
                <a:lnTo>
                  <a:pt x="518" y="184"/>
                </a:lnTo>
                <a:lnTo>
                  <a:pt x="560" y="190"/>
                </a:lnTo>
                <a:lnTo>
                  <a:pt x="558" y="200"/>
                </a:lnTo>
                <a:lnTo>
                  <a:pt x="556" y="224"/>
                </a:lnTo>
                <a:lnTo>
                  <a:pt x="552" y="244"/>
                </a:lnTo>
                <a:lnTo>
                  <a:pt x="530" y="384"/>
                </a:lnTo>
                <a:lnTo>
                  <a:pt x="524" y="424"/>
                </a:lnTo>
                <a:lnTo>
                  <a:pt x="518" y="464"/>
                </a:lnTo>
                <a:lnTo>
                  <a:pt x="512" y="504"/>
                </a:lnTo>
                <a:lnTo>
                  <a:pt x="506" y="546"/>
                </a:lnTo>
                <a:lnTo>
                  <a:pt x="494" y="628"/>
                </a:lnTo>
                <a:lnTo>
                  <a:pt x="490" y="646"/>
                </a:lnTo>
                <a:lnTo>
                  <a:pt x="490" y="65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2" name="Google Shape;782;p8"/>
          <p:cNvSpPr/>
          <p:nvPr/>
        </p:nvSpPr>
        <p:spPr>
          <a:xfrm>
            <a:off x="9498014" y="2197100"/>
            <a:ext cx="98425" cy="139700"/>
          </a:xfrm>
          <a:custGeom>
            <a:rect b="b" l="l" r="r" t="t"/>
            <a:pathLst>
              <a:path extrusionOk="0" h="88" w="62">
                <a:moveTo>
                  <a:pt x="60" y="30"/>
                </a:moveTo>
                <a:lnTo>
                  <a:pt x="62" y="34"/>
                </a:lnTo>
                <a:lnTo>
                  <a:pt x="60" y="38"/>
                </a:lnTo>
                <a:lnTo>
                  <a:pt x="56" y="36"/>
                </a:lnTo>
                <a:lnTo>
                  <a:pt x="44" y="24"/>
                </a:lnTo>
                <a:lnTo>
                  <a:pt x="48" y="46"/>
                </a:lnTo>
                <a:lnTo>
                  <a:pt x="52" y="60"/>
                </a:lnTo>
                <a:lnTo>
                  <a:pt x="52" y="62"/>
                </a:lnTo>
                <a:lnTo>
                  <a:pt x="50" y="72"/>
                </a:lnTo>
                <a:lnTo>
                  <a:pt x="46" y="76"/>
                </a:lnTo>
                <a:lnTo>
                  <a:pt x="46" y="74"/>
                </a:lnTo>
                <a:lnTo>
                  <a:pt x="42" y="76"/>
                </a:lnTo>
                <a:lnTo>
                  <a:pt x="40" y="76"/>
                </a:lnTo>
                <a:lnTo>
                  <a:pt x="34" y="80"/>
                </a:lnTo>
                <a:lnTo>
                  <a:pt x="28" y="84"/>
                </a:lnTo>
                <a:lnTo>
                  <a:pt x="24" y="86"/>
                </a:lnTo>
                <a:lnTo>
                  <a:pt x="22" y="88"/>
                </a:lnTo>
                <a:lnTo>
                  <a:pt x="18" y="88"/>
                </a:lnTo>
                <a:lnTo>
                  <a:pt x="18" y="86"/>
                </a:lnTo>
                <a:lnTo>
                  <a:pt x="20" y="76"/>
                </a:lnTo>
                <a:lnTo>
                  <a:pt x="14" y="56"/>
                </a:lnTo>
                <a:lnTo>
                  <a:pt x="8" y="36"/>
                </a:lnTo>
                <a:lnTo>
                  <a:pt x="0" y="10"/>
                </a:lnTo>
                <a:lnTo>
                  <a:pt x="12" y="6"/>
                </a:lnTo>
                <a:lnTo>
                  <a:pt x="18" y="4"/>
                </a:lnTo>
                <a:lnTo>
                  <a:pt x="36" y="0"/>
                </a:lnTo>
                <a:lnTo>
                  <a:pt x="40" y="8"/>
                </a:lnTo>
                <a:lnTo>
                  <a:pt x="42" y="14"/>
                </a:lnTo>
                <a:lnTo>
                  <a:pt x="48" y="24"/>
                </a:lnTo>
                <a:lnTo>
                  <a:pt x="52" y="26"/>
                </a:lnTo>
                <a:lnTo>
                  <a:pt x="60" y="3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3" name="Google Shape;783;p8"/>
          <p:cNvSpPr/>
          <p:nvPr/>
        </p:nvSpPr>
        <p:spPr>
          <a:xfrm>
            <a:off x="9602788" y="2251076"/>
            <a:ext cx="19050" cy="34925"/>
          </a:xfrm>
          <a:custGeom>
            <a:rect b="b" l="l" r="r" t="t"/>
            <a:pathLst>
              <a:path extrusionOk="0" h="22" w="12">
                <a:moveTo>
                  <a:pt x="0" y="0"/>
                </a:moveTo>
                <a:lnTo>
                  <a:pt x="4" y="0"/>
                </a:lnTo>
                <a:lnTo>
                  <a:pt x="6" y="2"/>
                </a:lnTo>
                <a:lnTo>
                  <a:pt x="6" y="6"/>
                </a:lnTo>
                <a:lnTo>
                  <a:pt x="12" y="16"/>
                </a:lnTo>
                <a:lnTo>
                  <a:pt x="10" y="18"/>
                </a:lnTo>
                <a:lnTo>
                  <a:pt x="8" y="22"/>
                </a:lnTo>
                <a:lnTo>
                  <a:pt x="4" y="20"/>
                </a:lnTo>
                <a:lnTo>
                  <a:pt x="2" y="14"/>
                </a:lnTo>
                <a:lnTo>
                  <a:pt x="0" y="4"/>
                </a:lnTo>
                <a:lnTo>
                  <a:pt x="0"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4" name="Google Shape;784;p8"/>
          <p:cNvSpPr/>
          <p:nvPr/>
        </p:nvSpPr>
        <p:spPr>
          <a:xfrm>
            <a:off x="9590089" y="2254251"/>
            <a:ext cx="15875" cy="41275"/>
          </a:xfrm>
          <a:custGeom>
            <a:rect b="b" l="l" r="r" t="t"/>
            <a:pathLst>
              <a:path extrusionOk="0" h="26" w="10">
                <a:moveTo>
                  <a:pt x="8" y="2"/>
                </a:moveTo>
                <a:lnTo>
                  <a:pt x="10" y="14"/>
                </a:lnTo>
                <a:lnTo>
                  <a:pt x="10" y="18"/>
                </a:lnTo>
                <a:lnTo>
                  <a:pt x="6" y="24"/>
                </a:lnTo>
                <a:lnTo>
                  <a:pt x="0" y="26"/>
                </a:lnTo>
                <a:lnTo>
                  <a:pt x="0" y="12"/>
                </a:lnTo>
                <a:lnTo>
                  <a:pt x="2" y="4"/>
                </a:lnTo>
                <a:lnTo>
                  <a:pt x="6" y="0"/>
                </a:lnTo>
                <a:lnTo>
                  <a:pt x="8" y="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85" name="Google Shape;785;p8"/>
          <p:cNvGrpSpPr/>
          <p:nvPr/>
        </p:nvGrpSpPr>
        <p:grpSpPr>
          <a:xfrm>
            <a:off x="9250364" y="2022476"/>
            <a:ext cx="549275" cy="276225"/>
            <a:chOff x="5000" y="1274"/>
            <a:chExt cx="346" cy="174"/>
          </a:xfrm>
        </p:grpSpPr>
        <p:sp>
          <p:nvSpPr>
            <p:cNvPr id="786" name="Google Shape;786;p8"/>
            <p:cNvSpPr/>
            <p:nvPr/>
          </p:nvSpPr>
          <p:spPr>
            <a:xfrm>
              <a:off x="5000" y="1274"/>
              <a:ext cx="334" cy="160"/>
            </a:xfrm>
            <a:custGeom>
              <a:rect b="b" l="l" r="r" t="t"/>
              <a:pathLst>
                <a:path extrusionOk="0" h="160" w="334">
                  <a:moveTo>
                    <a:pt x="222" y="144"/>
                  </a:moveTo>
                  <a:lnTo>
                    <a:pt x="224" y="138"/>
                  </a:lnTo>
                  <a:lnTo>
                    <a:pt x="224" y="134"/>
                  </a:lnTo>
                  <a:lnTo>
                    <a:pt x="224" y="128"/>
                  </a:lnTo>
                  <a:lnTo>
                    <a:pt x="218" y="138"/>
                  </a:lnTo>
                  <a:lnTo>
                    <a:pt x="216" y="140"/>
                  </a:lnTo>
                  <a:lnTo>
                    <a:pt x="208" y="136"/>
                  </a:lnTo>
                  <a:lnTo>
                    <a:pt x="204" y="134"/>
                  </a:lnTo>
                  <a:lnTo>
                    <a:pt x="198" y="124"/>
                  </a:lnTo>
                  <a:lnTo>
                    <a:pt x="196" y="118"/>
                  </a:lnTo>
                  <a:lnTo>
                    <a:pt x="192" y="110"/>
                  </a:lnTo>
                  <a:lnTo>
                    <a:pt x="174" y="114"/>
                  </a:lnTo>
                  <a:lnTo>
                    <a:pt x="168" y="116"/>
                  </a:lnTo>
                  <a:lnTo>
                    <a:pt x="156" y="120"/>
                  </a:lnTo>
                  <a:lnTo>
                    <a:pt x="156" y="118"/>
                  </a:lnTo>
                  <a:lnTo>
                    <a:pt x="138" y="122"/>
                  </a:lnTo>
                  <a:lnTo>
                    <a:pt x="122" y="126"/>
                  </a:lnTo>
                  <a:lnTo>
                    <a:pt x="94" y="134"/>
                  </a:lnTo>
                  <a:lnTo>
                    <a:pt x="88" y="134"/>
                  </a:lnTo>
                  <a:lnTo>
                    <a:pt x="58" y="140"/>
                  </a:lnTo>
                  <a:lnTo>
                    <a:pt x="38" y="146"/>
                  </a:lnTo>
                  <a:lnTo>
                    <a:pt x="28" y="146"/>
                  </a:lnTo>
                  <a:lnTo>
                    <a:pt x="4" y="152"/>
                  </a:lnTo>
                  <a:lnTo>
                    <a:pt x="2" y="152"/>
                  </a:lnTo>
                  <a:lnTo>
                    <a:pt x="0" y="150"/>
                  </a:lnTo>
                  <a:lnTo>
                    <a:pt x="0" y="140"/>
                  </a:lnTo>
                  <a:lnTo>
                    <a:pt x="2" y="84"/>
                  </a:lnTo>
                  <a:lnTo>
                    <a:pt x="2" y="76"/>
                  </a:lnTo>
                  <a:lnTo>
                    <a:pt x="2" y="74"/>
                  </a:lnTo>
                  <a:lnTo>
                    <a:pt x="2" y="70"/>
                  </a:lnTo>
                  <a:lnTo>
                    <a:pt x="2" y="68"/>
                  </a:lnTo>
                  <a:lnTo>
                    <a:pt x="4" y="68"/>
                  </a:lnTo>
                  <a:lnTo>
                    <a:pt x="22" y="64"/>
                  </a:lnTo>
                  <a:lnTo>
                    <a:pt x="56" y="58"/>
                  </a:lnTo>
                  <a:lnTo>
                    <a:pt x="68" y="56"/>
                  </a:lnTo>
                  <a:lnTo>
                    <a:pt x="74" y="54"/>
                  </a:lnTo>
                  <a:lnTo>
                    <a:pt x="104" y="48"/>
                  </a:lnTo>
                  <a:lnTo>
                    <a:pt x="132" y="42"/>
                  </a:lnTo>
                  <a:lnTo>
                    <a:pt x="180" y="30"/>
                  </a:lnTo>
                  <a:lnTo>
                    <a:pt x="188" y="16"/>
                  </a:lnTo>
                  <a:lnTo>
                    <a:pt x="188" y="14"/>
                  </a:lnTo>
                  <a:lnTo>
                    <a:pt x="200" y="6"/>
                  </a:lnTo>
                  <a:lnTo>
                    <a:pt x="204" y="2"/>
                  </a:lnTo>
                  <a:lnTo>
                    <a:pt x="206" y="0"/>
                  </a:lnTo>
                  <a:lnTo>
                    <a:pt x="212" y="2"/>
                  </a:lnTo>
                  <a:lnTo>
                    <a:pt x="214" y="0"/>
                  </a:lnTo>
                  <a:lnTo>
                    <a:pt x="220" y="14"/>
                  </a:lnTo>
                  <a:lnTo>
                    <a:pt x="222" y="18"/>
                  </a:lnTo>
                  <a:lnTo>
                    <a:pt x="228" y="22"/>
                  </a:lnTo>
                  <a:lnTo>
                    <a:pt x="236" y="22"/>
                  </a:lnTo>
                  <a:lnTo>
                    <a:pt x="236" y="20"/>
                  </a:lnTo>
                  <a:lnTo>
                    <a:pt x="236" y="18"/>
                  </a:lnTo>
                  <a:lnTo>
                    <a:pt x="238" y="16"/>
                  </a:lnTo>
                  <a:lnTo>
                    <a:pt x="244" y="20"/>
                  </a:lnTo>
                  <a:lnTo>
                    <a:pt x="242" y="26"/>
                  </a:lnTo>
                  <a:lnTo>
                    <a:pt x="228" y="34"/>
                  </a:lnTo>
                  <a:lnTo>
                    <a:pt x="222" y="38"/>
                  </a:lnTo>
                  <a:lnTo>
                    <a:pt x="222" y="42"/>
                  </a:lnTo>
                  <a:lnTo>
                    <a:pt x="212" y="62"/>
                  </a:lnTo>
                  <a:lnTo>
                    <a:pt x="214" y="68"/>
                  </a:lnTo>
                  <a:lnTo>
                    <a:pt x="224" y="74"/>
                  </a:lnTo>
                  <a:lnTo>
                    <a:pt x="232" y="70"/>
                  </a:lnTo>
                  <a:lnTo>
                    <a:pt x="232" y="68"/>
                  </a:lnTo>
                  <a:lnTo>
                    <a:pt x="242" y="68"/>
                  </a:lnTo>
                  <a:lnTo>
                    <a:pt x="246" y="72"/>
                  </a:lnTo>
                  <a:lnTo>
                    <a:pt x="258" y="88"/>
                  </a:lnTo>
                  <a:lnTo>
                    <a:pt x="256" y="96"/>
                  </a:lnTo>
                  <a:lnTo>
                    <a:pt x="262" y="98"/>
                  </a:lnTo>
                  <a:lnTo>
                    <a:pt x="266" y="98"/>
                  </a:lnTo>
                  <a:lnTo>
                    <a:pt x="268" y="98"/>
                  </a:lnTo>
                  <a:lnTo>
                    <a:pt x="272" y="98"/>
                  </a:lnTo>
                  <a:lnTo>
                    <a:pt x="276" y="106"/>
                  </a:lnTo>
                  <a:lnTo>
                    <a:pt x="276" y="110"/>
                  </a:lnTo>
                  <a:lnTo>
                    <a:pt x="276" y="112"/>
                  </a:lnTo>
                  <a:lnTo>
                    <a:pt x="286" y="116"/>
                  </a:lnTo>
                  <a:lnTo>
                    <a:pt x="298" y="118"/>
                  </a:lnTo>
                  <a:lnTo>
                    <a:pt x="302" y="118"/>
                  </a:lnTo>
                  <a:lnTo>
                    <a:pt x="308" y="112"/>
                  </a:lnTo>
                  <a:lnTo>
                    <a:pt x="310" y="110"/>
                  </a:lnTo>
                  <a:lnTo>
                    <a:pt x="312" y="110"/>
                  </a:lnTo>
                  <a:lnTo>
                    <a:pt x="316" y="108"/>
                  </a:lnTo>
                  <a:lnTo>
                    <a:pt x="318" y="106"/>
                  </a:lnTo>
                  <a:lnTo>
                    <a:pt x="322" y="102"/>
                  </a:lnTo>
                  <a:lnTo>
                    <a:pt x="324" y="98"/>
                  </a:lnTo>
                  <a:lnTo>
                    <a:pt x="322" y="88"/>
                  </a:lnTo>
                  <a:lnTo>
                    <a:pt x="306" y="76"/>
                  </a:lnTo>
                  <a:lnTo>
                    <a:pt x="304" y="74"/>
                  </a:lnTo>
                  <a:lnTo>
                    <a:pt x="300" y="76"/>
                  </a:lnTo>
                  <a:lnTo>
                    <a:pt x="300" y="80"/>
                  </a:lnTo>
                  <a:lnTo>
                    <a:pt x="294" y="76"/>
                  </a:lnTo>
                  <a:lnTo>
                    <a:pt x="294" y="74"/>
                  </a:lnTo>
                  <a:lnTo>
                    <a:pt x="302" y="72"/>
                  </a:lnTo>
                  <a:lnTo>
                    <a:pt x="304" y="72"/>
                  </a:lnTo>
                  <a:lnTo>
                    <a:pt x="308" y="74"/>
                  </a:lnTo>
                  <a:lnTo>
                    <a:pt x="314" y="76"/>
                  </a:lnTo>
                  <a:lnTo>
                    <a:pt x="318" y="80"/>
                  </a:lnTo>
                  <a:lnTo>
                    <a:pt x="320" y="80"/>
                  </a:lnTo>
                  <a:lnTo>
                    <a:pt x="320" y="82"/>
                  </a:lnTo>
                  <a:lnTo>
                    <a:pt x="324" y="86"/>
                  </a:lnTo>
                  <a:lnTo>
                    <a:pt x="328" y="92"/>
                  </a:lnTo>
                  <a:lnTo>
                    <a:pt x="330" y="96"/>
                  </a:lnTo>
                  <a:lnTo>
                    <a:pt x="334" y="108"/>
                  </a:lnTo>
                  <a:lnTo>
                    <a:pt x="334" y="114"/>
                  </a:lnTo>
                  <a:lnTo>
                    <a:pt x="330" y="116"/>
                  </a:lnTo>
                  <a:lnTo>
                    <a:pt x="328" y="116"/>
                  </a:lnTo>
                  <a:lnTo>
                    <a:pt x="324" y="116"/>
                  </a:lnTo>
                  <a:lnTo>
                    <a:pt x="320" y="118"/>
                  </a:lnTo>
                  <a:lnTo>
                    <a:pt x="312" y="122"/>
                  </a:lnTo>
                  <a:lnTo>
                    <a:pt x="308" y="124"/>
                  </a:lnTo>
                  <a:lnTo>
                    <a:pt x="298" y="128"/>
                  </a:lnTo>
                  <a:lnTo>
                    <a:pt x="292" y="130"/>
                  </a:lnTo>
                  <a:lnTo>
                    <a:pt x="292" y="134"/>
                  </a:lnTo>
                  <a:lnTo>
                    <a:pt x="290" y="140"/>
                  </a:lnTo>
                  <a:lnTo>
                    <a:pt x="276" y="146"/>
                  </a:lnTo>
                  <a:lnTo>
                    <a:pt x="272" y="140"/>
                  </a:lnTo>
                  <a:lnTo>
                    <a:pt x="272" y="134"/>
                  </a:lnTo>
                  <a:lnTo>
                    <a:pt x="272" y="128"/>
                  </a:lnTo>
                  <a:lnTo>
                    <a:pt x="262" y="126"/>
                  </a:lnTo>
                  <a:lnTo>
                    <a:pt x="258" y="140"/>
                  </a:lnTo>
                  <a:lnTo>
                    <a:pt x="250" y="150"/>
                  </a:lnTo>
                  <a:lnTo>
                    <a:pt x="238" y="158"/>
                  </a:lnTo>
                  <a:lnTo>
                    <a:pt x="234" y="160"/>
                  </a:lnTo>
                  <a:lnTo>
                    <a:pt x="228" y="150"/>
                  </a:lnTo>
                  <a:lnTo>
                    <a:pt x="228" y="146"/>
                  </a:lnTo>
                  <a:lnTo>
                    <a:pt x="226" y="144"/>
                  </a:lnTo>
                  <a:lnTo>
                    <a:pt x="222" y="14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7" name="Google Shape;787;p8"/>
            <p:cNvSpPr/>
            <p:nvPr/>
          </p:nvSpPr>
          <p:spPr>
            <a:xfrm>
              <a:off x="5266" y="1426"/>
              <a:ext cx="28" cy="22"/>
            </a:xfrm>
            <a:custGeom>
              <a:rect b="b" l="l" r="r" t="t"/>
              <a:pathLst>
                <a:path extrusionOk="0" h="22" w="28">
                  <a:moveTo>
                    <a:pt x="20" y="0"/>
                  </a:moveTo>
                  <a:lnTo>
                    <a:pt x="22" y="0"/>
                  </a:lnTo>
                  <a:lnTo>
                    <a:pt x="26" y="6"/>
                  </a:lnTo>
                  <a:lnTo>
                    <a:pt x="28" y="12"/>
                  </a:lnTo>
                  <a:lnTo>
                    <a:pt x="24" y="12"/>
                  </a:lnTo>
                  <a:lnTo>
                    <a:pt x="22" y="12"/>
                  </a:lnTo>
                  <a:lnTo>
                    <a:pt x="20" y="12"/>
                  </a:lnTo>
                  <a:lnTo>
                    <a:pt x="18" y="14"/>
                  </a:lnTo>
                  <a:lnTo>
                    <a:pt x="14" y="16"/>
                  </a:lnTo>
                  <a:lnTo>
                    <a:pt x="12" y="16"/>
                  </a:lnTo>
                  <a:lnTo>
                    <a:pt x="10" y="18"/>
                  </a:lnTo>
                  <a:lnTo>
                    <a:pt x="8" y="18"/>
                  </a:lnTo>
                  <a:lnTo>
                    <a:pt x="8" y="20"/>
                  </a:lnTo>
                  <a:lnTo>
                    <a:pt x="8" y="22"/>
                  </a:lnTo>
                  <a:lnTo>
                    <a:pt x="6" y="22"/>
                  </a:lnTo>
                  <a:lnTo>
                    <a:pt x="2" y="20"/>
                  </a:lnTo>
                  <a:lnTo>
                    <a:pt x="0" y="18"/>
                  </a:lnTo>
                  <a:lnTo>
                    <a:pt x="12" y="2"/>
                  </a:lnTo>
                  <a:lnTo>
                    <a:pt x="14" y="0"/>
                  </a:lnTo>
                  <a:lnTo>
                    <a:pt x="20"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8" name="Google Shape;788;p8"/>
            <p:cNvSpPr/>
            <p:nvPr/>
          </p:nvSpPr>
          <p:spPr>
            <a:xfrm>
              <a:off x="5322" y="1422"/>
              <a:ext cx="24" cy="16"/>
            </a:xfrm>
            <a:custGeom>
              <a:rect b="b" l="l" r="r" t="t"/>
              <a:pathLst>
                <a:path extrusionOk="0" h="16" w="24">
                  <a:moveTo>
                    <a:pt x="16" y="0"/>
                  </a:moveTo>
                  <a:lnTo>
                    <a:pt x="20" y="6"/>
                  </a:lnTo>
                  <a:lnTo>
                    <a:pt x="24" y="10"/>
                  </a:lnTo>
                  <a:lnTo>
                    <a:pt x="24" y="12"/>
                  </a:lnTo>
                  <a:lnTo>
                    <a:pt x="24" y="14"/>
                  </a:lnTo>
                  <a:lnTo>
                    <a:pt x="22" y="14"/>
                  </a:lnTo>
                  <a:lnTo>
                    <a:pt x="20" y="16"/>
                  </a:lnTo>
                  <a:lnTo>
                    <a:pt x="18" y="16"/>
                  </a:lnTo>
                  <a:lnTo>
                    <a:pt x="14" y="16"/>
                  </a:lnTo>
                  <a:lnTo>
                    <a:pt x="12" y="16"/>
                  </a:lnTo>
                  <a:lnTo>
                    <a:pt x="8" y="16"/>
                  </a:lnTo>
                  <a:lnTo>
                    <a:pt x="0" y="16"/>
                  </a:lnTo>
                  <a:lnTo>
                    <a:pt x="2" y="14"/>
                  </a:lnTo>
                  <a:lnTo>
                    <a:pt x="4" y="14"/>
                  </a:lnTo>
                  <a:lnTo>
                    <a:pt x="10" y="12"/>
                  </a:lnTo>
                  <a:lnTo>
                    <a:pt x="14" y="4"/>
                  </a:lnTo>
                  <a:lnTo>
                    <a:pt x="16"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89" name="Google Shape;789;p8"/>
          <p:cNvSpPr/>
          <p:nvPr/>
        </p:nvSpPr>
        <p:spPr>
          <a:xfrm>
            <a:off x="9066214" y="2428876"/>
            <a:ext cx="212725" cy="447675"/>
          </a:xfrm>
          <a:custGeom>
            <a:rect b="b" l="l" r="r" t="t"/>
            <a:pathLst>
              <a:path extrusionOk="0" h="282" w="134">
                <a:moveTo>
                  <a:pt x="114" y="26"/>
                </a:moveTo>
                <a:lnTo>
                  <a:pt x="116" y="30"/>
                </a:lnTo>
                <a:lnTo>
                  <a:pt x="114" y="36"/>
                </a:lnTo>
                <a:lnTo>
                  <a:pt x="112" y="60"/>
                </a:lnTo>
                <a:lnTo>
                  <a:pt x="106" y="66"/>
                </a:lnTo>
                <a:lnTo>
                  <a:pt x="104" y="66"/>
                </a:lnTo>
                <a:lnTo>
                  <a:pt x="104" y="64"/>
                </a:lnTo>
                <a:lnTo>
                  <a:pt x="104" y="62"/>
                </a:lnTo>
                <a:lnTo>
                  <a:pt x="102" y="64"/>
                </a:lnTo>
                <a:lnTo>
                  <a:pt x="98" y="72"/>
                </a:lnTo>
                <a:lnTo>
                  <a:pt x="94" y="82"/>
                </a:lnTo>
                <a:lnTo>
                  <a:pt x="94" y="86"/>
                </a:lnTo>
                <a:lnTo>
                  <a:pt x="96" y="92"/>
                </a:lnTo>
                <a:lnTo>
                  <a:pt x="98" y="94"/>
                </a:lnTo>
                <a:lnTo>
                  <a:pt x="104" y="94"/>
                </a:lnTo>
                <a:lnTo>
                  <a:pt x="114" y="92"/>
                </a:lnTo>
                <a:lnTo>
                  <a:pt x="122" y="88"/>
                </a:lnTo>
                <a:lnTo>
                  <a:pt x="126" y="94"/>
                </a:lnTo>
                <a:lnTo>
                  <a:pt x="130" y="104"/>
                </a:lnTo>
                <a:lnTo>
                  <a:pt x="132" y="138"/>
                </a:lnTo>
                <a:lnTo>
                  <a:pt x="134" y="168"/>
                </a:lnTo>
                <a:lnTo>
                  <a:pt x="130" y="156"/>
                </a:lnTo>
                <a:lnTo>
                  <a:pt x="130" y="148"/>
                </a:lnTo>
                <a:lnTo>
                  <a:pt x="130" y="144"/>
                </a:lnTo>
                <a:lnTo>
                  <a:pt x="130" y="140"/>
                </a:lnTo>
                <a:lnTo>
                  <a:pt x="128" y="134"/>
                </a:lnTo>
                <a:lnTo>
                  <a:pt x="126" y="136"/>
                </a:lnTo>
                <a:lnTo>
                  <a:pt x="126" y="148"/>
                </a:lnTo>
                <a:lnTo>
                  <a:pt x="126" y="168"/>
                </a:lnTo>
                <a:lnTo>
                  <a:pt x="126" y="172"/>
                </a:lnTo>
                <a:lnTo>
                  <a:pt x="128" y="174"/>
                </a:lnTo>
                <a:lnTo>
                  <a:pt x="130" y="176"/>
                </a:lnTo>
                <a:lnTo>
                  <a:pt x="128" y="180"/>
                </a:lnTo>
                <a:lnTo>
                  <a:pt x="126" y="184"/>
                </a:lnTo>
                <a:lnTo>
                  <a:pt x="118" y="196"/>
                </a:lnTo>
                <a:lnTo>
                  <a:pt x="112" y="204"/>
                </a:lnTo>
                <a:lnTo>
                  <a:pt x="116" y="208"/>
                </a:lnTo>
                <a:lnTo>
                  <a:pt x="114" y="212"/>
                </a:lnTo>
                <a:lnTo>
                  <a:pt x="112" y="210"/>
                </a:lnTo>
                <a:lnTo>
                  <a:pt x="110" y="212"/>
                </a:lnTo>
                <a:lnTo>
                  <a:pt x="108" y="216"/>
                </a:lnTo>
                <a:lnTo>
                  <a:pt x="110" y="218"/>
                </a:lnTo>
                <a:lnTo>
                  <a:pt x="112" y="218"/>
                </a:lnTo>
                <a:lnTo>
                  <a:pt x="114" y="222"/>
                </a:lnTo>
                <a:lnTo>
                  <a:pt x="106" y="228"/>
                </a:lnTo>
                <a:lnTo>
                  <a:pt x="106" y="226"/>
                </a:lnTo>
                <a:lnTo>
                  <a:pt x="102" y="228"/>
                </a:lnTo>
                <a:lnTo>
                  <a:pt x="94" y="234"/>
                </a:lnTo>
                <a:lnTo>
                  <a:pt x="98" y="234"/>
                </a:lnTo>
                <a:lnTo>
                  <a:pt x="100" y="236"/>
                </a:lnTo>
                <a:lnTo>
                  <a:pt x="98" y="246"/>
                </a:lnTo>
                <a:lnTo>
                  <a:pt x="94" y="258"/>
                </a:lnTo>
                <a:lnTo>
                  <a:pt x="92" y="266"/>
                </a:lnTo>
                <a:lnTo>
                  <a:pt x="88" y="274"/>
                </a:lnTo>
                <a:lnTo>
                  <a:pt x="86" y="278"/>
                </a:lnTo>
                <a:lnTo>
                  <a:pt x="84" y="278"/>
                </a:lnTo>
                <a:lnTo>
                  <a:pt x="82" y="280"/>
                </a:lnTo>
                <a:lnTo>
                  <a:pt x="78" y="282"/>
                </a:lnTo>
                <a:lnTo>
                  <a:pt x="76" y="282"/>
                </a:lnTo>
                <a:lnTo>
                  <a:pt x="74" y="276"/>
                </a:lnTo>
                <a:lnTo>
                  <a:pt x="74" y="272"/>
                </a:lnTo>
                <a:lnTo>
                  <a:pt x="76" y="268"/>
                </a:lnTo>
                <a:lnTo>
                  <a:pt x="76" y="264"/>
                </a:lnTo>
                <a:lnTo>
                  <a:pt x="78" y="260"/>
                </a:lnTo>
                <a:lnTo>
                  <a:pt x="78" y="256"/>
                </a:lnTo>
                <a:lnTo>
                  <a:pt x="76" y="254"/>
                </a:lnTo>
                <a:lnTo>
                  <a:pt x="72" y="252"/>
                </a:lnTo>
                <a:lnTo>
                  <a:pt x="60" y="250"/>
                </a:lnTo>
                <a:lnTo>
                  <a:pt x="56" y="252"/>
                </a:lnTo>
                <a:lnTo>
                  <a:pt x="48" y="252"/>
                </a:lnTo>
                <a:lnTo>
                  <a:pt x="32" y="246"/>
                </a:lnTo>
                <a:lnTo>
                  <a:pt x="24" y="242"/>
                </a:lnTo>
                <a:lnTo>
                  <a:pt x="20" y="240"/>
                </a:lnTo>
                <a:lnTo>
                  <a:pt x="8" y="232"/>
                </a:lnTo>
                <a:lnTo>
                  <a:pt x="6" y="228"/>
                </a:lnTo>
                <a:lnTo>
                  <a:pt x="0" y="216"/>
                </a:lnTo>
                <a:lnTo>
                  <a:pt x="6" y="198"/>
                </a:lnTo>
                <a:lnTo>
                  <a:pt x="8" y="194"/>
                </a:lnTo>
                <a:lnTo>
                  <a:pt x="10" y="192"/>
                </a:lnTo>
                <a:lnTo>
                  <a:pt x="12" y="188"/>
                </a:lnTo>
                <a:lnTo>
                  <a:pt x="14" y="186"/>
                </a:lnTo>
                <a:lnTo>
                  <a:pt x="20" y="184"/>
                </a:lnTo>
                <a:lnTo>
                  <a:pt x="28" y="180"/>
                </a:lnTo>
                <a:lnTo>
                  <a:pt x="32" y="178"/>
                </a:lnTo>
                <a:lnTo>
                  <a:pt x="36" y="174"/>
                </a:lnTo>
                <a:lnTo>
                  <a:pt x="36" y="166"/>
                </a:lnTo>
                <a:lnTo>
                  <a:pt x="40" y="160"/>
                </a:lnTo>
                <a:lnTo>
                  <a:pt x="42" y="156"/>
                </a:lnTo>
                <a:lnTo>
                  <a:pt x="62" y="140"/>
                </a:lnTo>
                <a:lnTo>
                  <a:pt x="62" y="136"/>
                </a:lnTo>
                <a:lnTo>
                  <a:pt x="56" y="132"/>
                </a:lnTo>
                <a:lnTo>
                  <a:pt x="44" y="124"/>
                </a:lnTo>
                <a:lnTo>
                  <a:pt x="30" y="114"/>
                </a:lnTo>
                <a:lnTo>
                  <a:pt x="22" y="104"/>
                </a:lnTo>
                <a:lnTo>
                  <a:pt x="8" y="100"/>
                </a:lnTo>
                <a:lnTo>
                  <a:pt x="6" y="90"/>
                </a:lnTo>
                <a:lnTo>
                  <a:pt x="4" y="86"/>
                </a:lnTo>
                <a:lnTo>
                  <a:pt x="4" y="78"/>
                </a:lnTo>
                <a:lnTo>
                  <a:pt x="6" y="76"/>
                </a:lnTo>
                <a:lnTo>
                  <a:pt x="10" y="74"/>
                </a:lnTo>
                <a:lnTo>
                  <a:pt x="12" y="66"/>
                </a:lnTo>
                <a:lnTo>
                  <a:pt x="12" y="62"/>
                </a:lnTo>
                <a:lnTo>
                  <a:pt x="8" y="58"/>
                </a:lnTo>
                <a:lnTo>
                  <a:pt x="4" y="56"/>
                </a:lnTo>
                <a:lnTo>
                  <a:pt x="2" y="52"/>
                </a:lnTo>
                <a:lnTo>
                  <a:pt x="4" y="48"/>
                </a:lnTo>
                <a:lnTo>
                  <a:pt x="6" y="48"/>
                </a:lnTo>
                <a:lnTo>
                  <a:pt x="10" y="44"/>
                </a:lnTo>
                <a:lnTo>
                  <a:pt x="14" y="38"/>
                </a:lnTo>
                <a:lnTo>
                  <a:pt x="20" y="24"/>
                </a:lnTo>
                <a:lnTo>
                  <a:pt x="20" y="20"/>
                </a:lnTo>
                <a:lnTo>
                  <a:pt x="20" y="18"/>
                </a:lnTo>
                <a:lnTo>
                  <a:pt x="20" y="12"/>
                </a:lnTo>
                <a:lnTo>
                  <a:pt x="24" y="6"/>
                </a:lnTo>
                <a:lnTo>
                  <a:pt x="26" y="4"/>
                </a:lnTo>
                <a:lnTo>
                  <a:pt x="30" y="0"/>
                </a:lnTo>
                <a:lnTo>
                  <a:pt x="46" y="6"/>
                </a:lnTo>
                <a:lnTo>
                  <a:pt x="52" y="6"/>
                </a:lnTo>
                <a:lnTo>
                  <a:pt x="70" y="12"/>
                </a:lnTo>
                <a:lnTo>
                  <a:pt x="76" y="14"/>
                </a:lnTo>
                <a:lnTo>
                  <a:pt x="100" y="22"/>
                </a:lnTo>
                <a:lnTo>
                  <a:pt x="104" y="22"/>
                </a:lnTo>
                <a:lnTo>
                  <a:pt x="110" y="24"/>
                </a:lnTo>
                <a:lnTo>
                  <a:pt x="114" y="26"/>
                </a:lnTo>
                <a:close/>
              </a:path>
            </a:pathLst>
          </a:custGeom>
          <a:solidFill>
            <a:srgbClr val="194F9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0" name="Google Shape;790;p8"/>
          <p:cNvSpPr/>
          <p:nvPr/>
        </p:nvSpPr>
        <p:spPr>
          <a:xfrm>
            <a:off x="3919538" y="2711451"/>
            <a:ext cx="1155700" cy="841375"/>
          </a:xfrm>
          <a:custGeom>
            <a:rect b="b" l="l" r="r" t="t"/>
            <a:pathLst>
              <a:path extrusionOk="0" h="530" w="728">
                <a:moveTo>
                  <a:pt x="0" y="462"/>
                </a:moveTo>
                <a:lnTo>
                  <a:pt x="0" y="456"/>
                </a:lnTo>
                <a:lnTo>
                  <a:pt x="4" y="438"/>
                </a:lnTo>
                <a:lnTo>
                  <a:pt x="16" y="356"/>
                </a:lnTo>
                <a:lnTo>
                  <a:pt x="22" y="314"/>
                </a:lnTo>
                <a:lnTo>
                  <a:pt x="28" y="274"/>
                </a:lnTo>
                <a:lnTo>
                  <a:pt x="34" y="234"/>
                </a:lnTo>
                <a:lnTo>
                  <a:pt x="40" y="194"/>
                </a:lnTo>
                <a:lnTo>
                  <a:pt x="62" y="54"/>
                </a:lnTo>
                <a:lnTo>
                  <a:pt x="66" y="34"/>
                </a:lnTo>
                <a:lnTo>
                  <a:pt x="68" y="10"/>
                </a:lnTo>
                <a:lnTo>
                  <a:pt x="70" y="0"/>
                </a:lnTo>
                <a:lnTo>
                  <a:pt x="164" y="12"/>
                </a:lnTo>
                <a:lnTo>
                  <a:pt x="258" y="24"/>
                </a:lnTo>
                <a:lnTo>
                  <a:pt x="352" y="34"/>
                </a:lnTo>
                <a:lnTo>
                  <a:pt x="446" y="44"/>
                </a:lnTo>
                <a:lnTo>
                  <a:pt x="540" y="52"/>
                </a:lnTo>
                <a:lnTo>
                  <a:pt x="588" y="56"/>
                </a:lnTo>
                <a:lnTo>
                  <a:pt x="602" y="56"/>
                </a:lnTo>
                <a:lnTo>
                  <a:pt x="614" y="58"/>
                </a:lnTo>
                <a:lnTo>
                  <a:pt x="624" y="58"/>
                </a:lnTo>
                <a:lnTo>
                  <a:pt x="632" y="58"/>
                </a:lnTo>
                <a:lnTo>
                  <a:pt x="640" y="60"/>
                </a:lnTo>
                <a:lnTo>
                  <a:pt x="656" y="60"/>
                </a:lnTo>
                <a:lnTo>
                  <a:pt x="662" y="62"/>
                </a:lnTo>
                <a:lnTo>
                  <a:pt x="676" y="62"/>
                </a:lnTo>
                <a:lnTo>
                  <a:pt x="686" y="62"/>
                </a:lnTo>
                <a:lnTo>
                  <a:pt x="692" y="64"/>
                </a:lnTo>
                <a:lnTo>
                  <a:pt x="698" y="64"/>
                </a:lnTo>
                <a:lnTo>
                  <a:pt x="704" y="64"/>
                </a:lnTo>
                <a:lnTo>
                  <a:pt x="708" y="64"/>
                </a:lnTo>
                <a:lnTo>
                  <a:pt x="722" y="64"/>
                </a:lnTo>
                <a:lnTo>
                  <a:pt x="728" y="66"/>
                </a:lnTo>
                <a:lnTo>
                  <a:pt x="724" y="110"/>
                </a:lnTo>
                <a:lnTo>
                  <a:pt x="724" y="136"/>
                </a:lnTo>
                <a:lnTo>
                  <a:pt x="720" y="170"/>
                </a:lnTo>
                <a:lnTo>
                  <a:pt x="720" y="176"/>
                </a:lnTo>
                <a:lnTo>
                  <a:pt x="720" y="182"/>
                </a:lnTo>
                <a:lnTo>
                  <a:pt x="720" y="188"/>
                </a:lnTo>
                <a:lnTo>
                  <a:pt x="718" y="212"/>
                </a:lnTo>
                <a:lnTo>
                  <a:pt x="716" y="222"/>
                </a:lnTo>
                <a:lnTo>
                  <a:pt x="716" y="238"/>
                </a:lnTo>
                <a:lnTo>
                  <a:pt x="714" y="250"/>
                </a:lnTo>
                <a:lnTo>
                  <a:pt x="714" y="258"/>
                </a:lnTo>
                <a:lnTo>
                  <a:pt x="708" y="344"/>
                </a:lnTo>
                <a:lnTo>
                  <a:pt x="708" y="358"/>
                </a:lnTo>
                <a:lnTo>
                  <a:pt x="708" y="366"/>
                </a:lnTo>
                <a:lnTo>
                  <a:pt x="706" y="388"/>
                </a:lnTo>
                <a:lnTo>
                  <a:pt x="704" y="420"/>
                </a:lnTo>
                <a:lnTo>
                  <a:pt x="696" y="530"/>
                </a:lnTo>
                <a:lnTo>
                  <a:pt x="648" y="528"/>
                </a:lnTo>
                <a:lnTo>
                  <a:pt x="640" y="528"/>
                </a:lnTo>
                <a:lnTo>
                  <a:pt x="630" y="526"/>
                </a:lnTo>
                <a:lnTo>
                  <a:pt x="626" y="526"/>
                </a:lnTo>
                <a:lnTo>
                  <a:pt x="612" y="524"/>
                </a:lnTo>
                <a:lnTo>
                  <a:pt x="604" y="524"/>
                </a:lnTo>
                <a:lnTo>
                  <a:pt x="580" y="522"/>
                </a:lnTo>
                <a:lnTo>
                  <a:pt x="570" y="522"/>
                </a:lnTo>
                <a:lnTo>
                  <a:pt x="564" y="522"/>
                </a:lnTo>
                <a:lnTo>
                  <a:pt x="550" y="520"/>
                </a:lnTo>
                <a:lnTo>
                  <a:pt x="540" y="520"/>
                </a:lnTo>
                <a:lnTo>
                  <a:pt x="534" y="520"/>
                </a:lnTo>
                <a:lnTo>
                  <a:pt x="524" y="518"/>
                </a:lnTo>
                <a:lnTo>
                  <a:pt x="516" y="518"/>
                </a:lnTo>
                <a:lnTo>
                  <a:pt x="504" y="516"/>
                </a:lnTo>
                <a:lnTo>
                  <a:pt x="498" y="516"/>
                </a:lnTo>
                <a:lnTo>
                  <a:pt x="490" y="516"/>
                </a:lnTo>
                <a:lnTo>
                  <a:pt x="460" y="514"/>
                </a:lnTo>
                <a:lnTo>
                  <a:pt x="448" y="512"/>
                </a:lnTo>
                <a:lnTo>
                  <a:pt x="432" y="510"/>
                </a:lnTo>
                <a:lnTo>
                  <a:pt x="412" y="508"/>
                </a:lnTo>
                <a:lnTo>
                  <a:pt x="354" y="504"/>
                </a:lnTo>
                <a:lnTo>
                  <a:pt x="336" y="502"/>
                </a:lnTo>
                <a:lnTo>
                  <a:pt x="318" y="500"/>
                </a:lnTo>
                <a:lnTo>
                  <a:pt x="298" y="498"/>
                </a:lnTo>
                <a:lnTo>
                  <a:pt x="288" y="496"/>
                </a:lnTo>
                <a:lnTo>
                  <a:pt x="280" y="496"/>
                </a:lnTo>
                <a:lnTo>
                  <a:pt x="272" y="494"/>
                </a:lnTo>
                <a:lnTo>
                  <a:pt x="266" y="494"/>
                </a:lnTo>
                <a:lnTo>
                  <a:pt x="258" y="494"/>
                </a:lnTo>
                <a:lnTo>
                  <a:pt x="252" y="492"/>
                </a:lnTo>
                <a:lnTo>
                  <a:pt x="246" y="492"/>
                </a:lnTo>
                <a:lnTo>
                  <a:pt x="196" y="486"/>
                </a:lnTo>
                <a:lnTo>
                  <a:pt x="192" y="486"/>
                </a:lnTo>
                <a:lnTo>
                  <a:pt x="172" y="484"/>
                </a:lnTo>
                <a:lnTo>
                  <a:pt x="164" y="482"/>
                </a:lnTo>
                <a:lnTo>
                  <a:pt x="160" y="482"/>
                </a:lnTo>
                <a:lnTo>
                  <a:pt x="124" y="478"/>
                </a:lnTo>
                <a:lnTo>
                  <a:pt x="110" y="476"/>
                </a:lnTo>
                <a:lnTo>
                  <a:pt x="106" y="476"/>
                </a:lnTo>
                <a:lnTo>
                  <a:pt x="94" y="474"/>
                </a:lnTo>
                <a:lnTo>
                  <a:pt x="84" y="472"/>
                </a:lnTo>
                <a:lnTo>
                  <a:pt x="78" y="472"/>
                </a:lnTo>
                <a:lnTo>
                  <a:pt x="70" y="470"/>
                </a:lnTo>
                <a:lnTo>
                  <a:pt x="64" y="470"/>
                </a:lnTo>
                <a:lnTo>
                  <a:pt x="60" y="470"/>
                </a:lnTo>
                <a:lnTo>
                  <a:pt x="0" y="46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1" name="Google Shape;791;p8">
            <a:hlinkClick action="ppaction://hlinksldjump" r:id="rId3"/>
          </p:cNvPr>
          <p:cNvSpPr/>
          <p:nvPr/>
        </p:nvSpPr>
        <p:spPr>
          <a:xfrm>
            <a:off x="8050213" y="2724150"/>
            <a:ext cx="704850" cy="654050"/>
          </a:xfrm>
          <a:custGeom>
            <a:rect b="b" l="l" r="r" t="t"/>
            <a:pathLst>
              <a:path extrusionOk="0" h="412" w="444">
                <a:moveTo>
                  <a:pt x="76" y="378"/>
                </a:moveTo>
                <a:lnTo>
                  <a:pt x="70" y="378"/>
                </a:lnTo>
                <a:lnTo>
                  <a:pt x="66" y="378"/>
                </a:lnTo>
                <a:lnTo>
                  <a:pt x="58" y="376"/>
                </a:lnTo>
                <a:lnTo>
                  <a:pt x="58" y="374"/>
                </a:lnTo>
                <a:lnTo>
                  <a:pt x="52" y="370"/>
                </a:lnTo>
                <a:lnTo>
                  <a:pt x="48" y="368"/>
                </a:lnTo>
                <a:lnTo>
                  <a:pt x="38" y="360"/>
                </a:lnTo>
                <a:lnTo>
                  <a:pt x="28" y="352"/>
                </a:lnTo>
                <a:lnTo>
                  <a:pt x="28" y="350"/>
                </a:lnTo>
                <a:lnTo>
                  <a:pt x="26" y="344"/>
                </a:lnTo>
                <a:lnTo>
                  <a:pt x="20" y="336"/>
                </a:lnTo>
                <a:lnTo>
                  <a:pt x="14" y="332"/>
                </a:lnTo>
                <a:lnTo>
                  <a:pt x="10" y="328"/>
                </a:lnTo>
                <a:lnTo>
                  <a:pt x="0" y="316"/>
                </a:lnTo>
                <a:lnTo>
                  <a:pt x="0" y="314"/>
                </a:lnTo>
                <a:lnTo>
                  <a:pt x="0" y="310"/>
                </a:lnTo>
                <a:lnTo>
                  <a:pt x="2" y="306"/>
                </a:lnTo>
                <a:lnTo>
                  <a:pt x="2" y="296"/>
                </a:lnTo>
                <a:lnTo>
                  <a:pt x="0" y="292"/>
                </a:lnTo>
                <a:lnTo>
                  <a:pt x="0" y="286"/>
                </a:lnTo>
                <a:lnTo>
                  <a:pt x="4" y="286"/>
                </a:lnTo>
                <a:lnTo>
                  <a:pt x="24" y="278"/>
                </a:lnTo>
                <a:lnTo>
                  <a:pt x="26" y="276"/>
                </a:lnTo>
                <a:lnTo>
                  <a:pt x="24" y="272"/>
                </a:lnTo>
                <a:lnTo>
                  <a:pt x="24" y="270"/>
                </a:lnTo>
                <a:lnTo>
                  <a:pt x="24" y="266"/>
                </a:lnTo>
                <a:lnTo>
                  <a:pt x="26" y="262"/>
                </a:lnTo>
                <a:lnTo>
                  <a:pt x="28" y="260"/>
                </a:lnTo>
                <a:lnTo>
                  <a:pt x="30" y="260"/>
                </a:lnTo>
                <a:lnTo>
                  <a:pt x="32" y="260"/>
                </a:lnTo>
                <a:lnTo>
                  <a:pt x="34" y="258"/>
                </a:lnTo>
                <a:lnTo>
                  <a:pt x="32" y="244"/>
                </a:lnTo>
                <a:lnTo>
                  <a:pt x="32" y="234"/>
                </a:lnTo>
                <a:lnTo>
                  <a:pt x="34" y="220"/>
                </a:lnTo>
                <a:lnTo>
                  <a:pt x="36" y="216"/>
                </a:lnTo>
                <a:lnTo>
                  <a:pt x="42" y="210"/>
                </a:lnTo>
                <a:lnTo>
                  <a:pt x="42" y="208"/>
                </a:lnTo>
                <a:lnTo>
                  <a:pt x="52" y="212"/>
                </a:lnTo>
                <a:lnTo>
                  <a:pt x="54" y="214"/>
                </a:lnTo>
                <a:lnTo>
                  <a:pt x="54" y="218"/>
                </a:lnTo>
                <a:lnTo>
                  <a:pt x="54" y="222"/>
                </a:lnTo>
                <a:lnTo>
                  <a:pt x="58" y="224"/>
                </a:lnTo>
                <a:lnTo>
                  <a:pt x="68" y="216"/>
                </a:lnTo>
                <a:lnTo>
                  <a:pt x="66" y="206"/>
                </a:lnTo>
                <a:lnTo>
                  <a:pt x="64" y="186"/>
                </a:lnTo>
                <a:lnTo>
                  <a:pt x="66" y="182"/>
                </a:lnTo>
                <a:lnTo>
                  <a:pt x="70" y="176"/>
                </a:lnTo>
                <a:lnTo>
                  <a:pt x="82" y="164"/>
                </a:lnTo>
                <a:lnTo>
                  <a:pt x="88" y="156"/>
                </a:lnTo>
                <a:lnTo>
                  <a:pt x="92" y="156"/>
                </a:lnTo>
                <a:lnTo>
                  <a:pt x="94" y="158"/>
                </a:lnTo>
                <a:lnTo>
                  <a:pt x="96" y="160"/>
                </a:lnTo>
                <a:lnTo>
                  <a:pt x="98" y="162"/>
                </a:lnTo>
                <a:lnTo>
                  <a:pt x="102" y="160"/>
                </a:lnTo>
                <a:lnTo>
                  <a:pt x="112" y="154"/>
                </a:lnTo>
                <a:lnTo>
                  <a:pt x="120" y="144"/>
                </a:lnTo>
                <a:lnTo>
                  <a:pt x="122" y="140"/>
                </a:lnTo>
                <a:lnTo>
                  <a:pt x="126" y="134"/>
                </a:lnTo>
                <a:lnTo>
                  <a:pt x="128" y="132"/>
                </a:lnTo>
                <a:lnTo>
                  <a:pt x="130" y="130"/>
                </a:lnTo>
                <a:lnTo>
                  <a:pt x="134" y="126"/>
                </a:lnTo>
                <a:lnTo>
                  <a:pt x="138" y="122"/>
                </a:lnTo>
                <a:lnTo>
                  <a:pt x="140" y="114"/>
                </a:lnTo>
                <a:lnTo>
                  <a:pt x="140" y="108"/>
                </a:lnTo>
                <a:lnTo>
                  <a:pt x="140" y="102"/>
                </a:lnTo>
                <a:lnTo>
                  <a:pt x="142" y="94"/>
                </a:lnTo>
                <a:lnTo>
                  <a:pt x="144" y="86"/>
                </a:lnTo>
                <a:lnTo>
                  <a:pt x="144" y="78"/>
                </a:lnTo>
                <a:lnTo>
                  <a:pt x="144" y="74"/>
                </a:lnTo>
                <a:lnTo>
                  <a:pt x="142" y="68"/>
                </a:lnTo>
                <a:lnTo>
                  <a:pt x="142" y="66"/>
                </a:lnTo>
                <a:lnTo>
                  <a:pt x="146" y="56"/>
                </a:lnTo>
                <a:lnTo>
                  <a:pt x="150" y="42"/>
                </a:lnTo>
                <a:lnTo>
                  <a:pt x="150" y="38"/>
                </a:lnTo>
                <a:lnTo>
                  <a:pt x="148" y="20"/>
                </a:lnTo>
                <a:lnTo>
                  <a:pt x="142" y="14"/>
                </a:lnTo>
                <a:lnTo>
                  <a:pt x="146" y="4"/>
                </a:lnTo>
                <a:lnTo>
                  <a:pt x="152" y="0"/>
                </a:lnTo>
                <a:lnTo>
                  <a:pt x="170" y="106"/>
                </a:lnTo>
                <a:lnTo>
                  <a:pt x="178" y="104"/>
                </a:lnTo>
                <a:lnTo>
                  <a:pt x="194" y="102"/>
                </a:lnTo>
                <a:lnTo>
                  <a:pt x="204" y="100"/>
                </a:lnTo>
                <a:lnTo>
                  <a:pt x="214" y="98"/>
                </a:lnTo>
                <a:lnTo>
                  <a:pt x="270" y="90"/>
                </a:lnTo>
                <a:lnTo>
                  <a:pt x="270" y="92"/>
                </a:lnTo>
                <a:lnTo>
                  <a:pt x="276" y="128"/>
                </a:lnTo>
                <a:lnTo>
                  <a:pt x="280" y="148"/>
                </a:lnTo>
                <a:lnTo>
                  <a:pt x="282" y="146"/>
                </a:lnTo>
                <a:lnTo>
                  <a:pt x="304" y="124"/>
                </a:lnTo>
                <a:lnTo>
                  <a:pt x="308" y="118"/>
                </a:lnTo>
                <a:lnTo>
                  <a:pt x="310" y="112"/>
                </a:lnTo>
                <a:lnTo>
                  <a:pt x="316" y="110"/>
                </a:lnTo>
                <a:lnTo>
                  <a:pt x="318" y="110"/>
                </a:lnTo>
                <a:lnTo>
                  <a:pt x="322" y="112"/>
                </a:lnTo>
                <a:lnTo>
                  <a:pt x="324" y="112"/>
                </a:lnTo>
                <a:lnTo>
                  <a:pt x="330" y="102"/>
                </a:lnTo>
                <a:lnTo>
                  <a:pt x="340" y="92"/>
                </a:lnTo>
                <a:lnTo>
                  <a:pt x="350" y="96"/>
                </a:lnTo>
                <a:lnTo>
                  <a:pt x="352" y="96"/>
                </a:lnTo>
                <a:lnTo>
                  <a:pt x="356" y="96"/>
                </a:lnTo>
                <a:lnTo>
                  <a:pt x="366" y="96"/>
                </a:lnTo>
                <a:lnTo>
                  <a:pt x="370" y="94"/>
                </a:lnTo>
                <a:lnTo>
                  <a:pt x="372" y="90"/>
                </a:lnTo>
                <a:lnTo>
                  <a:pt x="370" y="88"/>
                </a:lnTo>
                <a:lnTo>
                  <a:pt x="372" y="84"/>
                </a:lnTo>
                <a:lnTo>
                  <a:pt x="372" y="82"/>
                </a:lnTo>
                <a:lnTo>
                  <a:pt x="392" y="70"/>
                </a:lnTo>
                <a:lnTo>
                  <a:pt x="394" y="70"/>
                </a:lnTo>
                <a:lnTo>
                  <a:pt x="396" y="70"/>
                </a:lnTo>
                <a:lnTo>
                  <a:pt x="422" y="76"/>
                </a:lnTo>
                <a:lnTo>
                  <a:pt x="442" y="100"/>
                </a:lnTo>
                <a:lnTo>
                  <a:pt x="444" y="104"/>
                </a:lnTo>
                <a:lnTo>
                  <a:pt x="442" y="112"/>
                </a:lnTo>
                <a:lnTo>
                  <a:pt x="440" y="122"/>
                </a:lnTo>
                <a:lnTo>
                  <a:pt x="438" y="124"/>
                </a:lnTo>
                <a:lnTo>
                  <a:pt x="436" y="126"/>
                </a:lnTo>
                <a:lnTo>
                  <a:pt x="420" y="118"/>
                </a:lnTo>
                <a:lnTo>
                  <a:pt x="404" y="110"/>
                </a:lnTo>
                <a:lnTo>
                  <a:pt x="384" y="100"/>
                </a:lnTo>
                <a:lnTo>
                  <a:pt x="382" y="104"/>
                </a:lnTo>
                <a:lnTo>
                  <a:pt x="382" y="124"/>
                </a:lnTo>
                <a:lnTo>
                  <a:pt x="382" y="132"/>
                </a:lnTo>
                <a:lnTo>
                  <a:pt x="372" y="154"/>
                </a:lnTo>
                <a:lnTo>
                  <a:pt x="372" y="158"/>
                </a:lnTo>
                <a:lnTo>
                  <a:pt x="370" y="160"/>
                </a:lnTo>
                <a:lnTo>
                  <a:pt x="364" y="166"/>
                </a:lnTo>
                <a:lnTo>
                  <a:pt x="360" y="168"/>
                </a:lnTo>
                <a:lnTo>
                  <a:pt x="356" y="168"/>
                </a:lnTo>
                <a:lnTo>
                  <a:pt x="356" y="172"/>
                </a:lnTo>
                <a:lnTo>
                  <a:pt x="354" y="174"/>
                </a:lnTo>
                <a:lnTo>
                  <a:pt x="352" y="176"/>
                </a:lnTo>
                <a:lnTo>
                  <a:pt x="348" y="186"/>
                </a:lnTo>
                <a:lnTo>
                  <a:pt x="338" y="182"/>
                </a:lnTo>
                <a:lnTo>
                  <a:pt x="336" y="182"/>
                </a:lnTo>
                <a:lnTo>
                  <a:pt x="330" y="188"/>
                </a:lnTo>
                <a:lnTo>
                  <a:pt x="330" y="194"/>
                </a:lnTo>
                <a:lnTo>
                  <a:pt x="324" y="212"/>
                </a:lnTo>
                <a:lnTo>
                  <a:pt x="324" y="216"/>
                </a:lnTo>
                <a:lnTo>
                  <a:pt x="324" y="220"/>
                </a:lnTo>
                <a:lnTo>
                  <a:pt x="322" y="222"/>
                </a:lnTo>
                <a:lnTo>
                  <a:pt x="320" y="230"/>
                </a:lnTo>
                <a:lnTo>
                  <a:pt x="318" y="234"/>
                </a:lnTo>
                <a:lnTo>
                  <a:pt x="304" y="234"/>
                </a:lnTo>
                <a:lnTo>
                  <a:pt x="294" y="230"/>
                </a:lnTo>
                <a:lnTo>
                  <a:pt x="292" y="226"/>
                </a:lnTo>
                <a:lnTo>
                  <a:pt x="288" y="224"/>
                </a:lnTo>
                <a:lnTo>
                  <a:pt x="278" y="222"/>
                </a:lnTo>
                <a:lnTo>
                  <a:pt x="276" y="234"/>
                </a:lnTo>
                <a:lnTo>
                  <a:pt x="276" y="236"/>
                </a:lnTo>
                <a:lnTo>
                  <a:pt x="278" y="240"/>
                </a:lnTo>
                <a:lnTo>
                  <a:pt x="276" y="248"/>
                </a:lnTo>
                <a:lnTo>
                  <a:pt x="270" y="256"/>
                </a:lnTo>
                <a:lnTo>
                  <a:pt x="262" y="274"/>
                </a:lnTo>
                <a:lnTo>
                  <a:pt x="262" y="284"/>
                </a:lnTo>
                <a:lnTo>
                  <a:pt x="258" y="290"/>
                </a:lnTo>
                <a:lnTo>
                  <a:pt x="258" y="294"/>
                </a:lnTo>
                <a:lnTo>
                  <a:pt x="254" y="302"/>
                </a:lnTo>
                <a:lnTo>
                  <a:pt x="250" y="304"/>
                </a:lnTo>
                <a:lnTo>
                  <a:pt x="248" y="308"/>
                </a:lnTo>
                <a:lnTo>
                  <a:pt x="246" y="310"/>
                </a:lnTo>
                <a:lnTo>
                  <a:pt x="242" y="318"/>
                </a:lnTo>
                <a:lnTo>
                  <a:pt x="236" y="336"/>
                </a:lnTo>
                <a:lnTo>
                  <a:pt x="238" y="340"/>
                </a:lnTo>
                <a:lnTo>
                  <a:pt x="244" y="340"/>
                </a:lnTo>
                <a:lnTo>
                  <a:pt x="240" y="354"/>
                </a:lnTo>
                <a:lnTo>
                  <a:pt x="224" y="368"/>
                </a:lnTo>
                <a:lnTo>
                  <a:pt x="224" y="366"/>
                </a:lnTo>
                <a:lnTo>
                  <a:pt x="222" y="364"/>
                </a:lnTo>
                <a:lnTo>
                  <a:pt x="218" y="364"/>
                </a:lnTo>
                <a:lnTo>
                  <a:pt x="216" y="364"/>
                </a:lnTo>
                <a:lnTo>
                  <a:pt x="214" y="366"/>
                </a:lnTo>
                <a:lnTo>
                  <a:pt x="208" y="370"/>
                </a:lnTo>
                <a:lnTo>
                  <a:pt x="206" y="372"/>
                </a:lnTo>
                <a:lnTo>
                  <a:pt x="198" y="378"/>
                </a:lnTo>
                <a:lnTo>
                  <a:pt x="182" y="390"/>
                </a:lnTo>
                <a:lnTo>
                  <a:pt x="180" y="392"/>
                </a:lnTo>
                <a:lnTo>
                  <a:pt x="172" y="392"/>
                </a:lnTo>
                <a:lnTo>
                  <a:pt x="170" y="394"/>
                </a:lnTo>
                <a:lnTo>
                  <a:pt x="162" y="396"/>
                </a:lnTo>
                <a:lnTo>
                  <a:pt x="160" y="396"/>
                </a:lnTo>
                <a:lnTo>
                  <a:pt x="158" y="398"/>
                </a:lnTo>
                <a:lnTo>
                  <a:pt x="154" y="400"/>
                </a:lnTo>
                <a:lnTo>
                  <a:pt x="140" y="392"/>
                </a:lnTo>
                <a:lnTo>
                  <a:pt x="130" y="402"/>
                </a:lnTo>
                <a:lnTo>
                  <a:pt x="124" y="410"/>
                </a:lnTo>
                <a:lnTo>
                  <a:pt x="120" y="410"/>
                </a:lnTo>
                <a:lnTo>
                  <a:pt x="118" y="412"/>
                </a:lnTo>
                <a:lnTo>
                  <a:pt x="116" y="412"/>
                </a:lnTo>
                <a:lnTo>
                  <a:pt x="114" y="412"/>
                </a:lnTo>
                <a:lnTo>
                  <a:pt x="94" y="404"/>
                </a:lnTo>
                <a:lnTo>
                  <a:pt x="82" y="396"/>
                </a:lnTo>
                <a:lnTo>
                  <a:pt x="78" y="382"/>
                </a:lnTo>
                <a:lnTo>
                  <a:pt x="76" y="378"/>
                </a:lnTo>
                <a:close/>
              </a:path>
            </a:pathLst>
          </a:custGeom>
          <a:solidFill>
            <a:srgbClr val="194F9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2" name="Google Shape;792;p8"/>
          <p:cNvSpPr/>
          <p:nvPr/>
        </p:nvSpPr>
        <p:spPr>
          <a:xfrm>
            <a:off x="6008688" y="2898775"/>
            <a:ext cx="1054100" cy="844550"/>
          </a:xfrm>
          <a:custGeom>
            <a:rect b="b" l="l" r="r" t="t"/>
            <a:pathLst>
              <a:path extrusionOk="0" h="532" w="664">
                <a:moveTo>
                  <a:pt x="664" y="410"/>
                </a:moveTo>
                <a:lnTo>
                  <a:pt x="664" y="420"/>
                </a:lnTo>
                <a:lnTo>
                  <a:pt x="664" y="424"/>
                </a:lnTo>
                <a:lnTo>
                  <a:pt x="660" y="428"/>
                </a:lnTo>
                <a:lnTo>
                  <a:pt x="658" y="438"/>
                </a:lnTo>
                <a:lnTo>
                  <a:pt x="658" y="442"/>
                </a:lnTo>
                <a:lnTo>
                  <a:pt x="662" y="444"/>
                </a:lnTo>
                <a:lnTo>
                  <a:pt x="662" y="446"/>
                </a:lnTo>
                <a:lnTo>
                  <a:pt x="656" y="458"/>
                </a:lnTo>
                <a:lnTo>
                  <a:pt x="654" y="458"/>
                </a:lnTo>
                <a:lnTo>
                  <a:pt x="652" y="458"/>
                </a:lnTo>
                <a:lnTo>
                  <a:pt x="650" y="456"/>
                </a:lnTo>
                <a:lnTo>
                  <a:pt x="646" y="452"/>
                </a:lnTo>
                <a:lnTo>
                  <a:pt x="642" y="452"/>
                </a:lnTo>
                <a:lnTo>
                  <a:pt x="638" y="468"/>
                </a:lnTo>
                <a:lnTo>
                  <a:pt x="636" y="472"/>
                </a:lnTo>
                <a:lnTo>
                  <a:pt x="632" y="472"/>
                </a:lnTo>
                <a:lnTo>
                  <a:pt x="632" y="468"/>
                </a:lnTo>
                <a:lnTo>
                  <a:pt x="632" y="464"/>
                </a:lnTo>
                <a:lnTo>
                  <a:pt x="630" y="460"/>
                </a:lnTo>
                <a:lnTo>
                  <a:pt x="626" y="460"/>
                </a:lnTo>
                <a:lnTo>
                  <a:pt x="624" y="462"/>
                </a:lnTo>
                <a:lnTo>
                  <a:pt x="624" y="466"/>
                </a:lnTo>
                <a:lnTo>
                  <a:pt x="624" y="468"/>
                </a:lnTo>
                <a:lnTo>
                  <a:pt x="626" y="470"/>
                </a:lnTo>
                <a:lnTo>
                  <a:pt x="628" y="482"/>
                </a:lnTo>
                <a:lnTo>
                  <a:pt x="628" y="484"/>
                </a:lnTo>
                <a:lnTo>
                  <a:pt x="624" y="486"/>
                </a:lnTo>
                <a:lnTo>
                  <a:pt x="622" y="486"/>
                </a:lnTo>
                <a:lnTo>
                  <a:pt x="620" y="488"/>
                </a:lnTo>
                <a:lnTo>
                  <a:pt x="616" y="502"/>
                </a:lnTo>
                <a:lnTo>
                  <a:pt x="616" y="516"/>
                </a:lnTo>
                <a:lnTo>
                  <a:pt x="612" y="528"/>
                </a:lnTo>
                <a:lnTo>
                  <a:pt x="594" y="528"/>
                </a:lnTo>
                <a:lnTo>
                  <a:pt x="560" y="532"/>
                </a:lnTo>
                <a:lnTo>
                  <a:pt x="550" y="532"/>
                </a:lnTo>
                <a:lnTo>
                  <a:pt x="546" y="532"/>
                </a:lnTo>
                <a:lnTo>
                  <a:pt x="548" y="530"/>
                </a:lnTo>
                <a:lnTo>
                  <a:pt x="550" y="524"/>
                </a:lnTo>
                <a:lnTo>
                  <a:pt x="552" y="520"/>
                </a:lnTo>
                <a:lnTo>
                  <a:pt x="554" y="518"/>
                </a:lnTo>
                <a:lnTo>
                  <a:pt x="560" y="508"/>
                </a:lnTo>
                <a:lnTo>
                  <a:pt x="564" y="508"/>
                </a:lnTo>
                <a:lnTo>
                  <a:pt x="570" y="506"/>
                </a:lnTo>
                <a:lnTo>
                  <a:pt x="576" y="496"/>
                </a:lnTo>
                <a:lnTo>
                  <a:pt x="576" y="486"/>
                </a:lnTo>
                <a:lnTo>
                  <a:pt x="564" y="472"/>
                </a:lnTo>
                <a:lnTo>
                  <a:pt x="540" y="474"/>
                </a:lnTo>
                <a:lnTo>
                  <a:pt x="520" y="474"/>
                </a:lnTo>
                <a:lnTo>
                  <a:pt x="504" y="476"/>
                </a:lnTo>
                <a:lnTo>
                  <a:pt x="492" y="476"/>
                </a:lnTo>
                <a:lnTo>
                  <a:pt x="480" y="476"/>
                </a:lnTo>
                <a:lnTo>
                  <a:pt x="470" y="476"/>
                </a:lnTo>
                <a:lnTo>
                  <a:pt x="462" y="478"/>
                </a:lnTo>
                <a:lnTo>
                  <a:pt x="446" y="478"/>
                </a:lnTo>
                <a:lnTo>
                  <a:pt x="438" y="478"/>
                </a:lnTo>
                <a:lnTo>
                  <a:pt x="434" y="478"/>
                </a:lnTo>
                <a:lnTo>
                  <a:pt x="408" y="480"/>
                </a:lnTo>
                <a:lnTo>
                  <a:pt x="398" y="480"/>
                </a:lnTo>
                <a:lnTo>
                  <a:pt x="394" y="480"/>
                </a:lnTo>
                <a:lnTo>
                  <a:pt x="388" y="482"/>
                </a:lnTo>
                <a:lnTo>
                  <a:pt x="378" y="482"/>
                </a:lnTo>
                <a:lnTo>
                  <a:pt x="374" y="482"/>
                </a:lnTo>
                <a:lnTo>
                  <a:pt x="366" y="482"/>
                </a:lnTo>
                <a:lnTo>
                  <a:pt x="358" y="482"/>
                </a:lnTo>
                <a:lnTo>
                  <a:pt x="326" y="482"/>
                </a:lnTo>
                <a:lnTo>
                  <a:pt x="324" y="482"/>
                </a:lnTo>
                <a:lnTo>
                  <a:pt x="320" y="484"/>
                </a:lnTo>
                <a:lnTo>
                  <a:pt x="314" y="484"/>
                </a:lnTo>
                <a:lnTo>
                  <a:pt x="310" y="484"/>
                </a:lnTo>
                <a:lnTo>
                  <a:pt x="288" y="484"/>
                </a:lnTo>
                <a:lnTo>
                  <a:pt x="284" y="484"/>
                </a:lnTo>
                <a:lnTo>
                  <a:pt x="276" y="484"/>
                </a:lnTo>
                <a:lnTo>
                  <a:pt x="272" y="484"/>
                </a:lnTo>
                <a:lnTo>
                  <a:pt x="262" y="486"/>
                </a:lnTo>
                <a:lnTo>
                  <a:pt x="258" y="486"/>
                </a:lnTo>
                <a:lnTo>
                  <a:pt x="254" y="486"/>
                </a:lnTo>
                <a:lnTo>
                  <a:pt x="250" y="486"/>
                </a:lnTo>
                <a:lnTo>
                  <a:pt x="244" y="486"/>
                </a:lnTo>
                <a:lnTo>
                  <a:pt x="232" y="486"/>
                </a:lnTo>
                <a:lnTo>
                  <a:pt x="214" y="486"/>
                </a:lnTo>
                <a:lnTo>
                  <a:pt x="210" y="486"/>
                </a:lnTo>
                <a:lnTo>
                  <a:pt x="202" y="488"/>
                </a:lnTo>
                <a:lnTo>
                  <a:pt x="196" y="488"/>
                </a:lnTo>
                <a:lnTo>
                  <a:pt x="192" y="488"/>
                </a:lnTo>
                <a:lnTo>
                  <a:pt x="168" y="488"/>
                </a:lnTo>
                <a:lnTo>
                  <a:pt x="160" y="488"/>
                </a:lnTo>
                <a:lnTo>
                  <a:pt x="152" y="488"/>
                </a:lnTo>
                <a:lnTo>
                  <a:pt x="118" y="488"/>
                </a:lnTo>
                <a:lnTo>
                  <a:pt x="118" y="484"/>
                </a:lnTo>
                <a:lnTo>
                  <a:pt x="118" y="450"/>
                </a:lnTo>
                <a:lnTo>
                  <a:pt x="116" y="430"/>
                </a:lnTo>
                <a:lnTo>
                  <a:pt x="116" y="414"/>
                </a:lnTo>
                <a:lnTo>
                  <a:pt x="116" y="410"/>
                </a:lnTo>
                <a:lnTo>
                  <a:pt x="116" y="398"/>
                </a:lnTo>
                <a:lnTo>
                  <a:pt x="116" y="374"/>
                </a:lnTo>
                <a:lnTo>
                  <a:pt x="116" y="348"/>
                </a:lnTo>
                <a:lnTo>
                  <a:pt x="116" y="338"/>
                </a:lnTo>
                <a:lnTo>
                  <a:pt x="114" y="330"/>
                </a:lnTo>
                <a:lnTo>
                  <a:pt x="114" y="270"/>
                </a:lnTo>
                <a:lnTo>
                  <a:pt x="114" y="184"/>
                </a:lnTo>
                <a:lnTo>
                  <a:pt x="102" y="178"/>
                </a:lnTo>
                <a:lnTo>
                  <a:pt x="100" y="176"/>
                </a:lnTo>
                <a:lnTo>
                  <a:pt x="92" y="174"/>
                </a:lnTo>
                <a:lnTo>
                  <a:pt x="86" y="162"/>
                </a:lnTo>
                <a:lnTo>
                  <a:pt x="84" y="158"/>
                </a:lnTo>
                <a:lnTo>
                  <a:pt x="80" y="152"/>
                </a:lnTo>
                <a:lnTo>
                  <a:pt x="72" y="144"/>
                </a:lnTo>
                <a:lnTo>
                  <a:pt x="66" y="138"/>
                </a:lnTo>
                <a:lnTo>
                  <a:pt x="64" y="132"/>
                </a:lnTo>
                <a:lnTo>
                  <a:pt x="78" y="112"/>
                </a:lnTo>
                <a:lnTo>
                  <a:pt x="80" y="112"/>
                </a:lnTo>
                <a:lnTo>
                  <a:pt x="84" y="112"/>
                </a:lnTo>
                <a:lnTo>
                  <a:pt x="88" y="112"/>
                </a:lnTo>
                <a:lnTo>
                  <a:pt x="86" y="102"/>
                </a:lnTo>
                <a:lnTo>
                  <a:pt x="80" y="92"/>
                </a:lnTo>
                <a:lnTo>
                  <a:pt x="72" y="92"/>
                </a:lnTo>
                <a:lnTo>
                  <a:pt x="70" y="96"/>
                </a:lnTo>
                <a:lnTo>
                  <a:pt x="66" y="96"/>
                </a:lnTo>
                <a:lnTo>
                  <a:pt x="62" y="96"/>
                </a:lnTo>
                <a:lnTo>
                  <a:pt x="48" y="84"/>
                </a:lnTo>
                <a:lnTo>
                  <a:pt x="46" y="82"/>
                </a:lnTo>
                <a:lnTo>
                  <a:pt x="44" y="82"/>
                </a:lnTo>
                <a:lnTo>
                  <a:pt x="40" y="78"/>
                </a:lnTo>
                <a:lnTo>
                  <a:pt x="36" y="70"/>
                </a:lnTo>
                <a:lnTo>
                  <a:pt x="28" y="58"/>
                </a:lnTo>
                <a:lnTo>
                  <a:pt x="20" y="48"/>
                </a:lnTo>
                <a:lnTo>
                  <a:pt x="14" y="42"/>
                </a:lnTo>
                <a:lnTo>
                  <a:pt x="10" y="30"/>
                </a:lnTo>
                <a:lnTo>
                  <a:pt x="8" y="22"/>
                </a:lnTo>
                <a:lnTo>
                  <a:pt x="4" y="20"/>
                </a:lnTo>
                <a:lnTo>
                  <a:pt x="2" y="18"/>
                </a:lnTo>
                <a:lnTo>
                  <a:pt x="0" y="14"/>
                </a:lnTo>
                <a:lnTo>
                  <a:pt x="2" y="12"/>
                </a:lnTo>
                <a:lnTo>
                  <a:pt x="4" y="12"/>
                </a:lnTo>
                <a:lnTo>
                  <a:pt x="14" y="12"/>
                </a:lnTo>
                <a:lnTo>
                  <a:pt x="38" y="12"/>
                </a:lnTo>
                <a:lnTo>
                  <a:pt x="44" y="12"/>
                </a:lnTo>
                <a:lnTo>
                  <a:pt x="80" y="12"/>
                </a:lnTo>
                <a:lnTo>
                  <a:pt x="90" y="12"/>
                </a:lnTo>
                <a:lnTo>
                  <a:pt x="118" y="12"/>
                </a:lnTo>
                <a:lnTo>
                  <a:pt x="126" y="12"/>
                </a:lnTo>
                <a:lnTo>
                  <a:pt x="158" y="12"/>
                </a:lnTo>
                <a:lnTo>
                  <a:pt x="190" y="12"/>
                </a:lnTo>
                <a:lnTo>
                  <a:pt x="244" y="8"/>
                </a:lnTo>
                <a:lnTo>
                  <a:pt x="262" y="8"/>
                </a:lnTo>
                <a:lnTo>
                  <a:pt x="300" y="6"/>
                </a:lnTo>
                <a:lnTo>
                  <a:pt x="334" y="4"/>
                </a:lnTo>
                <a:lnTo>
                  <a:pt x="344" y="4"/>
                </a:lnTo>
                <a:lnTo>
                  <a:pt x="350" y="2"/>
                </a:lnTo>
                <a:lnTo>
                  <a:pt x="358" y="2"/>
                </a:lnTo>
                <a:lnTo>
                  <a:pt x="380" y="0"/>
                </a:lnTo>
                <a:lnTo>
                  <a:pt x="386" y="6"/>
                </a:lnTo>
                <a:lnTo>
                  <a:pt x="402" y="20"/>
                </a:lnTo>
                <a:lnTo>
                  <a:pt x="404" y="24"/>
                </a:lnTo>
                <a:lnTo>
                  <a:pt x="406" y="24"/>
                </a:lnTo>
                <a:lnTo>
                  <a:pt x="412" y="28"/>
                </a:lnTo>
                <a:lnTo>
                  <a:pt x="410" y="30"/>
                </a:lnTo>
                <a:lnTo>
                  <a:pt x="408" y="36"/>
                </a:lnTo>
                <a:lnTo>
                  <a:pt x="408" y="40"/>
                </a:lnTo>
                <a:lnTo>
                  <a:pt x="406" y="42"/>
                </a:lnTo>
                <a:lnTo>
                  <a:pt x="406" y="46"/>
                </a:lnTo>
                <a:lnTo>
                  <a:pt x="406" y="48"/>
                </a:lnTo>
                <a:lnTo>
                  <a:pt x="406" y="56"/>
                </a:lnTo>
                <a:lnTo>
                  <a:pt x="410" y="72"/>
                </a:lnTo>
                <a:lnTo>
                  <a:pt x="416" y="82"/>
                </a:lnTo>
                <a:lnTo>
                  <a:pt x="420" y="92"/>
                </a:lnTo>
                <a:lnTo>
                  <a:pt x="422" y="102"/>
                </a:lnTo>
                <a:lnTo>
                  <a:pt x="424" y="104"/>
                </a:lnTo>
                <a:lnTo>
                  <a:pt x="426" y="106"/>
                </a:lnTo>
                <a:lnTo>
                  <a:pt x="428" y="108"/>
                </a:lnTo>
                <a:lnTo>
                  <a:pt x="434" y="112"/>
                </a:lnTo>
                <a:lnTo>
                  <a:pt x="436" y="114"/>
                </a:lnTo>
                <a:lnTo>
                  <a:pt x="446" y="122"/>
                </a:lnTo>
                <a:lnTo>
                  <a:pt x="454" y="130"/>
                </a:lnTo>
                <a:lnTo>
                  <a:pt x="454" y="132"/>
                </a:lnTo>
                <a:lnTo>
                  <a:pt x="456" y="134"/>
                </a:lnTo>
                <a:lnTo>
                  <a:pt x="464" y="138"/>
                </a:lnTo>
                <a:lnTo>
                  <a:pt x="468" y="140"/>
                </a:lnTo>
                <a:lnTo>
                  <a:pt x="472" y="142"/>
                </a:lnTo>
                <a:lnTo>
                  <a:pt x="474" y="144"/>
                </a:lnTo>
                <a:lnTo>
                  <a:pt x="482" y="150"/>
                </a:lnTo>
                <a:lnTo>
                  <a:pt x="486" y="156"/>
                </a:lnTo>
                <a:lnTo>
                  <a:pt x="488" y="162"/>
                </a:lnTo>
                <a:lnTo>
                  <a:pt x="490" y="170"/>
                </a:lnTo>
                <a:lnTo>
                  <a:pt x="492" y="180"/>
                </a:lnTo>
                <a:lnTo>
                  <a:pt x="494" y="186"/>
                </a:lnTo>
                <a:lnTo>
                  <a:pt x="496" y="190"/>
                </a:lnTo>
                <a:lnTo>
                  <a:pt x="498" y="196"/>
                </a:lnTo>
                <a:lnTo>
                  <a:pt x="502" y="198"/>
                </a:lnTo>
                <a:lnTo>
                  <a:pt x="504" y="198"/>
                </a:lnTo>
                <a:lnTo>
                  <a:pt x="508" y="196"/>
                </a:lnTo>
                <a:lnTo>
                  <a:pt x="510" y="192"/>
                </a:lnTo>
                <a:lnTo>
                  <a:pt x="512" y="190"/>
                </a:lnTo>
                <a:lnTo>
                  <a:pt x="514" y="186"/>
                </a:lnTo>
                <a:lnTo>
                  <a:pt x="518" y="186"/>
                </a:lnTo>
                <a:lnTo>
                  <a:pt x="520" y="186"/>
                </a:lnTo>
                <a:lnTo>
                  <a:pt x="536" y="192"/>
                </a:lnTo>
                <a:lnTo>
                  <a:pt x="546" y="196"/>
                </a:lnTo>
                <a:lnTo>
                  <a:pt x="550" y="200"/>
                </a:lnTo>
                <a:lnTo>
                  <a:pt x="550" y="202"/>
                </a:lnTo>
                <a:lnTo>
                  <a:pt x="550" y="204"/>
                </a:lnTo>
                <a:lnTo>
                  <a:pt x="546" y="206"/>
                </a:lnTo>
                <a:lnTo>
                  <a:pt x="544" y="210"/>
                </a:lnTo>
                <a:lnTo>
                  <a:pt x="542" y="216"/>
                </a:lnTo>
                <a:lnTo>
                  <a:pt x="544" y="218"/>
                </a:lnTo>
                <a:lnTo>
                  <a:pt x="544" y="224"/>
                </a:lnTo>
                <a:lnTo>
                  <a:pt x="538" y="242"/>
                </a:lnTo>
                <a:lnTo>
                  <a:pt x="532" y="254"/>
                </a:lnTo>
                <a:lnTo>
                  <a:pt x="530" y="256"/>
                </a:lnTo>
                <a:lnTo>
                  <a:pt x="528" y="260"/>
                </a:lnTo>
                <a:lnTo>
                  <a:pt x="528" y="262"/>
                </a:lnTo>
                <a:lnTo>
                  <a:pt x="528" y="266"/>
                </a:lnTo>
                <a:lnTo>
                  <a:pt x="530" y="268"/>
                </a:lnTo>
                <a:lnTo>
                  <a:pt x="530" y="272"/>
                </a:lnTo>
                <a:lnTo>
                  <a:pt x="532" y="274"/>
                </a:lnTo>
                <a:lnTo>
                  <a:pt x="534" y="276"/>
                </a:lnTo>
                <a:lnTo>
                  <a:pt x="542" y="284"/>
                </a:lnTo>
                <a:lnTo>
                  <a:pt x="556" y="294"/>
                </a:lnTo>
                <a:lnTo>
                  <a:pt x="572" y="308"/>
                </a:lnTo>
                <a:lnTo>
                  <a:pt x="582" y="308"/>
                </a:lnTo>
                <a:lnTo>
                  <a:pt x="596" y="314"/>
                </a:lnTo>
                <a:lnTo>
                  <a:pt x="598" y="314"/>
                </a:lnTo>
                <a:lnTo>
                  <a:pt x="602" y="320"/>
                </a:lnTo>
                <a:lnTo>
                  <a:pt x="604" y="324"/>
                </a:lnTo>
                <a:lnTo>
                  <a:pt x="608" y="326"/>
                </a:lnTo>
                <a:lnTo>
                  <a:pt x="612" y="328"/>
                </a:lnTo>
                <a:lnTo>
                  <a:pt x="614" y="328"/>
                </a:lnTo>
                <a:lnTo>
                  <a:pt x="618" y="330"/>
                </a:lnTo>
                <a:lnTo>
                  <a:pt x="620" y="338"/>
                </a:lnTo>
                <a:lnTo>
                  <a:pt x="618" y="342"/>
                </a:lnTo>
                <a:lnTo>
                  <a:pt x="618" y="344"/>
                </a:lnTo>
                <a:lnTo>
                  <a:pt x="620" y="348"/>
                </a:lnTo>
                <a:lnTo>
                  <a:pt x="622" y="350"/>
                </a:lnTo>
                <a:lnTo>
                  <a:pt x="624" y="354"/>
                </a:lnTo>
                <a:lnTo>
                  <a:pt x="626" y="356"/>
                </a:lnTo>
                <a:lnTo>
                  <a:pt x="628" y="360"/>
                </a:lnTo>
                <a:lnTo>
                  <a:pt x="628" y="364"/>
                </a:lnTo>
                <a:lnTo>
                  <a:pt x="626" y="368"/>
                </a:lnTo>
                <a:lnTo>
                  <a:pt x="624" y="370"/>
                </a:lnTo>
                <a:lnTo>
                  <a:pt x="622" y="372"/>
                </a:lnTo>
                <a:lnTo>
                  <a:pt x="622" y="374"/>
                </a:lnTo>
                <a:lnTo>
                  <a:pt x="622" y="378"/>
                </a:lnTo>
                <a:lnTo>
                  <a:pt x="628" y="386"/>
                </a:lnTo>
                <a:lnTo>
                  <a:pt x="632" y="392"/>
                </a:lnTo>
                <a:lnTo>
                  <a:pt x="636" y="402"/>
                </a:lnTo>
                <a:lnTo>
                  <a:pt x="640" y="404"/>
                </a:lnTo>
                <a:lnTo>
                  <a:pt x="646" y="408"/>
                </a:lnTo>
                <a:lnTo>
                  <a:pt x="660" y="410"/>
                </a:lnTo>
                <a:lnTo>
                  <a:pt x="664" y="41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3" name="Google Shape;793;p8"/>
          <p:cNvSpPr/>
          <p:nvPr/>
        </p:nvSpPr>
        <p:spPr>
          <a:xfrm>
            <a:off x="5024438" y="3000375"/>
            <a:ext cx="1168400" cy="584200"/>
          </a:xfrm>
          <a:custGeom>
            <a:rect b="b" l="l" r="r" t="t"/>
            <a:pathLst>
              <a:path extrusionOk="0" h="368" w="736">
                <a:moveTo>
                  <a:pt x="736" y="366"/>
                </a:moveTo>
                <a:lnTo>
                  <a:pt x="654" y="366"/>
                </a:lnTo>
                <a:lnTo>
                  <a:pt x="638" y="368"/>
                </a:lnTo>
                <a:lnTo>
                  <a:pt x="624" y="368"/>
                </a:lnTo>
                <a:lnTo>
                  <a:pt x="620" y="368"/>
                </a:lnTo>
                <a:lnTo>
                  <a:pt x="610" y="368"/>
                </a:lnTo>
                <a:lnTo>
                  <a:pt x="600" y="368"/>
                </a:lnTo>
                <a:lnTo>
                  <a:pt x="592" y="368"/>
                </a:lnTo>
                <a:lnTo>
                  <a:pt x="564" y="366"/>
                </a:lnTo>
                <a:lnTo>
                  <a:pt x="558" y="366"/>
                </a:lnTo>
                <a:lnTo>
                  <a:pt x="546" y="366"/>
                </a:lnTo>
                <a:lnTo>
                  <a:pt x="542" y="366"/>
                </a:lnTo>
                <a:lnTo>
                  <a:pt x="518" y="366"/>
                </a:lnTo>
                <a:lnTo>
                  <a:pt x="498" y="366"/>
                </a:lnTo>
                <a:lnTo>
                  <a:pt x="490" y="366"/>
                </a:lnTo>
                <a:lnTo>
                  <a:pt x="486" y="366"/>
                </a:lnTo>
                <a:lnTo>
                  <a:pt x="474" y="366"/>
                </a:lnTo>
                <a:lnTo>
                  <a:pt x="456" y="366"/>
                </a:lnTo>
                <a:lnTo>
                  <a:pt x="436" y="366"/>
                </a:lnTo>
                <a:lnTo>
                  <a:pt x="434" y="366"/>
                </a:lnTo>
                <a:lnTo>
                  <a:pt x="430" y="366"/>
                </a:lnTo>
                <a:lnTo>
                  <a:pt x="414" y="366"/>
                </a:lnTo>
                <a:lnTo>
                  <a:pt x="406" y="364"/>
                </a:lnTo>
                <a:lnTo>
                  <a:pt x="398" y="364"/>
                </a:lnTo>
                <a:lnTo>
                  <a:pt x="380" y="364"/>
                </a:lnTo>
                <a:lnTo>
                  <a:pt x="354" y="364"/>
                </a:lnTo>
                <a:lnTo>
                  <a:pt x="350" y="364"/>
                </a:lnTo>
                <a:lnTo>
                  <a:pt x="338" y="364"/>
                </a:lnTo>
                <a:lnTo>
                  <a:pt x="334" y="364"/>
                </a:lnTo>
                <a:lnTo>
                  <a:pt x="320" y="364"/>
                </a:lnTo>
                <a:lnTo>
                  <a:pt x="314" y="364"/>
                </a:lnTo>
                <a:lnTo>
                  <a:pt x="306" y="362"/>
                </a:lnTo>
                <a:lnTo>
                  <a:pt x="300" y="362"/>
                </a:lnTo>
                <a:lnTo>
                  <a:pt x="292" y="362"/>
                </a:lnTo>
                <a:lnTo>
                  <a:pt x="282" y="362"/>
                </a:lnTo>
                <a:lnTo>
                  <a:pt x="272" y="362"/>
                </a:lnTo>
                <a:lnTo>
                  <a:pt x="258" y="362"/>
                </a:lnTo>
                <a:lnTo>
                  <a:pt x="242" y="360"/>
                </a:lnTo>
                <a:lnTo>
                  <a:pt x="204" y="358"/>
                </a:lnTo>
                <a:lnTo>
                  <a:pt x="200" y="358"/>
                </a:lnTo>
                <a:lnTo>
                  <a:pt x="158" y="358"/>
                </a:lnTo>
                <a:lnTo>
                  <a:pt x="140" y="356"/>
                </a:lnTo>
                <a:lnTo>
                  <a:pt x="126" y="356"/>
                </a:lnTo>
                <a:lnTo>
                  <a:pt x="114" y="354"/>
                </a:lnTo>
                <a:lnTo>
                  <a:pt x="104" y="354"/>
                </a:lnTo>
                <a:lnTo>
                  <a:pt x="96" y="354"/>
                </a:lnTo>
                <a:lnTo>
                  <a:pt x="72" y="352"/>
                </a:lnTo>
                <a:lnTo>
                  <a:pt x="64" y="352"/>
                </a:lnTo>
                <a:lnTo>
                  <a:pt x="52" y="352"/>
                </a:lnTo>
                <a:lnTo>
                  <a:pt x="46" y="352"/>
                </a:lnTo>
                <a:lnTo>
                  <a:pt x="40" y="352"/>
                </a:lnTo>
                <a:lnTo>
                  <a:pt x="36" y="350"/>
                </a:lnTo>
                <a:lnTo>
                  <a:pt x="0" y="348"/>
                </a:lnTo>
                <a:lnTo>
                  <a:pt x="8" y="238"/>
                </a:lnTo>
                <a:lnTo>
                  <a:pt x="10" y="206"/>
                </a:lnTo>
                <a:lnTo>
                  <a:pt x="12" y="184"/>
                </a:lnTo>
                <a:lnTo>
                  <a:pt x="12" y="176"/>
                </a:lnTo>
                <a:lnTo>
                  <a:pt x="12" y="162"/>
                </a:lnTo>
                <a:lnTo>
                  <a:pt x="18" y="76"/>
                </a:lnTo>
                <a:lnTo>
                  <a:pt x="18" y="68"/>
                </a:lnTo>
                <a:lnTo>
                  <a:pt x="20" y="56"/>
                </a:lnTo>
                <a:lnTo>
                  <a:pt x="20" y="40"/>
                </a:lnTo>
                <a:lnTo>
                  <a:pt x="22" y="30"/>
                </a:lnTo>
                <a:lnTo>
                  <a:pt x="24" y="6"/>
                </a:lnTo>
                <a:lnTo>
                  <a:pt x="24" y="0"/>
                </a:lnTo>
                <a:lnTo>
                  <a:pt x="26" y="0"/>
                </a:lnTo>
                <a:lnTo>
                  <a:pt x="40" y="0"/>
                </a:lnTo>
                <a:lnTo>
                  <a:pt x="44" y="2"/>
                </a:lnTo>
                <a:lnTo>
                  <a:pt x="46" y="2"/>
                </a:lnTo>
                <a:lnTo>
                  <a:pt x="50" y="2"/>
                </a:lnTo>
                <a:lnTo>
                  <a:pt x="52" y="2"/>
                </a:lnTo>
                <a:lnTo>
                  <a:pt x="56" y="2"/>
                </a:lnTo>
                <a:lnTo>
                  <a:pt x="60" y="2"/>
                </a:lnTo>
                <a:lnTo>
                  <a:pt x="64" y="2"/>
                </a:lnTo>
                <a:lnTo>
                  <a:pt x="70" y="2"/>
                </a:lnTo>
                <a:lnTo>
                  <a:pt x="82" y="2"/>
                </a:lnTo>
                <a:lnTo>
                  <a:pt x="96" y="4"/>
                </a:lnTo>
                <a:lnTo>
                  <a:pt x="104" y="4"/>
                </a:lnTo>
                <a:lnTo>
                  <a:pt x="112" y="4"/>
                </a:lnTo>
                <a:lnTo>
                  <a:pt x="120" y="4"/>
                </a:lnTo>
                <a:lnTo>
                  <a:pt x="128" y="6"/>
                </a:lnTo>
                <a:lnTo>
                  <a:pt x="132" y="6"/>
                </a:lnTo>
                <a:lnTo>
                  <a:pt x="136" y="6"/>
                </a:lnTo>
                <a:lnTo>
                  <a:pt x="152" y="6"/>
                </a:lnTo>
                <a:lnTo>
                  <a:pt x="156" y="8"/>
                </a:lnTo>
                <a:lnTo>
                  <a:pt x="162" y="8"/>
                </a:lnTo>
                <a:lnTo>
                  <a:pt x="208" y="8"/>
                </a:lnTo>
                <a:lnTo>
                  <a:pt x="216" y="10"/>
                </a:lnTo>
                <a:lnTo>
                  <a:pt x="266" y="12"/>
                </a:lnTo>
                <a:lnTo>
                  <a:pt x="280" y="12"/>
                </a:lnTo>
                <a:lnTo>
                  <a:pt x="292" y="12"/>
                </a:lnTo>
                <a:lnTo>
                  <a:pt x="302" y="12"/>
                </a:lnTo>
                <a:lnTo>
                  <a:pt x="308" y="14"/>
                </a:lnTo>
                <a:lnTo>
                  <a:pt x="316" y="14"/>
                </a:lnTo>
                <a:lnTo>
                  <a:pt x="324" y="14"/>
                </a:lnTo>
                <a:lnTo>
                  <a:pt x="330" y="14"/>
                </a:lnTo>
                <a:lnTo>
                  <a:pt x="338" y="14"/>
                </a:lnTo>
                <a:lnTo>
                  <a:pt x="344" y="14"/>
                </a:lnTo>
                <a:lnTo>
                  <a:pt x="350" y="14"/>
                </a:lnTo>
                <a:lnTo>
                  <a:pt x="362" y="14"/>
                </a:lnTo>
                <a:lnTo>
                  <a:pt x="366" y="14"/>
                </a:lnTo>
                <a:lnTo>
                  <a:pt x="376" y="14"/>
                </a:lnTo>
                <a:lnTo>
                  <a:pt x="382" y="14"/>
                </a:lnTo>
                <a:lnTo>
                  <a:pt x="386" y="14"/>
                </a:lnTo>
                <a:lnTo>
                  <a:pt x="394" y="14"/>
                </a:lnTo>
                <a:lnTo>
                  <a:pt x="400" y="16"/>
                </a:lnTo>
                <a:lnTo>
                  <a:pt x="408" y="16"/>
                </a:lnTo>
                <a:lnTo>
                  <a:pt x="416" y="16"/>
                </a:lnTo>
                <a:lnTo>
                  <a:pt x="420" y="16"/>
                </a:lnTo>
                <a:lnTo>
                  <a:pt x="424" y="16"/>
                </a:lnTo>
                <a:lnTo>
                  <a:pt x="434" y="16"/>
                </a:lnTo>
                <a:lnTo>
                  <a:pt x="456" y="16"/>
                </a:lnTo>
                <a:lnTo>
                  <a:pt x="480" y="16"/>
                </a:lnTo>
                <a:lnTo>
                  <a:pt x="482" y="16"/>
                </a:lnTo>
                <a:lnTo>
                  <a:pt x="498" y="16"/>
                </a:lnTo>
                <a:lnTo>
                  <a:pt x="508" y="18"/>
                </a:lnTo>
                <a:lnTo>
                  <a:pt x="516" y="18"/>
                </a:lnTo>
                <a:lnTo>
                  <a:pt x="520" y="18"/>
                </a:lnTo>
                <a:lnTo>
                  <a:pt x="534" y="18"/>
                </a:lnTo>
                <a:lnTo>
                  <a:pt x="538" y="18"/>
                </a:lnTo>
                <a:lnTo>
                  <a:pt x="562" y="18"/>
                </a:lnTo>
                <a:lnTo>
                  <a:pt x="574" y="18"/>
                </a:lnTo>
                <a:lnTo>
                  <a:pt x="580" y="18"/>
                </a:lnTo>
                <a:lnTo>
                  <a:pt x="586" y="18"/>
                </a:lnTo>
                <a:lnTo>
                  <a:pt x="592" y="18"/>
                </a:lnTo>
                <a:lnTo>
                  <a:pt x="598" y="18"/>
                </a:lnTo>
                <a:lnTo>
                  <a:pt x="632" y="18"/>
                </a:lnTo>
                <a:lnTo>
                  <a:pt x="664" y="18"/>
                </a:lnTo>
                <a:lnTo>
                  <a:pt x="666" y="18"/>
                </a:lnTo>
                <a:lnTo>
                  <a:pt x="668" y="20"/>
                </a:lnTo>
                <a:lnTo>
                  <a:pt x="682" y="32"/>
                </a:lnTo>
                <a:lnTo>
                  <a:pt x="686" y="32"/>
                </a:lnTo>
                <a:lnTo>
                  <a:pt x="690" y="32"/>
                </a:lnTo>
                <a:lnTo>
                  <a:pt x="692" y="28"/>
                </a:lnTo>
                <a:lnTo>
                  <a:pt x="700" y="28"/>
                </a:lnTo>
                <a:lnTo>
                  <a:pt x="706" y="38"/>
                </a:lnTo>
                <a:lnTo>
                  <a:pt x="708" y="48"/>
                </a:lnTo>
                <a:lnTo>
                  <a:pt x="704" y="48"/>
                </a:lnTo>
                <a:lnTo>
                  <a:pt x="700" y="48"/>
                </a:lnTo>
                <a:lnTo>
                  <a:pt x="698" y="48"/>
                </a:lnTo>
                <a:lnTo>
                  <a:pt x="684" y="68"/>
                </a:lnTo>
                <a:lnTo>
                  <a:pt x="686" y="74"/>
                </a:lnTo>
                <a:lnTo>
                  <a:pt x="692" y="80"/>
                </a:lnTo>
                <a:lnTo>
                  <a:pt x="700" y="88"/>
                </a:lnTo>
                <a:lnTo>
                  <a:pt x="704" y="94"/>
                </a:lnTo>
                <a:lnTo>
                  <a:pt x="706" y="98"/>
                </a:lnTo>
                <a:lnTo>
                  <a:pt x="712" y="110"/>
                </a:lnTo>
                <a:lnTo>
                  <a:pt x="720" y="112"/>
                </a:lnTo>
                <a:lnTo>
                  <a:pt x="722" y="114"/>
                </a:lnTo>
                <a:lnTo>
                  <a:pt x="734" y="120"/>
                </a:lnTo>
                <a:lnTo>
                  <a:pt x="734" y="206"/>
                </a:lnTo>
                <a:lnTo>
                  <a:pt x="734" y="266"/>
                </a:lnTo>
                <a:lnTo>
                  <a:pt x="736" y="274"/>
                </a:lnTo>
                <a:lnTo>
                  <a:pt x="736" y="284"/>
                </a:lnTo>
                <a:lnTo>
                  <a:pt x="736" y="310"/>
                </a:lnTo>
                <a:lnTo>
                  <a:pt x="736" y="334"/>
                </a:lnTo>
                <a:lnTo>
                  <a:pt x="736" y="346"/>
                </a:lnTo>
                <a:lnTo>
                  <a:pt x="736" y="350"/>
                </a:lnTo>
                <a:lnTo>
                  <a:pt x="736" y="366"/>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4" name="Google Shape;794;p8"/>
          <p:cNvSpPr/>
          <p:nvPr/>
        </p:nvSpPr>
        <p:spPr>
          <a:xfrm>
            <a:off x="9028114" y="2727326"/>
            <a:ext cx="168275" cy="257175"/>
          </a:xfrm>
          <a:custGeom>
            <a:rect b="b" l="l" r="r" t="t"/>
            <a:pathLst>
              <a:path extrusionOk="0" h="162" w="106">
                <a:moveTo>
                  <a:pt x="32" y="2"/>
                </a:moveTo>
                <a:lnTo>
                  <a:pt x="30" y="6"/>
                </a:lnTo>
                <a:lnTo>
                  <a:pt x="22" y="24"/>
                </a:lnTo>
                <a:lnTo>
                  <a:pt x="20" y="30"/>
                </a:lnTo>
                <a:lnTo>
                  <a:pt x="28" y="46"/>
                </a:lnTo>
                <a:lnTo>
                  <a:pt x="34" y="50"/>
                </a:lnTo>
                <a:lnTo>
                  <a:pt x="44" y="60"/>
                </a:lnTo>
                <a:lnTo>
                  <a:pt x="50" y="66"/>
                </a:lnTo>
                <a:lnTo>
                  <a:pt x="52" y="72"/>
                </a:lnTo>
                <a:lnTo>
                  <a:pt x="52" y="78"/>
                </a:lnTo>
                <a:lnTo>
                  <a:pt x="54" y="86"/>
                </a:lnTo>
                <a:lnTo>
                  <a:pt x="68" y="102"/>
                </a:lnTo>
                <a:lnTo>
                  <a:pt x="82" y="112"/>
                </a:lnTo>
                <a:lnTo>
                  <a:pt x="90" y="124"/>
                </a:lnTo>
                <a:lnTo>
                  <a:pt x="86" y="136"/>
                </a:lnTo>
                <a:lnTo>
                  <a:pt x="90" y="138"/>
                </a:lnTo>
                <a:lnTo>
                  <a:pt x="92" y="136"/>
                </a:lnTo>
                <a:lnTo>
                  <a:pt x="100" y="134"/>
                </a:lnTo>
                <a:lnTo>
                  <a:pt x="106" y="146"/>
                </a:lnTo>
                <a:lnTo>
                  <a:pt x="106" y="148"/>
                </a:lnTo>
                <a:lnTo>
                  <a:pt x="106" y="150"/>
                </a:lnTo>
                <a:lnTo>
                  <a:pt x="104" y="150"/>
                </a:lnTo>
                <a:lnTo>
                  <a:pt x="102" y="150"/>
                </a:lnTo>
                <a:lnTo>
                  <a:pt x="96" y="150"/>
                </a:lnTo>
                <a:lnTo>
                  <a:pt x="86" y="154"/>
                </a:lnTo>
                <a:lnTo>
                  <a:pt x="68" y="158"/>
                </a:lnTo>
                <a:lnTo>
                  <a:pt x="66" y="158"/>
                </a:lnTo>
                <a:lnTo>
                  <a:pt x="50" y="162"/>
                </a:lnTo>
                <a:lnTo>
                  <a:pt x="42" y="162"/>
                </a:lnTo>
                <a:lnTo>
                  <a:pt x="30" y="120"/>
                </a:lnTo>
                <a:lnTo>
                  <a:pt x="30" y="116"/>
                </a:lnTo>
                <a:lnTo>
                  <a:pt x="28" y="112"/>
                </a:lnTo>
                <a:lnTo>
                  <a:pt x="24" y="98"/>
                </a:lnTo>
                <a:lnTo>
                  <a:pt x="22" y="92"/>
                </a:lnTo>
                <a:lnTo>
                  <a:pt x="22" y="88"/>
                </a:lnTo>
                <a:lnTo>
                  <a:pt x="20" y="86"/>
                </a:lnTo>
                <a:lnTo>
                  <a:pt x="16" y="74"/>
                </a:lnTo>
                <a:lnTo>
                  <a:pt x="12" y="60"/>
                </a:lnTo>
                <a:lnTo>
                  <a:pt x="12" y="56"/>
                </a:lnTo>
                <a:lnTo>
                  <a:pt x="2" y="28"/>
                </a:lnTo>
                <a:lnTo>
                  <a:pt x="0" y="20"/>
                </a:lnTo>
                <a:lnTo>
                  <a:pt x="2" y="20"/>
                </a:lnTo>
                <a:lnTo>
                  <a:pt x="2" y="18"/>
                </a:lnTo>
                <a:lnTo>
                  <a:pt x="2" y="14"/>
                </a:lnTo>
                <a:lnTo>
                  <a:pt x="4" y="12"/>
                </a:lnTo>
                <a:lnTo>
                  <a:pt x="4" y="10"/>
                </a:lnTo>
                <a:lnTo>
                  <a:pt x="6" y="6"/>
                </a:lnTo>
                <a:lnTo>
                  <a:pt x="8" y="4"/>
                </a:lnTo>
                <a:lnTo>
                  <a:pt x="10" y="4"/>
                </a:lnTo>
                <a:lnTo>
                  <a:pt x="12" y="2"/>
                </a:lnTo>
                <a:lnTo>
                  <a:pt x="16" y="2"/>
                </a:lnTo>
                <a:lnTo>
                  <a:pt x="18" y="0"/>
                </a:lnTo>
                <a:lnTo>
                  <a:pt x="22" y="0"/>
                </a:lnTo>
                <a:lnTo>
                  <a:pt x="24" y="0"/>
                </a:lnTo>
                <a:lnTo>
                  <a:pt x="28" y="0"/>
                </a:lnTo>
                <a:lnTo>
                  <a:pt x="32" y="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5" name="Google Shape;795;p8"/>
          <p:cNvSpPr/>
          <p:nvPr/>
        </p:nvSpPr>
        <p:spPr>
          <a:xfrm>
            <a:off x="8859839" y="2930526"/>
            <a:ext cx="34925" cy="34925"/>
          </a:xfrm>
          <a:custGeom>
            <a:rect b="b" l="l" r="r" t="t"/>
            <a:pathLst>
              <a:path extrusionOk="0" h="22" w="22">
                <a:moveTo>
                  <a:pt x="14" y="22"/>
                </a:moveTo>
                <a:lnTo>
                  <a:pt x="14" y="20"/>
                </a:lnTo>
                <a:lnTo>
                  <a:pt x="12" y="14"/>
                </a:lnTo>
                <a:lnTo>
                  <a:pt x="8" y="10"/>
                </a:lnTo>
                <a:lnTo>
                  <a:pt x="2" y="8"/>
                </a:lnTo>
                <a:lnTo>
                  <a:pt x="0" y="6"/>
                </a:lnTo>
                <a:lnTo>
                  <a:pt x="8" y="0"/>
                </a:lnTo>
                <a:lnTo>
                  <a:pt x="22" y="8"/>
                </a:lnTo>
                <a:lnTo>
                  <a:pt x="14" y="2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6" name="Google Shape;796;p8"/>
          <p:cNvSpPr/>
          <p:nvPr/>
        </p:nvSpPr>
        <p:spPr>
          <a:xfrm>
            <a:off x="8478839" y="2759076"/>
            <a:ext cx="714375" cy="327025"/>
          </a:xfrm>
          <a:custGeom>
            <a:rect b="b" l="l" r="r" t="t"/>
            <a:pathLst>
              <a:path extrusionOk="0" h="206" w="450">
                <a:moveTo>
                  <a:pt x="364" y="176"/>
                </a:moveTo>
                <a:lnTo>
                  <a:pt x="358" y="170"/>
                </a:lnTo>
                <a:lnTo>
                  <a:pt x="348" y="164"/>
                </a:lnTo>
                <a:lnTo>
                  <a:pt x="342" y="160"/>
                </a:lnTo>
                <a:lnTo>
                  <a:pt x="342" y="166"/>
                </a:lnTo>
                <a:lnTo>
                  <a:pt x="340" y="164"/>
                </a:lnTo>
                <a:lnTo>
                  <a:pt x="328" y="152"/>
                </a:lnTo>
                <a:lnTo>
                  <a:pt x="330" y="150"/>
                </a:lnTo>
                <a:lnTo>
                  <a:pt x="336" y="148"/>
                </a:lnTo>
                <a:lnTo>
                  <a:pt x="338" y="146"/>
                </a:lnTo>
                <a:lnTo>
                  <a:pt x="340" y="142"/>
                </a:lnTo>
                <a:lnTo>
                  <a:pt x="342" y="140"/>
                </a:lnTo>
                <a:lnTo>
                  <a:pt x="340" y="138"/>
                </a:lnTo>
                <a:lnTo>
                  <a:pt x="336" y="140"/>
                </a:lnTo>
                <a:lnTo>
                  <a:pt x="336" y="142"/>
                </a:lnTo>
                <a:lnTo>
                  <a:pt x="332" y="142"/>
                </a:lnTo>
                <a:lnTo>
                  <a:pt x="330" y="142"/>
                </a:lnTo>
                <a:lnTo>
                  <a:pt x="330" y="136"/>
                </a:lnTo>
                <a:lnTo>
                  <a:pt x="340" y="134"/>
                </a:lnTo>
                <a:lnTo>
                  <a:pt x="344" y="136"/>
                </a:lnTo>
                <a:lnTo>
                  <a:pt x="348" y="136"/>
                </a:lnTo>
                <a:lnTo>
                  <a:pt x="352" y="136"/>
                </a:lnTo>
                <a:lnTo>
                  <a:pt x="354" y="136"/>
                </a:lnTo>
                <a:lnTo>
                  <a:pt x="358" y="134"/>
                </a:lnTo>
                <a:lnTo>
                  <a:pt x="358" y="132"/>
                </a:lnTo>
                <a:lnTo>
                  <a:pt x="360" y="130"/>
                </a:lnTo>
                <a:lnTo>
                  <a:pt x="358" y="126"/>
                </a:lnTo>
                <a:lnTo>
                  <a:pt x="358" y="128"/>
                </a:lnTo>
                <a:lnTo>
                  <a:pt x="356" y="132"/>
                </a:lnTo>
                <a:lnTo>
                  <a:pt x="354" y="132"/>
                </a:lnTo>
                <a:lnTo>
                  <a:pt x="350" y="132"/>
                </a:lnTo>
                <a:lnTo>
                  <a:pt x="336" y="126"/>
                </a:lnTo>
                <a:lnTo>
                  <a:pt x="334" y="120"/>
                </a:lnTo>
                <a:lnTo>
                  <a:pt x="324" y="130"/>
                </a:lnTo>
                <a:lnTo>
                  <a:pt x="322" y="130"/>
                </a:lnTo>
                <a:lnTo>
                  <a:pt x="320" y="120"/>
                </a:lnTo>
                <a:lnTo>
                  <a:pt x="322" y="112"/>
                </a:lnTo>
                <a:lnTo>
                  <a:pt x="326" y="110"/>
                </a:lnTo>
                <a:lnTo>
                  <a:pt x="330" y="112"/>
                </a:lnTo>
                <a:lnTo>
                  <a:pt x="332" y="114"/>
                </a:lnTo>
                <a:lnTo>
                  <a:pt x="334" y="116"/>
                </a:lnTo>
                <a:lnTo>
                  <a:pt x="336" y="116"/>
                </a:lnTo>
                <a:lnTo>
                  <a:pt x="340" y="116"/>
                </a:lnTo>
                <a:lnTo>
                  <a:pt x="342" y="112"/>
                </a:lnTo>
                <a:lnTo>
                  <a:pt x="336" y="102"/>
                </a:lnTo>
                <a:lnTo>
                  <a:pt x="326" y="94"/>
                </a:lnTo>
                <a:lnTo>
                  <a:pt x="320" y="102"/>
                </a:lnTo>
                <a:lnTo>
                  <a:pt x="318" y="106"/>
                </a:lnTo>
                <a:lnTo>
                  <a:pt x="316" y="110"/>
                </a:lnTo>
                <a:lnTo>
                  <a:pt x="316" y="106"/>
                </a:lnTo>
                <a:lnTo>
                  <a:pt x="314" y="100"/>
                </a:lnTo>
                <a:lnTo>
                  <a:pt x="316" y="98"/>
                </a:lnTo>
                <a:lnTo>
                  <a:pt x="316" y="90"/>
                </a:lnTo>
                <a:lnTo>
                  <a:pt x="320" y="92"/>
                </a:lnTo>
                <a:lnTo>
                  <a:pt x="324" y="94"/>
                </a:lnTo>
                <a:lnTo>
                  <a:pt x="326" y="94"/>
                </a:lnTo>
                <a:lnTo>
                  <a:pt x="328" y="92"/>
                </a:lnTo>
                <a:lnTo>
                  <a:pt x="330" y="90"/>
                </a:lnTo>
                <a:lnTo>
                  <a:pt x="336" y="72"/>
                </a:lnTo>
                <a:lnTo>
                  <a:pt x="330" y="76"/>
                </a:lnTo>
                <a:lnTo>
                  <a:pt x="324" y="84"/>
                </a:lnTo>
                <a:lnTo>
                  <a:pt x="316" y="74"/>
                </a:lnTo>
                <a:lnTo>
                  <a:pt x="322" y="54"/>
                </a:lnTo>
                <a:lnTo>
                  <a:pt x="326" y="48"/>
                </a:lnTo>
                <a:lnTo>
                  <a:pt x="336" y="42"/>
                </a:lnTo>
                <a:lnTo>
                  <a:pt x="346" y="22"/>
                </a:lnTo>
                <a:lnTo>
                  <a:pt x="346" y="18"/>
                </a:lnTo>
                <a:lnTo>
                  <a:pt x="336" y="16"/>
                </a:lnTo>
                <a:lnTo>
                  <a:pt x="324" y="26"/>
                </a:lnTo>
                <a:lnTo>
                  <a:pt x="322" y="34"/>
                </a:lnTo>
                <a:lnTo>
                  <a:pt x="328" y="36"/>
                </a:lnTo>
                <a:lnTo>
                  <a:pt x="326" y="40"/>
                </a:lnTo>
                <a:lnTo>
                  <a:pt x="318" y="48"/>
                </a:lnTo>
                <a:lnTo>
                  <a:pt x="316" y="50"/>
                </a:lnTo>
                <a:lnTo>
                  <a:pt x="314" y="46"/>
                </a:lnTo>
                <a:lnTo>
                  <a:pt x="314" y="44"/>
                </a:lnTo>
                <a:lnTo>
                  <a:pt x="310" y="40"/>
                </a:lnTo>
                <a:lnTo>
                  <a:pt x="302" y="48"/>
                </a:lnTo>
                <a:lnTo>
                  <a:pt x="302" y="52"/>
                </a:lnTo>
                <a:lnTo>
                  <a:pt x="296" y="58"/>
                </a:lnTo>
                <a:lnTo>
                  <a:pt x="292" y="62"/>
                </a:lnTo>
                <a:lnTo>
                  <a:pt x="296" y="66"/>
                </a:lnTo>
                <a:lnTo>
                  <a:pt x="298" y="68"/>
                </a:lnTo>
                <a:lnTo>
                  <a:pt x="302" y="68"/>
                </a:lnTo>
                <a:lnTo>
                  <a:pt x="304" y="68"/>
                </a:lnTo>
                <a:lnTo>
                  <a:pt x="304" y="70"/>
                </a:lnTo>
                <a:lnTo>
                  <a:pt x="300" y="70"/>
                </a:lnTo>
                <a:lnTo>
                  <a:pt x="298" y="70"/>
                </a:lnTo>
                <a:lnTo>
                  <a:pt x="294" y="70"/>
                </a:lnTo>
                <a:lnTo>
                  <a:pt x="292" y="68"/>
                </a:lnTo>
                <a:lnTo>
                  <a:pt x="286" y="68"/>
                </a:lnTo>
                <a:lnTo>
                  <a:pt x="284" y="68"/>
                </a:lnTo>
                <a:lnTo>
                  <a:pt x="282" y="70"/>
                </a:lnTo>
                <a:lnTo>
                  <a:pt x="284" y="70"/>
                </a:lnTo>
                <a:lnTo>
                  <a:pt x="292" y="74"/>
                </a:lnTo>
                <a:lnTo>
                  <a:pt x="296" y="76"/>
                </a:lnTo>
                <a:lnTo>
                  <a:pt x="300" y="78"/>
                </a:lnTo>
                <a:lnTo>
                  <a:pt x="304" y="82"/>
                </a:lnTo>
                <a:lnTo>
                  <a:pt x="308" y="94"/>
                </a:lnTo>
                <a:lnTo>
                  <a:pt x="304" y="106"/>
                </a:lnTo>
                <a:lnTo>
                  <a:pt x="300" y="114"/>
                </a:lnTo>
                <a:lnTo>
                  <a:pt x="302" y="128"/>
                </a:lnTo>
                <a:lnTo>
                  <a:pt x="310" y="148"/>
                </a:lnTo>
                <a:lnTo>
                  <a:pt x="310" y="150"/>
                </a:lnTo>
                <a:lnTo>
                  <a:pt x="312" y="152"/>
                </a:lnTo>
                <a:lnTo>
                  <a:pt x="314" y="154"/>
                </a:lnTo>
                <a:lnTo>
                  <a:pt x="318" y="158"/>
                </a:lnTo>
                <a:lnTo>
                  <a:pt x="324" y="160"/>
                </a:lnTo>
                <a:lnTo>
                  <a:pt x="326" y="166"/>
                </a:lnTo>
                <a:lnTo>
                  <a:pt x="326" y="170"/>
                </a:lnTo>
                <a:lnTo>
                  <a:pt x="322" y="170"/>
                </a:lnTo>
                <a:lnTo>
                  <a:pt x="306" y="162"/>
                </a:lnTo>
                <a:lnTo>
                  <a:pt x="298" y="158"/>
                </a:lnTo>
                <a:lnTo>
                  <a:pt x="294" y="148"/>
                </a:lnTo>
                <a:lnTo>
                  <a:pt x="294" y="144"/>
                </a:lnTo>
                <a:lnTo>
                  <a:pt x="292" y="142"/>
                </a:lnTo>
                <a:lnTo>
                  <a:pt x="290" y="138"/>
                </a:lnTo>
                <a:lnTo>
                  <a:pt x="296" y="160"/>
                </a:lnTo>
                <a:lnTo>
                  <a:pt x="298" y="162"/>
                </a:lnTo>
                <a:lnTo>
                  <a:pt x="304" y="166"/>
                </a:lnTo>
                <a:lnTo>
                  <a:pt x="318" y="174"/>
                </a:lnTo>
                <a:lnTo>
                  <a:pt x="322" y="176"/>
                </a:lnTo>
                <a:lnTo>
                  <a:pt x="330" y="174"/>
                </a:lnTo>
                <a:lnTo>
                  <a:pt x="328" y="180"/>
                </a:lnTo>
                <a:lnTo>
                  <a:pt x="330" y="184"/>
                </a:lnTo>
                <a:lnTo>
                  <a:pt x="334" y="184"/>
                </a:lnTo>
                <a:lnTo>
                  <a:pt x="336" y="186"/>
                </a:lnTo>
                <a:lnTo>
                  <a:pt x="338" y="190"/>
                </a:lnTo>
                <a:lnTo>
                  <a:pt x="342" y="202"/>
                </a:lnTo>
                <a:lnTo>
                  <a:pt x="338" y="200"/>
                </a:lnTo>
                <a:lnTo>
                  <a:pt x="316" y="190"/>
                </a:lnTo>
                <a:lnTo>
                  <a:pt x="314" y="188"/>
                </a:lnTo>
                <a:lnTo>
                  <a:pt x="312" y="186"/>
                </a:lnTo>
                <a:lnTo>
                  <a:pt x="308" y="186"/>
                </a:lnTo>
                <a:lnTo>
                  <a:pt x="306" y="186"/>
                </a:lnTo>
                <a:lnTo>
                  <a:pt x="304" y="186"/>
                </a:lnTo>
                <a:lnTo>
                  <a:pt x="302" y="186"/>
                </a:lnTo>
                <a:lnTo>
                  <a:pt x="300" y="186"/>
                </a:lnTo>
                <a:lnTo>
                  <a:pt x="296" y="188"/>
                </a:lnTo>
                <a:lnTo>
                  <a:pt x="282" y="186"/>
                </a:lnTo>
                <a:lnTo>
                  <a:pt x="276" y="184"/>
                </a:lnTo>
                <a:lnTo>
                  <a:pt x="270" y="178"/>
                </a:lnTo>
                <a:lnTo>
                  <a:pt x="262" y="172"/>
                </a:lnTo>
                <a:lnTo>
                  <a:pt x="260" y="174"/>
                </a:lnTo>
                <a:lnTo>
                  <a:pt x="248" y="182"/>
                </a:lnTo>
                <a:lnTo>
                  <a:pt x="244" y="178"/>
                </a:lnTo>
                <a:lnTo>
                  <a:pt x="240" y="170"/>
                </a:lnTo>
                <a:lnTo>
                  <a:pt x="240" y="166"/>
                </a:lnTo>
                <a:lnTo>
                  <a:pt x="240" y="162"/>
                </a:lnTo>
                <a:lnTo>
                  <a:pt x="244" y="154"/>
                </a:lnTo>
                <a:lnTo>
                  <a:pt x="252" y="144"/>
                </a:lnTo>
                <a:lnTo>
                  <a:pt x="252" y="142"/>
                </a:lnTo>
                <a:lnTo>
                  <a:pt x="256" y="142"/>
                </a:lnTo>
                <a:lnTo>
                  <a:pt x="256" y="134"/>
                </a:lnTo>
                <a:lnTo>
                  <a:pt x="254" y="130"/>
                </a:lnTo>
                <a:lnTo>
                  <a:pt x="262" y="116"/>
                </a:lnTo>
                <a:lnTo>
                  <a:pt x="248" y="108"/>
                </a:lnTo>
                <a:lnTo>
                  <a:pt x="240" y="114"/>
                </a:lnTo>
                <a:lnTo>
                  <a:pt x="226" y="106"/>
                </a:lnTo>
                <a:lnTo>
                  <a:pt x="218" y="104"/>
                </a:lnTo>
                <a:lnTo>
                  <a:pt x="214" y="106"/>
                </a:lnTo>
                <a:lnTo>
                  <a:pt x="210" y="106"/>
                </a:lnTo>
                <a:lnTo>
                  <a:pt x="208" y="106"/>
                </a:lnTo>
                <a:lnTo>
                  <a:pt x="206" y="106"/>
                </a:lnTo>
                <a:lnTo>
                  <a:pt x="198" y="100"/>
                </a:lnTo>
                <a:lnTo>
                  <a:pt x="198" y="96"/>
                </a:lnTo>
                <a:lnTo>
                  <a:pt x="202" y="94"/>
                </a:lnTo>
                <a:lnTo>
                  <a:pt x="202" y="88"/>
                </a:lnTo>
                <a:lnTo>
                  <a:pt x="192" y="84"/>
                </a:lnTo>
                <a:lnTo>
                  <a:pt x="184" y="82"/>
                </a:lnTo>
                <a:lnTo>
                  <a:pt x="174" y="82"/>
                </a:lnTo>
                <a:lnTo>
                  <a:pt x="172" y="78"/>
                </a:lnTo>
                <a:lnTo>
                  <a:pt x="152" y="54"/>
                </a:lnTo>
                <a:lnTo>
                  <a:pt x="126" y="48"/>
                </a:lnTo>
                <a:lnTo>
                  <a:pt x="124" y="48"/>
                </a:lnTo>
                <a:lnTo>
                  <a:pt x="122" y="48"/>
                </a:lnTo>
                <a:lnTo>
                  <a:pt x="102" y="60"/>
                </a:lnTo>
                <a:lnTo>
                  <a:pt x="102" y="62"/>
                </a:lnTo>
                <a:lnTo>
                  <a:pt x="100" y="66"/>
                </a:lnTo>
                <a:lnTo>
                  <a:pt x="102" y="68"/>
                </a:lnTo>
                <a:lnTo>
                  <a:pt x="100" y="72"/>
                </a:lnTo>
                <a:lnTo>
                  <a:pt x="96" y="74"/>
                </a:lnTo>
                <a:lnTo>
                  <a:pt x="86" y="74"/>
                </a:lnTo>
                <a:lnTo>
                  <a:pt x="82" y="74"/>
                </a:lnTo>
                <a:lnTo>
                  <a:pt x="80" y="74"/>
                </a:lnTo>
                <a:lnTo>
                  <a:pt x="70" y="70"/>
                </a:lnTo>
                <a:lnTo>
                  <a:pt x="60" y="80"/>
                </a:lnTo>
                <a:lnTo>
                  <a:pt x="54" y="90"/>
                </a:lnTo>
                <a:lnTo>
                  <a:pt x="52" y="90"/>
                </a:lnTo>
                <a:lnTo>
                  <a:pt x="48" y="88"/>
                </a:lnTo>
                <a:lnTo>
                  <a:pt x="46" y="88"/>
                </a:lnTo>
                <a:lnTo>
                  <a:pt x="40" y="90"/>
                </a:lnTo>
                <a:lnTo>
                  <a:pt x="38" y="96"/>
                </a:lnTo>
                <a:lnTo>
                  <a:pt x="34" y="102"/>
                </a:lnTo>
                <a:lnTo>
                  <a:pt x="12" y="124"/>
                </a:lnTo>
                <a:lnTo>
                  <a:pt x="10" y="126"/>
                </a:lnTo>
                <a:lnTo>
                  <a:pt x="6" y="106"/>
                </a:lnTo>
                <a:lnTo>
                  <a:pt x="0" y="70"/>
                </a:lnTo>
                <a:lnTo>
                  <a:pt x="0" y="68"/>
                </a:lnTo>
                <a:lnTo>
                  <a:pt x="116" y="46"/>
                </a:lnTo>
                <a:lnTo>
                  <a:pt x="232" y="24"/>
                </a:lnTo>
                <a:lnTo>
                  <a:pt x="348" y="0"/>
                </a:lnTo>
                <a:lnTo>
                  <a:pt x="346" y="0"/>
                </a:lnTo>
                <a:lnTo>
                  <a:pt x="348" y="8"/>
                </a:lnTo>
                <a:lnTo>
                  <a:pt x="358" y="36"/>
                </a:lnTo>
                <a:lnTo>
                  <a:pt x="358" y="40"/>
                </a:lnTo>
                <a:lnTo>
                  <a:pt x="362" y="54"/>
                </a:lnTo>
                <a:lnTo>
                  <a:pt x="366" y="66"/>
                </a:lnTo>
                <a:lnTo>
                  <a:pt x="368" y="68"/>
                </a:lnTo>
                <a:lnTo>
                  <a:pt x="368" y="72"/>
                </a:lnTo>
                <a:lnTo>
                  <a:pt x="370" y="78"/>
                </a:lnTo>
                <a:lnTo>
                  <a:pt x="374" y="92"/>
                </a:lnTo>
                <a:lnTo>
                  <a:pt x="376" y="96"/>
                </a:lnTo>
                <a:lnTo>
                  <a:pt x="376" y="100"/>
                </a:lnTo>
                <a:lnTo>
                  <a:pt x="388" y="142"/>
                </a:lnTo>
                <a:lnTo>
                  <a:pt x="396" y="142"/>
                </a:lnTo>
                <a:lnTo>
                  <a:pt x="412" y="138"/>
                </a:lnTo>
                <a:lnTo>
                  <a:pt x="414" y="138"/>
                </a:lnTo>
                <a:lnTo>
                  <a:pt x="432" y="134"/>
                </a:lnTo>
                <a:lnTo>
                  <a:pt x="442" y="130"/>
                </a:lnTo>
                <a:lnTo>
                  <a:pt x="448" y="130"/>
                </a:lnTo>
                <a:lnTo>
                  <a:pt x="450" y="144"/>
                </a:lnTo>
                <a:lnTo>
                  <a:pt x="446" y="156"/>
                </a:lnTo>
                <a:lnTo>
                  <a:pt x="444" y="158"/>
                </a:lnTo>
                <a:lnTo>
                  <a:pt x="434" y="174"/>
                </a:lnTo>
                <a:lnTo>
                  <a:pt x="432" y="178"/>
                </a:lnTo>
                <a:lnTo>
                  <a:pt x="432" y="184"/>
                </a:lnTo>
                <a:lnTo>
                  <a:pt x="422" y="188"/>
                </a:lnTo>
                <a:lnTo>
                  <a:pt x="410" y="192"/>
                </a:lnTo>
                <a:lnTo>
                  <a:pt x="408" y="196"/>
                </a:lnTo>
                <a:lnTo>
                  <a:pt x="408" y="198"/>
                </a:lnTo>
                <a:lnTo>
                  <a:pt x="406" y="196"/>
                </a:lnTo>
                <a:lnTo>
                  <a:pt x="402" y="196"/>
                </a:lnTo>
                <a:lnTo>
                  <a:pt x="398" y="198"/>
                </a:lnTo>
                <a:lnTo>
                  <a:pt x="396" y="198"/>
                </a:lnTo>
                <a:lnTo>
                  <a:pt x="392" y="200"/>
                </a:lnTo>
                <a:lnTo>
                  <a:pt x="392" y="202"/>
                </a:lnTo>
                <a:lnTo>
                  <a:pt x="390" y="206"/>
                </a:lnTo>
                <a:lnTo>
                  <a:pt x="386" y="204"/>
                </a:lnTo>
                <a:lnTo>
                  <a:pt x="384" y="200"/>
                </a:lnTo>
                <a:lnTo>
                  <a:pt x="384" y="188"/>
                </a:lnTo>
                <a:lnTo>
                  <a:pt x="378" y="182"/>
                </a:lnTo>
                <a:lnTo>
                  <a:pt x="376" y="170"/>
                </a:lnTo>
                <a:lnTo>
                  <a:pt x="378" y="152"/>
                </a:lnTo>
                <a:lnTo>
                  <a:pt x="364" y="172"/>
                </a:lnTo>
                <a:lnTo>
                  <a:pt x="364" y="176"/>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7" name="Google Shape;797;p8"/>
          <p:cNvSpPr/>
          <p:nvPr/>
        </p:nvSpPr>
        <p:spPr>
          <a:xfrm>
            <a:off x="2836864" y="3317875"/>
            <a:ext cx="1082675" cy="1168400"/>
          </a:xfrm>
          <a:custGeom>
            <a:rect b="b" l="l" r="r" t="t"/>
            <a:pathLst>
              <a:path extrusionOk="0" h="736" w="682">
                <a:moveTo>
                  <a:pt x="16" y="478"/>
                </a:moveTo>
                <a:lnTo>
                  <a:pt x="20" y="474"/>
                </a:lnTo>
                <a:lnTo>
                  <a:pt x="22" y="476"/>
                </a:lnTo>
                <a:lnTo>
                  <a:pt x="28" y="478"/>
                </a:lnTo>
                <a:lnTo>
                  <a:pt x="30" y="478"/>
                </a:lnTo>
                <a:lnTo>
                  <a:pt x="32" y="480"/>
                </a:lnTo>
                <a:lnTo>
                  <a:pt x="34" y="478"/>
                </a:lnTo>
                <a:lnTo>
                  <a:pt x="46" y="466"/>
                </a:lnTo>
                <a:lnTo>
                  <a:pt x="48" y="454"/>
                </a:lnTo>
                <a:lnTo>
                  <a:pt x="44" y="446"/>
                </a:lnTo>
                <a:lnTo>
                  <a:pt x="42" y="444"/>
                </a:lnTo>
                <a:lnTo>
                  <a:pt x="40" y="444"/>
                </a:lnTo>
                <a:lnTo>
                  <a:pt x="36" y="444"/>
                </a:lnTo>
                <a:lnTo>
                  <a:pt x="30" y="442"/>
                </a:lnTo>
                <a:lnTo>
                  <a:pt x="28" y="438"/>
                </a:lnTo>
                <a:lnTo>
                  <a:pt x="28" y="436"/>
                </a:lnTo>
                <a:lnTo>
                  <a:pt x="28" y="432"/>
                </a:lnTo>
                <a:lnTo>
                  <a:pt x="32" y="428"/>
                </a:lnTo>
                <a:lnTo>
                  <a:pt x="34" y="422"/>
                </a:lnTo>
                <a:lnTo>
                  <a:pt x="32" y="418"/>
                </a:lnTo>
                <a:lnTo>
                  <a:pt x="32" y="412"/>
                </a:lnTo>
                <a:lnTo>
                  <a:pt x="30" y="408"/>
                </a:lnTo>
                <a:lnTo>
                  <a:pt x="32" y="400"/>
                </a:lnTo>
                <a:lnTo>
                  <a:pt x="42" y="398"/>
                </a:lnTo>
                <a:lnTo>
                  <a:pt x="56" y="384"/>
                </a:lnTo>
                <a:lnTo>
                  <a:pt x="64" y="366"/>
                </a:lnTo>
                <a:lnTo>
                  <a:pt x="66" y="360"/>
                </a:lnTo>
                <a:lnTo>
                  <a:pt x="66" y="350"/>
                </a:lnTo>
                <a:lnTo>
                  <a:pt x="66" y="340"/>
                </a:lnTo>
                <a:lnTo>
                  <a:pt x="68" y="340"/>
                </a:lnTo>
                <a:lnTo>
                  <a:pt x="74" y="336"/>
                </a:lnTo>
                <a:lnTo>
                  <a:pt x="80" y="334"/>
                </a:lnTo>
                <a:lnTo>
                  <a:pt x="82" y="326"/>
                </a:lnTo>
                <a:lnTo>
                  <a:pt x="86" y="324"/>
                </a:lnTo>
                <a:lnTo>
                  <a:pt x="88" y="322"/>
                </a:lnTo>
                <a:lnTo>
                  <a:pt x="94" y="322"/>
                </a:lnTo>
                <a:lnTo>
                  <a:pt x="104" y="318"/>
                </a:lnTo>
                <a:lnTo>
                  <a:pt x="118" y="310"/>
                </a:lnTo>
                <a:lnTo>
                  <a:pt x="116" y="304"/>
                </a:lnTo>
                <a:lnTo>
                  <a:pt x="114" y="302"/>
                </a:lnTo>
                <a:lnTo>
                  <a:pt x="114" y="300"/>
                </a:lnTo>
                <a:lnTo>
                  <a:pt x="110" y="298"/>
                </a:lnTo>
                <a:lnTo>
                  <a:pt x="108" y="296"/>
                </a:lnTo>
                <a:lnTo>
                  <a:pt x="104" y="292"/>
                </a:lnTo>
                <a:lnTo>
                  <a:pt x="98" y="286"/>
                </a:lnTo>
                <a:lnTo>
                  <a:pt x="96" y="278"/>
                </a:lnTo>
                <a:lnTo>
                  <a:pt x="96" y="274"/>
                </a:lnTo>
                <a:lnTo>
                  <a:pt x="96" y="264"/>
                </a:lnTo>
                <a:lnTo>
                  <a:pt x="92" y="256"/>
                </a:lnTo>
                <a:lnTo>
                  <a:pt x="90" y="248"/>
                </a:lnTo>
                <a:lnTo>
                  <a:pt x="86" y="240"/>
                </a:lnTo>
                <a:lnTo>
                  <a:pt x="80" y="230"/>
                </a:lnTo>
                <a:lnTo>
                  <a:pt x="84" y="218"/>
                </a:lnTo>
                <a:lnTo>
                  <a:pt x="84" y="214"/>
                </a:lnTo>
                <a:lnTo>
                  <a:pt x="86" y="202"/>
                </a:lnTo>
                <a:lnTo>
                  <a:pt x="88" y="202"/>
                </a:lnTo>
                <a:lnTo>
                  <a:pt x="92" y="202"/>
                </a:lnTo>
                <a:lnTo>
                  <a:pt x="94" y="196"/>
                </a:lnTo>
                <a:lnTo>
                  <a:pt x="96" y="192"/>
                </a:lnTo>
                <a:lnTo>
                  <a:pt x="96" y="180"/>
                </a:lnTo>
                <a:lnTo>
                  <a:pt x="96" y="174"/>
                </a:lnTo>
                <a:lnTo>
                  <a:pt x="96" y="150"/>
                </a:lnTo>
                <a:lnTo>
                  <a:pt x="96" y="134"/>
                </a:lnTo>
                <a:lnTo>
                  <a:pt x="98" y="122"/>
                </a:lnTo>
                <a:lnTo>
                  <a:pt x="100" y="112"/>
                </a:lnTo>
                <a:lnTo>
                  <a:pt x="98" y="106"/>
                </a:lnTo>
                <a:lnTo>
                  <a:pt x="96" y="104"/>
                </a:lnTo>
                <a:lnTo>
                  <a:pt x="100" y="92"/>
                </a:lnTo>
                <a:lnTo>
                  <a:pt x="102" y="90"/>
                </a:lnTo>
                <a:lnTo>
                  <a:pt x="106" y="88"/>
                </a:lnTo>
                <a:lnTo>
                  <a:pt x="112" y="86"/>
                </a:lnTo>
                <a:lnTo>
                  <a:pt x="120" y="86"/>
                </a:lnTo>
                <a:lnTo>
                  <a:pt x="138" y="92"/>
                </a:lnTo>
                <a:lnTo>
                  <a:pt x="142" y="96"/>
                </a:lnTo>
                <a:lnTo>
                  <a:pt x="142" y="100"/>
                </a:lnTo>
                <a:lnTo>
                  <a:pt x="146" y="106"/>
                </a:lnTo>
                <a:lnTo>
                  <a:pt x="148" y="108"/>
                </a:lnTo>
                <a:lnTo>
                  <a:pt x="150" y="110"/>
                </a:lnTo>
                <a:lnTo>
                  <a:pt x="154" y="110"/>
                </a:lnTo>
                <a:lnTo>
                  <a:pt x="158" y="108"/>
                </a:lnTo>
                <a:lnTo>
                  <a:pt x="160" y="106"/>
                </a:lnTo>
                <a:lnTo>
                  <a:pt x="170" y="92"/>
                </a:lnTo>
                <a:lnTo>
                  <a:pt x="182" y="42"/>
                </a:lnTo>
                <a:lnTo>
                  <a:pt x="188" y="10"/>
                </a:lnTo>
                <a:lnTo>
                  <a:pt x="190" y="2"/>
                </a:lnTo>
                <a:lnTo>
                  <a:pt x="192" y="0"/>
                </a:lnTo>
                <a:lnTo>
                  <a:pt x="192" y="2"/>
                </a:lnTo>
                <a:lnTo>
                  <a:pt x="200" y="2"/>
                </a:lnTo>
                <a:lnTo>
                  <a:pt x="206" y="2"/>
                </a:lnTo>
                <a:lnTo>
                  <a:pt x="214" y="4"/>
                </a:lnTo>
                <a:lnTo>
                  <a:pt x="220" y="6"/>
                </a:lnTo>
                <a:lnTo>
                  <a:pt x="224" y="6"/>
                </a:lnTo>
                <a:lnTo>
                  <a:pt x="240" y="10"/>
                </a:lnTo>
                <a:lnTo>
                  <a:pt x="246" y="10"/>
                </a:lnTo>
                <a:lnTo>
                  <a:pt x="258" y="14"/>
                </a:lnTo>
                <a:lnTo>
                  <a:pt x="272" y="14"/>
                </a:lnTo>
                <a:lnTo>
                  <a:pt x="276" y="16"/>
                </a:lnTo>
                <a:lnTo>
                  <a:pt x="310" y="22"/>
                </a:lnTo>
                <a:lnTo>
                  <a:pt x="324" y="24"/>
                </a:lnTo>
                <a:lnTo>
                  <a:pt x="328" y="26"/>
                </a:lnTo>
                <a:lnTo>
                  <a:pt x="330" y="26"/>
                </a:lnTo>
                <a:lnTo>
                  <a:pt x="354" y="30"/>
                </a:lnTo>
                <a:lnTo>
                  <a:pt x="358" y="30"/>
                </a:lnTo>
                <a:lnTo>
                  <a:pt x="366" y="32"/>
                </a:lnTo>
                <a:lnTo>
                  <a:pt x="370" y="32"/>
                </a:lnTo>
                <a:lnTo>
                  <a:pt x="374" y="32"/>
                </a:lnTo>
                <a:lnTo>
                  <a:pt x="378" y="34"/>
                </a:lnTo>
                <a:lnTo>
                  <a:pt x="386" y="36"/>
                </a:lnTo>
                <a:lnTo>
                  <a:pt x="398" y="38"/>
                </a:lnTo>
                <a:lnTo>
                  <a:pt x="404" y="38"/>
                </a:lnTo>
                <a:lnTo>
                  <a:pt x="408" y="38"/>
                </a:lnTo>
                <a:lnTo>
                  <a:pt x="414" y="40"/>
                </a:lnTo>
                <a:lnTo>
                  <a:pt x="418" y="40"/>
                </a:lnTo>
                <a:lnTo>
                  <a:pt x="426" y="42"/>
                </a:lnTo>
                <a:lnTo>
                  <a:pt x="430" y="42"/>
                </a:lnTo>
                <a:lnTo>
                  <a:pt x="448" y="46"/>
                </a:lnTo>
                <a:lnTo>
                  <a:pt x="564" y="62"/>
                </a:lnTo>
                <a:lnTo>
                  <a:pt x="682" y="80"/>
                </a:lnTo>
                <a:lnTo>
                  <a:pt x="680" y="92"/>
                </a:lnTo>
                <a:lnTo>
                  <a:pt x="676" y="114"/>
                </a:lnTo>
                <a:lnTo>
                  <a:pt x="672" y="134"/>
                </a:lnTo>
                <a:lnTo>
                  <a:pt x="670" y="152"/>
                </a:lnTo>
                <a:lnTo>
                  <a:pt x="660" y="216"/>
                </a:lnTo>
                <a:lnTo>
                  <a:pt x="654" y="256"/>
                </a:lnTo>
                <a:lnTo>
                  <a:pt x="652" y="268"/>
                </a:lnTo>
                <a:lnTo>
                  <a:pt x="650" y="282"/>
                </a:lnTo>
                <a:lnTo>
                  <a:pt x="644" y="322"/>
                </a:lnTo>
                <a:lnTo>
                  <a:pt x="640" y="342"/>
                </a:lnTo>
                <a:lnTo>
                  <a:pt x="636" y="378"/>
                </a:lnTo>
                <a:lnTo>
                  <a:pt x="626" y="436"/>
                </a:lnTo>
                <a:lnTo>
                  <a:pt x="622" y="466"/>
                </a:lnTo>
                <a:lnTo>
                  <a:pt x="616" y="502"/>
                </a:lnTo>
                <a:lnTo>
                  <a:pt x="610" y="540"/>
                </a:lnTo>
                <a:lnTo>
                  <a:pt x="608" y="556"/>
                </a:lnTo>
                <a:lnTo>
                  <a:pt x="604" y="582"/>
                </a:lnTo>
                <a:lnTo>
                  <a:pt x="600" y="606"/>
                </a:lnTo>
                <a:lnTo>
                  <a:pt x="596" y="630"/>
                </a:lnTo>
                <a:lnTo>
                  <a:pt x="594" y="652"/>
                </a:lnTo>
                <a:lnTo>
                  <a:pt x="590" y="668"/>
                </a:lnTo>
                <a:lnTo>
                  <a:pt x="588" y="688"/>
                </a:lnTo>
                <a:lnTo>
                  <a:pt x="584" y="716"/>
                </a:lnTo>
                <a:lnTo>
                  <a:pt x="580" y="736"/>
                </a:lnTo>
                <a:lnTo>
                  <a:pt x="578" y="736"/>
                </a:lnTo>
                <a:lnTo>
                  <a:pt x="532" y="728"/>
                </a:lnTo>
                <a:lnTo>
                  <a:pt x="492" y="724"/>
                </a:lnTo>
                <a:lnTo>
                  <a:pt x="452" y="718"/>
                </a:lnTo>
                <a:lnTo>
                  <a:pt x="446" y="716"/>
                </a:lnTo>
                <a:lnTo>
                  <a:pt x="368" y="704"/>
                </a:lnTo>
                <a:lnTo>
                  <a:pt x="330" y="684"/>
                </a:lnTo>
                <a:lnTo>
                  <a:pt x="278" y="656"/>
                </a:lnTo>
                <a:lnTo>
                  <a:pt x="244" y="636"/>
                </a:lnTo>
                <a:lnTo>
                  <a:pt x="224" y="626"/>
                </a:lnTo>
                <a:lnTo>
                  <a:pt x="190" y="606"/>
                </a:lnTo>
                <a:lnTo>
                  <a:pt x="170" y="596"/>
                </a:lnTo>
                <a:lnTo>
                  <a:pt x="142" y="580"/>
                </a:lnTo>
                <a:lnTo>
                  <a:pt x="108" y="560"/>
                </a:lnTo>
                <a:lnTo>
                  <a:pt x="92" y="552"/>
                </a:lnTo>
                <a:lnTo>
                  <a:pt x="74" y="540"/>
                </a:lnTo>
                <a:lnTo>
                  <a:pt x="46" y="526"/>
                </a:lnTo>
                <a:lnTo>
                  <a:pt x="22" y="512"/>
                </a:lnTo>
                <a:lnTo>
                  <a:pt x="2" y="500"/>
                </a:lnTo>
                <a:lnTo>
                  <a:pt x="0" y="500"/>
                </a:lnTo>
                <a:lnTo>
                  <a:pt x="4" y="494"/>
                </a:lnTo>
                <a:lnTo>
                  <a:pt x="14" y="480"/>
                </a:lnTo>
                <a:lnTo>
                  <a:pt x="16" y="47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8" name="Google Shape;798;p8"/>
          <p:cNvSpPr/>
          <p:nvPr/>
        </p:nvSpPr>
        <p:spPr>
          <a:xfrm>
            <a:off x="3757614" y="3444875"/>
            <a:ext cx="1120775" cy="1060450"/>
          </a:xfrm>
          <a:custGeom>
            <a:rect b="b" l="l" r="r" t="t"/>
            <a:pathLst>
              <a:path extrusionOk="0" h="668" w="706">
                <a:moveTo>
                  <a:pt x="24" y="658"/>
                </a:moveTo>
                <a:lnTo>
                  <a:pt x="0" y="656"/>
                </a:lnTo>
                <a:lnTo>
                  <a:pt x="4" y="636"/>
                </a:lnTo>
                <a:lnTo>
                  <a:pt x="8" y="608"/>
                </a:lnTo>
                <a:lnTo>
                  <a:pt x="10" y="588"/>
                </a:lnTo>
                <a:lnTo>
                  <a:pt x="14" y="572"/>
                </a:lnTo>
                <a:lnTo>
                  <a:pt x="16" y="550"/>
                </a:lnTo>
                <a:lnTo>
                  <a:pt x="20" y="526"/>
                </a:lnTo>
                <a:lnTo>
                  <a:pt x="24" y="502"/>
                </a:lnTo>
                <a:lnTo>
                  <a:pt x="28" y="476"/>
                </a:lnTo>
                <a:lnTo>
                  <a:pt x="30" y="460"/>
                </a:lnTo>
                <a:lnTo>
                  <a:pt x="36" y="422"/>
                </a:lnTo>
                <a:lnTo>
                  <a:pt x="42" y="386"/>
                </a:lnTo>
                <a:lnTo>
                  <a:pt x="46" y="356"/>
                </a:lnTo>
                <a:lnTo>
                  <a:pt x="56" y="298"/>
                </a:lnTo>
                <a:lnTo>
                  <a:pt x="60" y="262"/>
                </a:lnTo>
                <a:lnTo>
                  <a:pt x="64" y="242"/>
                </a:lnTo>
                <a:lnTo>
                  <a:pt x="70" y="202"/>
                </a:lnTo>
                <a:lnTo>
                  <a:pt x="72" y="188"/>
                </a:lnTo>
                <a:lnTo>
                  <a:pt x="74" y="176"/>
                </a:lnTo>
                <a:lnTo>
                  <a:pt x="80" y="136"/>
                </a:lnTo>
                <a:lnTo>
                  <a:pt x="90" y="72"/>
                </a:lnTo>
                <a:lnTo>
                  <a:pt x="92" y="54"/>
                </a:lnTo>
                <a:lnTo>
                  <a:pt x="96" y="34"/>
                </a:lnTo>
                <a:lnTo>
                  <a:pt x="100" y="12"/>
                </a:lnTo>
                <a:lnTo>
                  <a:pt x="102" y="0"/>
                </a:lnTo>
                <a:lnTo>
                  <a:pt x="162" y="8"/>
                </a:lnTo>
                <a:lnTo>
                  <a:pt x="166" y="8"/>
                </a:lnTo>
                <a:lnTo>
                  <a:pt x="172" y="8"/>
                </a:lnTo>
                <a:lnTo>
                  <a:pt x="180" y="10"/>
                </a:lnTo>
                <a:lnTo>
                  <a:pt x="186" y="10"/>
                </a:lnTo>
                <a:lnTo>
                  <a:pt x="196" y="12"/>
                </a:lnTo>
                <a:lnTo>
                  <a:pt x="208" y="14"/>
                </a:lnTo>
                <a:lnTo>
                  <a:pt x="212" y="14"/>
                </a:lnTo>
                <a:lnTo>
                  <a:pt x="226" y="16"/>
                </a:lnTo>
                <a:lnTo>
                  <a:pt x="262" y="20"/>
                </a:lnTo>
                <a:lnTo>
                  <a:pt x="266" y="20"/>
                </a:lnTo>
                <a:lnTo>
                  <a:pt x="274" y="22"/>
                </a:lnTo>
                <a:lnTo>
                  <a:pt x="294" y="24"/>
                </a:lnTo>
                <a:lnTo>
                  <a:pt x="298" y="24"/>
                </a:lnTo>
                <a:lnTo>
                  <a:pt x="348" y="30"/>
                </a:lnTo>
                <a:lnTo>
                  <a:pt x="354" y="30"/>
                </a:lnTo>
                <a:lnTo>
                  <a:pt x="360" y="32"/>
                </a:lnTo>
                <a:lnTo>
                  <a:pt x="368" y="32"/>
                </a:lnTo>
                <a:lnTo>
                  <a:pt x="374" y="32"/>
                </a:lnTo>
                <a:lnTo>
                  <a:pt x="382" y="34"/>
                </a:lnTo>
                <a:lnTo>
                  <a:pt x="390" y="34"/>
                </a:lnTo>
                <a:lnTo>
                  <a:pt x="400" y="36"/>
                </a:lnTo>
                <a:lnTo>
                  <a:pt x="420" y="38"/>
                </a:lnTo>
                <a:lnTo>
                  <a:pt x="438" y="40"/>
                </a:lnTo>
                <a:lnTo>
                  <a:pt x="456" y="42"/>
                </a:lnTo>
                <a:lnTo>
                  <a:pt x="514" y="46"/>
                </a:lnTo>
                <a:lnTo>
                  <a:pt x="534" y="48"/>
                </a:lnTo>
                <a:lnTo>
                  <a:pt x="550" y="50"/>
                </a:lnTo>
                <a:lnTo>
                  <a:pt x="562" y="52"/>
                </a:lnTo>
                <a:lnTo>
                  <a:pt x="592" y="54"/>
                </a:lnTo>
                <a:lnTo>
                  <a:pt x="600" y="54"/>
                </a:lnTo>
                <a:lnTo>
                  <a:pt x="606" y="54"/>
                </a:lnTo>
                <a:lnTo>
                  <a:pt x="618" y="56"/>
                </a:lnTo>
                <a:lnTo>
                  <a:pt x="626" y="56"/>
                </a:lnTo>
                <a:lnTo>
                  <a:pt x="636" y="58"/>
                </a:lnTo>
                <a:lnTo>
                  <a:pt x="642" y="58"/>
                </a:lnTo>
                <a:lnTo>
                  <a:pt x="652" y="58"/>
                </a:lnTo>
                <a:lnTo>
                  <a:pt x="666" y="60"/>
                </a:lnTo>
                <a:lnTo>
                  <a:pt x="672" y="60"/>
                </a:lnTo>
                <a:lnTo>
                  <a:pt x="682" y="60"/>
                </a:lnTo>
                <a:lnTo>
                  <a:pt x="706" y="62"/>
                </a:lnTo>
                <a:lnTo>
                  <a:pt x="700" y="62"/>
                </a:lnTo>
                <a:lnTo>
                  <a:pt x="700" y="70"/>
                </a:lnTo>
                <a:lnTo>
                  <a:pt x="698" y="76"/>
                </a:lnTo>
                <a:lnTo>
                  <a:pt x="698" y="84"/>
                </a:lnTo>
                <a:lnTo>
                  <a:pt x="698" y="90"/>
                </a:lnTo>
                <a:lnTo>
                  <a:pt x="698" y="96"/>
                </a:lnTo>
                <a:lnTo>
                  <a:pt x="698" y="100"/>
                </a:lnTo>
                <a:lnTo>
                  <a:pt x="696" y="106"/>
                </a:lnTo>
                <a:lnTo>
                  <a:pt x="696" y="112"/>
                </a:lnTo>
                <a:lnTo>
                  <a:pt x="696" y="114"/>
                </a:lnTo>
                <a:lnTo>
                  <a:pt x="696" y="120"/>
                </a:lnTo>
                <a:lnTo>
                  <a:pt x="690" y="120"/>
                </a:lnTo>
                <a:lnTo>
                  <a:pt x="690" y="138"/>
                </a:lnTo>
                <a:lnTo>
                  <a:pt x="688" y="146"/>
                </a:lnTo>
                <a:lnTo>
                  <a:pt x="678" y="282"/>
                </a:lnTo>
                <a:lnTo>
                  <a:pt x="672" y="356"/>
                </a:lnTo>
                <a:lnTo>
                  <a:pt x="668" y="386"/>
                </a:lnTo>
                <a:lnTo>
                  <a:pt x="666" y="410"/>
                </a:lnTo>
                <a:lnTo>
                  <a:pt x="664" y="442"/>
                </a:lnTo>
                <a:lnTo>
                  <a:pt x="660" y="472"/>
                </a:lnTo>
                <a:lnTo>
                  <a:pt x="658" y="500"/>
                </a:lnTo>
                <a:lnTo>
                  <a:pt x="656" y="512"/>
                </a:lnTo>
                <a:lnTo>
                  <a:pt x="656" y="528"/>
                </a:lnTo>
                <a:lnTo>
                  <a:pt x="650" y="582"/>
                </a:lnTo>
                <a:lnTo>
                  <a:pt x="646" y="618"/>
                </a:lnTo>
                <a:lnTo>
                  <a:pt x="646" y="644"/>
                </a:lnTo>
                <a:lnTo>
                  <a:pt x="632" y="644"/>
                </a:lnTo>
                <a:lnTo>
                  <a:pt x="622" y="642"/>
                </a:lnTo>
                <a:lnTo>
                  <a:pt x="616" y="642"/>
                </a:lnTo>
                <a:lnTo>
                  <a:pt x="554" y="638"/>
                </a:lnTo>
                <a:lnTo>
                  <a:pt x="502" y="632"/>
                </a:lnTo>
                <a:lnTo>
                  <a:pt x="494" y="632"/>
                </a:lnTo>
                <a:lnTo>
                  <a:pt x="488" y="632"/>
                </a:lnTo>
                <a:lnTo>
                  <a:pt x="482" y="630"/>
                </a:lnTo>
                <a:lnTo>
                  <a:pt x="468" y="630"/>
                </a:lnTo>
                <a:lnTo>
                  <a:pt x="464" y="628"/>
                </a:lnTo>
                <a:lnTo>
                  <a:pt x="458" y="628"/>
                </a:lnTo>
                <a:lnTo>
                  <a:pt x="446" y="628"/>
                </a:lnTo>
                <a:lnTo>
                  <a:pt x="442" y="628"/>
                </a:lnTo>
                <a:lnTo>
                  <a:pt x="422" y="626"/>
                </a:lnTo>
                <a:lnTo>
                  <a:pt x="416" y="624"/>
                </a:lnTo>
                <a:lnTo>
                  <a:pt x="408" y="624"/>
                </a:lnTo>
                <a:lnTo>
                  <a:pt x="400" y="622"/>
                </a:lnTo>
                <a:lnTo>
                  <a:pt x="392" y="622"/>
                </a:lnTo>
                <a:lnTo>
                  <a:pt x="384" y="622"/>
                </a:lnTo>
                <a:lnTo>
                  <a:pt x="358" y="620"/>
                </a:lnTo>
                <a:lnTo>
                  <a:pt x="346" y="618"/>
                </a:lnTo>
                <a:lnTo>
                  <a:pt x="326" y="616"/>
                </a:lnTo>
                <a:lnTo>
                  <a:pt x="268" y="610"/>
                </a:lnTo>
                <a:lnTo>
                  <a:pt x="264" y="610"/>
                </a:lnTo>
                <a:lnTo>
                  <a:pt x="266" y="622"/>
                </a:lnTo>
                <a:lnTo>
                  <a:pt x="268" y="630"/>
                </a:lnTo>
                <a:lnTo>
                  <a:pt x="276" y="636"/>
                </a:lnTo>
                <a:lnTo>
                  <a:pt x="274" y="636"/>
                </a:lnTo>
                <a:lnTo>
                  <a:pt x="266" y="634"/>
                </a:lnTo>
                <a:lnTo>
                  <a:pt x="218" y="630"/>
                </a:lnTo>
                <a:lnTo>
                  <a:pt x="210" y="628"/>
                </a:lnTo>
                <a:lnTo>
                  <a:pt x="206" y="628"/>
                </a:lnTo>
                <a:lnTo>
                  <a:pt x="200" y="628"/>
                </a:lnTo>
                <a:lnTo>
                  <a:pt x="196" y="628"/>
                </a:lnTo>
                <a:lnTo>
                  <a:pt x="188" y="626"/>
                </a:lnTo>
                <a:lnTo>
                  <a:pt x="186" y="626"/>
                </a:lnTo>
                <a:lnTo>
                  <a:pt x="178" y="624"/>
                </a:lnTo>
                <a:lnTo>
                  <a:pt x="172" y="624"/>
                </a:lnTo>
                <a:lnTo>
                  <a:pt x="164" y="622"/>
                </a:lnTo>
                <a:lnTo>
                  <a:pt x="160" y="622"/>
                </a:lnTo>
                <a:lnTo>
                  <a:pt x="150" y="622"/>
                </a:lnTo>
                <a:lnTo>
                  <a:pt x="128" y="618"/>
                </a:lnTo>
                <a:lnTo>
                  <a:pt x="100" y="616"/>
                </a:lnTo>
                <a:lnTo>
                  <a:pt x="98" y="616"/>
                </a:lnTo>
                <a:lnTo>
                  <a:pt x="96" y="624"/>
                </a:lnTo>
                <a:lnTo>
                  <a:pt x="94" y="636"/>
                </a:lnTo>
                <a:lnTo>
                  <a:pt x="92" y="644"/>
                </a:lnTo>
                <a:lnTo>
                  <a:pt x="92" y="656"/>
                </a:lnTo>
                <a:lnTo>
                  <a:pt x="90" y="664"/>
                </a:lnTo>
                <a:lnTo>
                  <a:pt x="90" y="668"/>
                </a:lnTo>
                <a:lnTo>
                  <a:pt x="28" y="660"/>
                </a:lnTo>
                <a:lnTo>
                  <a:pt x="26" y="658"/>
                </a:lnTo>
                <a:lnTo>
                  <a:pt x="24" y="65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9" name="Google Shape;799;p8"/>
          <p:cNvSpPr/>
          <p:nvPr/>
        </p:nvSpPr>
        <p:spPr>
          <a:xfrm>
            <a:off x="4862513" y="3543300"/>
            <a:ext cx="1365250" cy="660400"/>
          </a:xfrm>
          <a:custGeom>
            <a:rect b="b" l="l" r="r" t="t"/>
            <a:pathLst>
              <a:path extrusionOk="0" h="416" w="860">
                <a:moveTo>
                  <a:pt x="0" y="58"/>
                </a:moveTo>
                <a:lnTo>
                  <a:pt x="0" y="52"/>
                </a:lnTo>
                <a:lnTo>
                  <a:pt x="0" y="50"/>
                </a:lnTo>
                <a:lnTo>
                  <a:pt x="0" y="44"/>
                </a:lnTo>
                <a:lnTo>
                  <a:pt x="2" y="38"/>
                </a:lnTo>
                <a:lnTo>
                  <a:pt x="2" y="34"/>
                </a:lnTo>
                <a:lnTo>
                  <a:pt x="2" y="28"/>
                </a:lnTo>
                <a:lnTo>
                  <a:pt x="2" y="22"/>
                </a:lnTo>
                <a:lnTo>
                  <a:pt x="2" y="14"/>
                </a:lnTo>
                <a:lnTo>
                  <a:pt x="4" y="8"/>
                </a:lnTo>
                <a:lnTo>
                  <a:pt x="4" y="0"/>
                </a:lnTo>
                <a:lnTo>
                  <a:pt x="10" y="0"/>
                </a:lnTo>
                <a:lnTo>
                  <a:pt x="18" y="0"/>
                </a:lnTo>
                <a:lnTo>
                  <a:pt x="32" y="2"/>
                </a:lnTo>
                <a:lnTo>
                  <a:pt x="36" y="2"/>
                </a:lnTo>
                <a:lnTo>
                  <a:pt x="46" y="4"/>
                </a:lnTo>
                <a:lnTo>
                  <a:pt x="54" y="4"/>
                </a:lnTo>
                <a:lnTo>
                  <a:pt x="102" y="6"/>
                </a:lnTo>
                <a:lnTo>
                  <a:pt x="138" y="8"/>
                </a:lnTo>
                <a:lnTo>
                  <a:pt x="142" y="10"/>
                </a:lnTo>
                <a:lnTo>
                  <a:pt x="148" y="10"/>
                </a:lnTo>
                <a:lnTo>
                  <a:pt x="154" y="10"/>
                </a:lnTo>
                <a:lnTo>
                  <a:pt x="166" y="10"/>
                </a:lnTo>
                <a:lnTo>
                  <a:pt x="174" y="10"/>
                </a:lnTo>
                <a:lnTo>
                  <a:pt x="198" y="12"/>
                </a:lnTo>
                <a:lnTo>
                  <a:pt x="206" y="12"/>
                </a:lnTo>
                <a:lnTo>
                  <a:pt x="216" y="12"/>
                </a:lnTo>
                <a:lnTo>
                  <a:pt x="228" y="14"/>
                </a:lnTo>
                <a:lnTo>
                  <a:pt x="242" y="14"/>
                </a:lnTo>
                <a:lnTo>
                  <a:pt x="260" y="16"/>
                </a:lnTo>
                <a:lnTo>
                  <a:pt x="302" y="16"/>
                </a:lnTo>
                <a:lnTo>
                  <a:pt x="306" y="16"/>
                </a:lnTo>
                <a:lnTo>
                  <a:pt x="344" y="18"/>
                </a:lnTo>
                <a:lnTo>
                  <a:pt x="360" y="20"/>
                </a:lnTo>
                <a:lnTo>
                  <a:pt x="374" y="20"/>
                </a:lnTo>
                <a:lnTo>
                  <a:pt x="384" y="20"/>
                </a:lnTo>
                <a:lnTo>
                  <a:pt x="394" y="20"/>
                </a:lnTo>
                <a:lnTo>
                  <a:pt x="402" y="20"/>
                </a:lnTo>
                <a:lnTo>
                  <a:pt x="408" y="20"/>
                </a:lnTo>
                <a:lnTo>
                  <a:pt x="416" y="22"/>
                </a:lnTo>
                <a:lnTo>
                  <a:pt x="422" y="22"/>
                </a:lnTo>
                <a:lnTo>
                  <a:pt x="436" y="22"/>
                </a:lnTo>
                <a:lnTo>
                  <a:pt x="440" y="22"/>
                </a:lnTo>
                <a:lnTo>
                  <a:pt x="452" y="22"/>
                </a:lnTo>
                <a:lnTo>
                  <a:pt x="456" y="22"/>
                </a:lnTo>
                <a:lnTo>
                  <a:pt x="482" y="22"/>
                </a:lnTo>
                <a:lnTo>
                  <a:pt x="500" y="22"/>
                </a:lnTo>
                <a:lnTo>
                  <a:pt x="508" y="22"/>
                </a:lnTo>
                <a:lnTo>
                  <a:pt x="516" y="24"/>
                </a:lnTo>
                <a:lnTo>
                  <a:pt x="532" y="24"/>
                </a:lnTo>
                <a:lnTo>
                  <a:pt x="536" y="24"/>
                </a:lnTo>
                <a:lnTo>
                  <a:pt x="538" y="24"/>
                </a:lnTo>
                <a:lnTo>
                  <a:pt x="558" y="24"/>
                </a:lnTo>
                <a:lnTo>
                  <a:pt x="576" y="24"/>
                </a:lnTo>
                <a:lnTo>
                  <a:pt x="588" y="24"/>
                </a:lnTo>
                <a:lnTo>
                  <a:pt x="592" y="24"/>
                </a:lnTo>
                <a:lnTo>
                  <a:pt x="600" y="24"/>
                </a:lnTo>
                <a:lnTo>
                  <a:pt x="620" y="24"/>
                </a:lnTo>
                <a:lnTo>
                  <a:pt x="644" y="24"/>
                </a:lnTo>
                <a:lnTo>
                  <a:pt x="648" y="24"/>
                </a:lnTo>
                <a:lnTo>
                  <a:pt x="660" y="24"/>
                </a:lnTo>
                <a:lnTo>
                  <a:pt x="666" y="24"/>
                </a:lnTo>
                <a:lnTo>
                  <a:pt x="694" y="26"/>
                </a:lnTo>
                <a:lnTo>
                  <a:pt x="702" y="26"/>
                </a:lnTo>
                <a:lnTo>
                  <a:pt x="712" y="26"/>
                </a:lnTo>
                <a:lnTo>
                  <a:pt x="722" y="26"/>
                </a:lnTo>
                <a:lnTo>
                  <a:pt x="726" y="26"/>
                </a:lnTo>
                <a:lnTo>
                  <a:pt x="740" y="26"/>
                </a:lnTo>
                <a:lnTo>
                  <a:pt x="756" y="24"/>
                </a:lnTo>
                <a:lnTo>
                  <a:pt x="838" y="24"/>
                </a:lnTo>
                <a:lnTo>
                  <a:pt x="840" y="44"/>
                </a:lnTo>
                <a:lnTo>
                  <a:pt x="840" y="78"/>
                </a:lnTo>
                <a:lnTo>
                  <a:pt x="840" y="82"/>
                </a:lnTo>
                <a:lnTo>
                  <a:pt x="844" y="104"/>
                </a:lnTo>
                <a:lnTo>
                  <a:pt x="846" y="126"/>
                </a:lnTo>
                <a:lnTo>
                  <a:pt x="850" y="148"/>
                </a:lnTo>
                <a:lnTo>
                  <a:pt x="858" y="192"/>
                </a:lnTo>
                <a:lnTo>
                  <a:pt x="858" y="196"/>
                </a:lnTo>
                <a:lnTo>
                  <a:pt x="860" y="210"/>
                </a:lnTo>
                <a:lnTo>
                  <a:pt x="860" y="212"/>
                </a:lnTo>
                <a:lnTo>
                  <a:pt x="860" y="218"/>
                </a:lnTo>
                <a:lnTo>
                  <a:pt x="860" y="274"/>
                </a:lnTo>
                <a:lnTo>
                  <a:pt x="860" y="296"/>
                </a:lnTo>
                <a:lnTo>
                  <a:pt x="860" y="378"/>
                </a:lnTo>
                <a:lnTo>
                  <a:pt x="860" y="392"/>
                </a:lnTo>
                <a:lnTo>
                  <a:pt x="858" y="416"/>
                </a:lnTo>
                <a:lnTo>
                  <a:pt x="856" y="416"/>
                </a:lnTo>
                <a:lnTo>
                  <a:pt x="854" y="416"/>
                </a:lnTo>
                <a:lnTo>
                  <a:pt x="836" y="410"/>
                </a:lnTo>
                <a:lnTo>
                  <a:pt x="820" y="404"/>
                </a:lnTo>
                <a:lnTo>
                  <a:pt x="810" y="396"/>
                </a:lnTo>
                <a:lnTo>
                  <a:pt x="804" y="392"/>
                </a:lnTo>
                <a:lnTo>
                  <a:pt x="790" y="382"/>
                </a:lnTo>
                <a:lnTo>
                  <a:pt x="782" y="378"/>
                </a:lnTo>
                <a:lnTo>
                  <a:pt x="778" y="384"/>
                </a:lnTo>
                <a:lnTo>
                  <a:pt x="772" y="388"/>
                </a:lnTo>
                <a:lnTo>
                  <a:pt x="770" y="390"/>
                </a:lnTo>
                <a:lnTo>
                  <a:pt x="766" y="390"/>
                </a:lnTo>
                <a:lnTo>
                  <a:pt x="760" y="392"/>
                </a:lnTo>
                <a:lnTo>
                  <a:pt x="750" y="388"/>
                </a:lnTo>
                <a:lnTo>
                  <a:pt x="748" y="384"/>
                </a:lnTo>
                <a:lnTo>
                  <a:pt x="746" y="382"/>
                </a:lnTo>
                <a:lnTo>
                  <a:pt x="744" y="382"/>
                </a:lnTo>
                <a:lnTo>
                  <a:pt x="728" y="388"/>
                </a:lnTo>
                <a:lnTo>
                  <a:pt x="726" y="392"/>
                </a:lnTo>
                <a:lnTo>
                  <a:pt x="714" y="392"/>
                </a:lnTo>
                <a:lnTo>
                  <a:pt x="706" y="390"/>
                </a:lnTo>
                <a:lnTo>
                  <a:pt x="690" y="394"/>
                </a:lnTo>
                <a:lnTo>
                  <a:pt x="686" y="396"/>
                </a:lnTo>
                <a:lnTo>
                  <a:pt x="684" y="400"/>
                </a:lnTo>
                <a:lnTo>
                  <a:pt x="682" y="404"/>
                </a:lnTo>
                <a:lnTo>
                  <a:pt x="668" y="410"/>
                </a:lnTo>
                <a:lnTo>
                  <a:pt x="652" y="402"/>
                </a:lnTo>
                <a:lnTo>
                  <a:pt x="640" y="392"/>
                </a:lnTo>
                <a:lnTo>
                  <a:pt x="628" y="392"/>
                </a:lnTo>
                <a:lnTo>
                  <a:pt x="626" y="394"/>
                </a:lnTo>
                <a:lnTo>
                  <a:pt x="614" y="390"/>
                </a:lnTo>
                <a:lnTo>
                  <a:pt x="612" y="390"/>
                </a:lnTo>
                <a:lnTo>
                  <a:pt x="610" y="386"/>
                </a:lnTo>
                <a:lnTo>
                  <a:pt x="610" y="382"/>
                </a:lnTo>
                <a:lnTo>
                  <a:pt x="608" y="380"/>
                </a:lnTo>
                <a:lnTo>
                  <a:pt x="602" y="380"/>
                </a:lnTo>
                <a:lnTo>
                  <a:pt x="600" y="380"/>
                </a:lnTo>
                <a:lnTo>
                  <a:pt x="592" y="392"/>
                </a:lnTo>
                <a:lnTo>
                  <a:pt x="588" y="404"/>
                </a:lnTo>
                <a:lnTo>
                  <a:pt x="584" y="408"/>
                </a:lnTo>
                <a:lnTo>
                  <a:pt x="582" y="406"/>
                </a:lnTo>
                <a:lnTo>
                  <a:pt x="580" y="406"/>
                </a:lnTo>
                <a:lnTo>
                  <a:pt x="578" y="404"/>
                </a:lnTo>
                <a:lnTo>
                  <a:pt x="576" y="400"/>
                </a:lnTo>
                <a:lnTo>
                  <a:pt x="576" y="396"/>
                </a:lnTo>
                <a:lnTo>
                  <a:pt x="578" y="394"/>
                </a:lnTo>
                <a:lnTo>
                  <a:pt x="572" y="386"/>
                </a:lnTo>
                <a:lnTo>
                  <a:pt x="560" y="394"/>
                </a:lnTo>
                <a:lnTo>
                  <a:pt x="556" y="396"/>
                </a:lnTo>
                <a:lnTo>
                  <a:pt x="552" y="396"/>
                </a:lnTo>
                <a:lnTo>
                  <a:pt x="550" y="392"/>
                </a:lnTo>
                <a:lnTo>
                  <a:pt x="544" y="386"/>
                </a:lnTo>
                <a:lnTo>
                  <a:pt x="536" y="378"/>
                </a:lnTo>
                <a:lnTo>
                  <a:pt x="530" y="376"/>
                </a:lnTo>
                <a:lnTo>
                  <a:pt x="528" y="376"/>
                </a:lnTo>
                <a:lnTo>
                  <a:pt x="526" y="378"/>
                </a:lnTo>
                <a:lnTo>
                  <a:pt x="524" y="378"/>
                </a:lnTo>
                <a:lnTo>
                  <a:pt x="520" y="382"/>
                </a:lnTo>
                <a:lnTo>
                  <a:pt x="516" y="386"/>
                </a:lnTo>
                <a:lnTo>
                  <a:pt x="508" y="390"/>
                </a:lnTo>
                <a:lnTo>
                  <a:pt x="498" y="388"/>
                </a:lnTo>
                <a:lnTo>
                  <a:pt x="498" y="384"/>
                </a:lnTo>
                <a:lnTo>
                  <a:pt x="498" y="380"/>
                </a:lnTo>
                <a:lnTo>
                  <a:pt x="498" y="374"/>
                </a:lnTo>
                <a:lnTo>
                  <a:pt x="496" y="374"/>
                </a:lnTo>
                <a:lnTo>
                  <a:pt x="492" y="372"/>
                </a:lnTo>
                <a:lnTo>
                  <a:pt x="488" y="372"/>
                </a:lnTo>
                <a:lnTo>
                  <a:pt x="484" y="370"/>
                </a:lnTo>
                <a:lnTo>
                  <a:pt x="484" y="366"/>
                </a:lnTo>
                <a:lnTo>
                  <a:pt x="476" y="358"/>
                </a:lnTo>
                <a:lnTo>
                  <a:pt x="464" y="356"/>
                </a:lnTo>
                <a:lnTo>
                  <a:pt x="452" y="362"/>
                </a:lnTo>
                <a:lnTo>
                  <a:pt x="446" y="364"/>
                </a:lnTo>
                <a:lnTo>
                  <a:pt x="444" y="364"/>
                </a:lnTo>
                <a:lnTo>
                  <a:pt x="440" y="362"/>
                </a:lnTo>
                <a:lnTo>
                  <a:pt x="438" y="360"/>
                </a:lnTo>
                <a:lnTo>
                  <a:pt x="436" y="356"/>
                </a:lnTo>
                <a:lnTo>
                  <a:pt x="434" y="354"/>
                </a:lnTo>
                <a:lnTo>
                  <a:pt x="430" y="352"/>
                </a:lnTo>
                <a:lnTo>
                  <a:pt x="426" y="354"/>
                </a:lnTo>
                <a:lnTo>
                  <a:pt x="422" y="354"/>
                </a:lnTo>
                <a:lnTo>
                  <a:pt x="420" y="354"/>
                </a:lnTo>
                <a:lnTo>
                  <a:pt x="418" y="354"/>
                </a:lnTo>
                <a:lnTo>
                  <a:pt x="408" y="354"/>
                </a:lnTo>
                <a:lnTo>
                  <a:pt x="406" y="352"/>
                </a:lnTo>
                <a:lnTo>
                  <a:pt x="388" y="348"/>
                </a:lnTo>
                <a:lnTo>
                  <a:pt x="372" y="344"/>
                </a:lnTo>
                <a:lnTo>
                  <a:pt x="370" y="342"/>
                </a:lnTo>
                <a:lnTo>
                  <a:pt x="370" y="338"/>
                </a:lnTo>
                <a:lnTo>
                  <a:pt x="370" y="332"/>
                </a:lnTo>
                <a:lnTo>
                  <a:pt x="366" y="322"/>
                </a:lnTo>
                <a:lnTo>
                  <a:pt x="356" y="318"/>
                </a:lnTo>
                <a:lnTo>
                  <a:pt x="352" y="320"/>
                </a:lnTo>
                <a:lnTo>
                  <a:pt x="346" y="324"/>
                </a:lnTo>
                <a:lnTo>
                  <a:pt x="330" y="324"/>
                </a:lnTo>
                <a:lnTo>
                  <a:pt x="326" y="324"/>
                </a:lnTo>
                <a:lnTo>
                  <a:pt x="324" y="324"/>
                </a:lnTo>
                <a:lnTo>
                  <a:pt x="320" y="322"/>
                </a:lnTo>
                <a:lnTo>
                  <a:pt x="314" y="314"/>
                </a:lnTo>
                <a:lnTo>
                  <a:pt x="312" y="312"/>
                </a:lnTo>
                <a:lnTo>
                  <a:pt x="308" y="308"/>
                </a:lnTo>
                <a:lnTo>
                  <a:pt x="302" y="302"/>
                </a:lnTo>
                <a:lnTo>
                  <a:pt x="300" y="300"/>
                </a:lnTo>
                <a:lnTo>
                  <a:pt x="296" y="300"/>
                </a:lnTo>
                <a:lnTo>
                  <a:pt x="292" y="300"/>
                </a:lnTo>
                <a:lnTo>
                  <a:pt x="290" y="300"/>
                </a:lnTo>
                <a:lnTo>
                  <a:pt x="292" y="264"/>
                </a:lnTo>
                <a:lnTo>
                  <a:pt x="292" y="216"/>
                </a:lnTo>
                <a:lnTo>
                  <a:pt x="294" y="196"/>
                </a:lnTo>
                <a:lnTo>
                  <a:pt x="294" y="174"/>
                </a:lnTo>
                <a:lnTo>
                  <a:pt x="298" y="122"/>
                </a:lnTo>
                <a:lnTo>
                  <a:pt x="298" y="102"/>
                </a:lnTo>
                <a:lnTo>
                  <a:pt x="300" y="96"/>
                </a:lnTo>
                <a:lnTo>
                  <a:pt x="300" y="76"/>
                </a:lnTo>
                <a:lnTo>
                  <a:pt x="294" y="76"/>
                </a:lnTo>
                <a:lnTo>
                  <a:pt x="246" y="72"/>
                </a:lnTo>
                <a:lnTo>
                  <a:pt x="216" y="70"/>
                </a:lnTo>
                <a:lnTo>
                  <a:pt x="206" y="70"/>
                </a:lnTo>
                <a:lnTo>
                  <a:pt x="158" y="68"/>
                </a:lnTo>
                <a:lnTo>
                  <a:pt x="152" y="68"/>
                </a:lnTo>
                <a:lnTo>
                  <a:pt x="142" y="68"/>
                </a:lnTo>
                <a:lnTo>
                  <a:pt x="136" y="66"/>
                </a:lnTo>
                <a:lnTo>
                  <a:pt x="118" y="66"/>
                </a:lnTo>
                <a:lnTo>
                  <a:pt x="114" y="66"/>
                </a:lnTo>
                <a:lnTo>
                  <a:pt x="104" y="64"/>
                </a:lnTo>
                <a:lnTo>
                  <a:pt x="98" y="64"/>
                </a:lnTo>
                <a:lnTo>
                  <a:pt x="86" y="64"/>
                </a:lnTo>
                <a:lnTo>
                  <a:pt x="78" y="64"/>
                </a:lnTo>
                <a:lnTo>
                  <a:pt x="56" y="62"/>
                </a:lnTo>
                <a:lnTo>
                  <a:pt x="52" y="62"/>
                </a:lnTo>
                <a:lnTo>
                  <a:pt x="38" y="60"/>
                </a:lnTo>
                <a:lnTo>
                  <a:pt x="24" y="60"/>
                </a:lnTo>
                <a:lnTo>
                  <a:pt x="8" y="58"/>
                </a:lnTo>
                <a:lnTo>
                  <a:pt x="0" y="58"/>
                </a:lnTo>
                <a:close/>
              </a:path>
            </a:pathLst>
          </a:custGeom>
          <a:solidFill>
            <a:srgbClr val="194F9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0" name="Google Shape;800;p8"/>
          <p:cNvSpPr/>
          <p:nvPr/>
        </p:nvSpPr>
        <p:spPr>
          <a:xfrm>
            <a:off x="6897689" y="3486151"/>
            <a:ext cx="1349375" cy="441325"/>
          </a:xfrm>
          <a:custGeom>
            <a:rect b="b" l="l" r="r" t="t"/>
            <a:pathLst>
              <a:path extrusionOk="0" h="278" w="850">
                <a:moveTo>
                  <a:pt x="218" y="262"/>
                </a:moveTo>
                <a:lnTo>
                  <a:pt x="216" y="262"/>
                </a:lnTo>
                <a:lnTo>
                  <a:pt x="208" y="264"/>
                </a:lnTo>
                <a:lnTo>
                  <a:pt x="196" y="264"/>
                </a:lnTo>
                <a:lnTo>
                  <a:pt x="156" y="266"/>
                </a:lnTo>
                <a:lnTo>
                  <a:pt x="144" y="268"/>
                </a:lnTo>
                <a:lnTo>
                  <a:pt x="138" y="268"/>
                </a:lnTo>
                <a:lnTo>
                  <a:pt x="130" y="270"/>
                </a:lnTo>
                <a:lnTo>
                  <a:pt x="124" y="270"/>
                </a:lnTo>
                <a:lnTo>
                  <a:pt x="118" y="270"/>
                </a:lnTo>
                <a:lnTo>
                  <a:pt x="112" y="270"/>
                </a:lnTo>
                <a:lnTo>
                  <a:pt x="102" y="270"/>
                </a:lnTo>
                <a:lnTo>
                  <a:pt x="96" y="270"/>
                </a:lnTo>
                <a:lnTo>
                  <a:pt x="76" y="272"/>
                </a:lnTo>
                <a:lnTo>
                  <a:pt x="64" y="274"/>
                </a:lnTo>
                <a:lnTo>
                  <a:pt x="54" y="274"/>
                </a:lnTo>
                <a:lnTo>
                  <a:pt x="36" y="276"/>
                </a:lnTo>
                <a:lnTo>
                  <a:pt x="20" y="276"/>
                </a:lnTo>
                <a:lnTo>
                  <a:pt x="2" y="276"/>
                </a:lnTo>
                <a:lnTo>
                  <a:pt x="2" y="278"/>
                </a:lnTo>
                <a:lnTo>
                  <a:pt x="0" y="276"/>
                </a:lnTo>
                <a:lnTo>
                  <a:pt x="2" y="272"/>
                </a:lnTo>
                <a:lnTo>
                  <a:pt x="4" y="272"/>
                </a:lnTo>
                <a:lnTo>
                  <a:pt x="10" y="272"/>
                </a:lnTo>
                <a:lnTo>
                  <a:pt x="22" y="260"/>
                </a:lnTo>
                <a:lnTo>
                  <a:pt x="24" y="256"/>
                </a:lnTo>
                <a:lnTo>
                  <a:pt x="20" y="230"/>
                </a:lnTo>
                <a:lnTo>
                  <a:pt x="16" y="228"/>
                </a:lnTo>
                <a:lnTo>
                  <a:pt x="12" y="232"/>
                </a:lnTo>
                <a:lnTo>
                  <a:pt x="12" y="228"/>
                </a:lnTo>
                <a:lnTo>
                  <a:pt x="14" y="224"/>
                </a:lnTo>
                <a:lnTo>
                  <a:pt x="24" y="212"/>
                </a:lnTo>
                <a:lnTo>
                  <a:pt x="38" y="202"/>
                </a:lnTo>
                <a:lnTo>
                  <a:pt x="36" y="198"/>
                </a:lnTo>
                <a:lnTo>
                  <a:pt x="36" y="188"/>
                </a:lnTo>
                <a:lnTo>
                  <a:pt x="40" y="188"/>
                </a:lnTo>
                <a:lnTo>
                  <a:pt x="42" y="186"/>
                </a:lnTo>
                <a:lnTo>
                  <a:pt x="44" y="184"/>
                </a:lnTo>
                <a:lnTo>
                  <a:pt x="52" y="180"/>
                </a:lnTo>
                <a:lnTo>
                  <a:pt x="54" y="176"/>
                </a:lnTo>
                <a:lnTo>
                  <a:pt x="54" y="162"/>
                </a:lnTo>
                <a:lnTo>
                  <a:pt x="52" y="158"/>
                </a:lnTo>
                <a:lnTo>
                  <a:pt x="56" y="146"/>
                </a:lnTo>
                <a:lnTo>
                  <a:pt x="56" y="132"/>
                </a:lnTo>
                <a:lnTo>
                  <a:pt x="60" y="118"/>
                </a:lnTo>
                <a:lnTo>
                  <a:pt x="62" y="116"/>
                </a:lnTo>
                <a:lnTo>
                  <a:pt x="64" y="116"/>
                </a:lnTo>
                <a:lnTo>
                  <a:pt x="68" y="114"/>
                </a:lnTo>
                <a:lnTo>
                  <a:pt x="68" y="112"/>
                </a:lnTo>
                <a:lnTo>
                  <a:pt x="66" y="100"/>
                </a:lnTo>
                <a:lnTo>
                  <a:pt x="64" y="98"/>
                </a:lnTo>
                <a:lnTo>
                  <a:pt x="72" y="98"/>
                </a:lnTo>
                <a:lnTo>
                  <a:pt x="72" y="102"/>
                </a:lnTo>
                <a:lnTo>
                  <a:pt x="76" y="102"/>
                </a:lnTo>
                <a:lnTo>
                  <a:pt x="78" y="98"/>
                </a:lnTo>
                <a:lnTo>
                  <a:pt x="90" y="96"/>
                </a:lnTo>
                <a:lnTo>
                  <a:pt x="100" y="96"/>
                </a:lnTo>
                <a:lnTo>
                  <a:pt x="108" y="94"/>
                </a:lnTo>
                <a:lnTo>
                  <a:pt x="116" y="94"/>
                </a:lnTo>
                <a:lnTo>
                  <a:pt x="122" y="94"/>
                </a:lnTo>
                <a:lnTo>
                  <a:pt x="128" y="94"/>
                </a:lnTo>
                <a:lnTo>
                  <a:pt x="136" y="94"/>
                </a:lnTo>
                <a:lnTo>
                  <a:pt x="142" y="92"/>
                </a:lnTo>
                <a:lnTo>
                  <a:pt x="148" y="92"/>
                </a:lnTo>
                <a:lnTo>
                  <a:pt x="152" y="92"/>
                </a:lnTo>
                <a:lnTo>
                  <a:pt x="160" y="92"/>
                </a:lnTo>
                <a:lnTo>
                  <a:pt x="172" y="90"/>
                </a:lnTo>
                <a:lnTo>
                  <a:pt x="180" y="90"/>
                </a:lnTo>
                <a:lnTo>
                  <a:pt x="204" y="88"/>
                </a:lnTo>
                <a:lnTo>
                  <a:pt x="216" y="86"/>
                </a:lnTo>
                <a:lnTo>
                  <a:pt x="216" y="80"/>
                </a:lnTo>
                <a:lnTo>
                  <a:pt x="216" y="76"/>
                </a:lnTo>
                <a:lnTo>
                  <a:pt x="214" y="70"/>
                </a:lnTo>
                <a:lnTo>
                  <a:pt x="212" y="64"/>
                </a:lnTo>
                <a:lnTo>
                  <a:pt x="228" y="64"/>
                </a:lnTo>
                <a:lnTo>
                  <a:pt x="234" y="64"/>
                </a:lnTo>
                <a:lnTo>
                  <a:pt x="236" y="68"/>
                </a:lnTo>
                <a:lnTo>
                  <a:pt x="262" y="66"/>
                </a:lnTo>
                <a:lnTo>
                  <a:pt x="270" y="64"/>
                </a:lnTo>
                <a:lnTo>
                  <a:pt x="278" y="64"/>
                </a:lnTo>
                <a:lnTo>
                  <a:pt x="294" y="62"/>
                </a:lnTo>
                <a:lnTo>
                  <a:pt x="300" y="62"/>
                </a:lnTo>
                <a:lnTo>
                  <a:pt x="308" y="60"/>
                </a:lnTo>
                <a:lnTo>
                  <a:pt x="312" y="60"/>
                </a:lnTo>
                <a:lnTo>
                  <a:pt x="360" y="56"/>
                </a:lnTo>
                <a:lnTo>
                  <a:pt x="366" y="54"/>
                </a:lnTo>
                <a:lnTo>
                  <a:pt x="382" y="52"/>
                </a:lnTo>
                <a:lnTo>
                  <a:pt x="398" y="52"/>
                </a:lnTo>
                <a:lnTo>
                  <a:pt x="412" y="52"/>
                </a:lnTo>
                <a:lnTo>
                  <a:pt x="468" y="48"/>
                </a:lnTo>
                <a:lnTo>
                  <a:pt x="474" y="46"/>
                </a:lnTo>
                <a:lnTo>
                  <a:pt x="486" y="46"/>
                </a:lnTo>
                <a:lnTo>
                  <a:pt x="502" y="42"/>
                </a:lnTo>
                <a:lnTo>
                  <a:pt x="508" y="42"/>
                </a:lnTo>
                <a:lnTo>
                  <a:pt x="534" y="42"/>
                </a:lnTo>
                <a:lnTo>
                  <a:pt x="542" y="40"/>
                </a:lnTo>
                <a:lnTo>
                  <a:pt x="568" y="38"/>
                </a:lnTo>
                <a:lnTo>
                  <a:pt x="576" y="38"/>
                </a:lnTo>
                <a:lnTo>
                  <a:pt x="586" y="36"/>
                </a:lnTo>
                <a:lnTo>
                  <a:pt x="598" y="36"/>
                </a:lnTo>
                <a:lnTo>
                  <a:pt x="600" y="34"/>
                </a:lnTo>
                <a:lnTo>
                  <a:pt x="608" y="34"/>
                </a:lnTo>
                <a:lnTo>
                  <a:pt x="646" y="32"/>
                </a:lnTo>
                <a:lnTo>
                  <a:pt x="650" y="28"/>
                </a:lnTo>
                <a:lnTo>
                  <a:pt x="660" y="28"/>
                </a:lnTo>
                <a:lnTo>
                  <a:pt x="664" y="28"/>
                </a:lnTo>
                <a:lnTo>
                  <a:pt x="690" y="24"/>
                </a:lnTo>
                <a:lnTo>
                  <a:pt x="692" y="24"/>
                </a:lnTo>
                <a:lnTo>
                  <a:pt x="726" y="20"/>
                </a:lnTo>
                <a:lnTo>
                  <a:pt x="732" y="18"/>
                </a:lnTo>
                <a:lnTo>
                  <a:pt x="746" y="16"/>
                </a:lnTo>
                <a:lnTo>
                  <a:pt x="756" y="16"/>
                </a:lnTo>
                <a:lnTo>
                  <a:pt x="762" y="14"/>
                </a:lnTo>
                <a:lnTo>
                  <a:pt x="776" y="12"/>
                </a:lnTo>
                <a:lnTo>
                  <a:pt x="822" y="6"/>
                </a:lnTo>
                <a:lnTo>
                  <a:pt x="824" y="4"/>
                </a:lnTo>
                <a:lnTo>
                  <a:pt x="850" y="0"/>
                </a:lnTo>
                <a:lnTo>
                  <a:pt x="846" y="8"/>
                </a:lnTo>
                <a:lnTo>
                  <a:pt x="846" y="10"/>
                </a:lnTo>
                <a:lnTo>
                  <a:pt x="848" y="12"/>
                </a:lnTo>
                <a:lnTo>
                  <a:pt x="848" y="18"/>
                </a:lnTo>
                <a:lnTo>
                  <a:pt x="846" y="26"/>
                </a:lnTo>
                <a:lnTo>
                  <a:pt x="840" y="32"/>
                </a:lnTo>
                <a:lnTo>
                  <a:pt x="838" y="32"/>
                </a:lnTo>
                <a:lnTo>
                  <a:pt x="832" y="40"/>
                </a:lnTo>
                <a:lnTo>
                  <a:pt x="830" y="40"/>
                </a:lnTo>
                <a:lnTo>
                  <a:pt x="822" y="62"/>
                </a:lnTo>
                <a:lnTo>
                  <a:pt x="818" y="64"/>
                </a:lnTo>
                <a:lnTo>
                  <a:pt x="812" y="64"/>
                </a:lnTo>
                <a:lnTo>
                  <a:pt x="810" y="62"/>
                </a:lnTo>
                <a:lnTo>
                  <a:pt x="804" y="60"/>
                </a:lnTo>
                <a:lnTo>
                  <a:pt x="788" y="68"/>
                </a:lnTo>
                <a:lnTo>
                  <a:pt x="788" y="70"/>
                </a:lnTo>
                <a:lnTo>
                  <a:pt x="784" y="76"/>
                </a:lnTo>
                <a:lnTo>
                  <a:pt x="782" y="80"/>
                </a:lnTo>
                <a:lnTo>
                  <a:pt x="778" y="82"/>
                </a:lnTo>
                <a:lnTo>
                  <a:pt x="772" y="88"/>
                </a:lnTo>
                <a:lnTo>
                  <a:pt x="768" y="88"/>
                </a:lnTo>
                <a:lnTo>
                  <a:pt x="768" y="84"/>
                </a:lnTo>
                <a:lnTo>
                  <a:pt x="768" y="82"/>
                </a:lnTo>
                <a:lnTo>
                  <a:pt x="764" y="78"/>
                </a:lnTo>
                <a:lnTo>
                  <a:pt x="754" y="84"/>
                </a:lnTo>
                <a:lnTo>
                  <a:pt x="752" y="86"/>
                </a:lnTo>
                <a:lnTo>
                  <a:pt x="744" y="94"/>
                </a:lnTo>
                <a:lnTo>
                  <a:pt x="740" y="100"/>
                </a:lnTo>
                <a:lnTo>
                  <a:pt x="736" y="108"/>
                </a:lnTo>
                <a:lnTo>
                  <a:pt x="724" y="114"/>
                </a:lnTo>
                <a:lnTo>
                  <a:pt x="716" y="118"/>
                </a:lnTo>
                <a:lnTo>
                  <a:pt x="708" y="124"/>
                </a:lnTo>
                <a:lnTo>
                  <a:pt x="698" y="134"/>
                </a:lnTo>
                <a:lnTo>
                  <a:pt x="686" y="146"/>
                </a:lnTo>
                <a:lnTo>
                  <a:pt x="682" y="146"/>
                </a:lnTo>
                <a:lnTo>
                  <a:pt x="678" y="148"/>
                </a:lnTo>
                <a:lnTo>
                  <a:pt x="672" y="148"/>
                </a:lnTo>
                <a:lnTo>
                  <a:pt x="662" y="150"/>
                </a:lnTo>
                <a:lnTo>
                  <a:pt x="660" y="150"/>
                </a:lnTo>
                <a:lnTo>
                  <a:pt x="648" y="156"/>
                </a:lnTo>
                <a:lnTo>
                  <a:pt x="638" y="166"/>
                </a:lnTo>
                <a:lnTo>
                  <a:pt x="636" y="170"/>
                </a:lnTo>
                <a:lnTo>
                  <a:pt x="634" y="178"/>
                </a:lnTo>
                <a:lnTo>
                  <a:pt x="634" y="186"/>
                </a:lnTo>
                <a:lnTo>
                  <a:pt x="630" y="190"/>
                </a:lnTo>
                <a:lnTo>
                  <a:pt x="624" y="192"/>
                </a:lnTo>
                <a:lnTo>
                  <a:pt x="618" y="192"/>
                </a:lnTo>
                <a:lnTo>
                  <a:pt x="616" y="190"/>
                </a:lnTo>
                <a:lnTo>
                  <a:pt x="610" y="196"/>
                </a:lnTo>
                <a:lnTo>
                  <a:pt x="610" y="198"/>
                </a:lnTo>
                <a:lnTo>
                  <a:pt x="610" y="204"/>
                </a:lnTo>
                <a:lnTo>
                  <a:pt x="612" y="224"/>
                </a:lnTo>
                <a:lnTo>
                  <a:pt x="610" y="224"/>
                </a:lnTo>
                <a:lnTo>
                  <a:pt x="606" y="224"/>
                </a:lnTo>
                <a:lnTo>
                  <a:pt x="598" y="226"/>
                </a:lnTo>
                <a:lnTo>
                  <a:pt x="586" y="226"/>
                </a:lnTo>
                <a:lnTo>
                  <a:pt x="564" y="228"/>
                </a:lnTo>
                <a:lnTo>
                  <a:pt x="554" y="230"/>
                </a:lnTo>
                <a:lnTo>
                  <a:pt x="538" y="232"/>
                </a:lnTo>
                <a:lnTo>
                  <a:pt x="518" y="234"/>
                </a:lnTo>
                <a:lnTo>
                  <a:pt x="480" y="238"/>
                </a:lnTo>
                <a:lnTo>
                  <a:pt x="436" y="242"/>
                </a:lnTo>
                <a:lnTo>
                  <a:pt x="432" y="242"/>
                </a:lnTo>
                <a:lnTo>
                  <a:pt x="422" y="244"/>
                </a:lnTo>
                <a:lnTo>
                  <a:pt x="418" y="244"/>
                </a:lnTo>
                <a:lnTo>
                  <a:pt x="410" y="246"/>
                </a:lnTo>
                <a:lnTo>
                  <a:pt x="400" y="246"/>
                </a:lnTo>
                <a:lnTo>
                  <a:pt x="396" y="246"/>
                </a:lnTo>
                <a:lnTo>
                  <a:pt x="392" y="246"/>
                </a:lnTo>
                <a:lnTo>
                  <a:pt x="388" y="246"/>
                </a:lnTo>
                <a:lnTo>
                  <a:pt x="384" y="248"/>
                </a:lnTo>
                <a:lnTo>
                  <a:pt x="380" y="248"/>
                </a:lnTo>
                <a:lnTo>
                  <a:pt x="374" y="248"/>
                </a:lnTo>
                <a:lnTo>
                  <a:pt x="366" y="250"/>
                </a:lnTo>
                <a:lnTo>
                  <a:pt x="360" y="250"/>
                </a:lnTo>
                <a:lnTo>
                  <a:pt x="354" y="250"/>
                </a:lnTo>
                <a:lnTo>
                  <a:pt x="352" y="250"/>
                </a:lnTo>
                <a:lnTo>
                  <a:pt x="348" y="250"/>
                </a:lnTo>
                <a:lnTo>
                  <a:pt x="342" y="252"/>
                </a:lnTo>
                <a:lnTo>
                  <a:pt x="328" y="252"/>
                </a:lnTo>
                <a:lnTo>
                  <a:pt x="320" y="252"/>
                </a:lnTo>
                <a:lnTo>
                  <a:pt x="300" y="254"/>
                </a:lnTo>
                <a:lnTo>
                  <a:pt x="294" y="254"/>
                </a:lnTo>
                <a:lnTo>
                  <a:pt x="286" y="254"/>
                </a:lnTo>
                <a:lnTo>
                  <a:pt x="272" y="256"/>
                </a:lnTo>
                <a:lnTo>
                  <a:pt x="258" y="256"/>
                </a:lnTo>
                <a:lnTo>
                  <a:pt x="252" y="258"/>
                </a:lnTo>
                <a:lnTo>
                  <a:pt x="246" y="258"/>
                </a:lnTo>
                <a:lnTo>
                  <a:pt x="238" y="258"/>
                </a:lnTo>
                <a:lnTo>
                  <a:pt x="232" y="258"/>
                </a:lnTo>
                <a:lnTo>
                  <a:pt x="218" y="260"/>
                </a:lnTo>
                <a:lnTo>
                  <a:pt x="218" y="26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1" name="Google Shape;801;p8"/>
          <p:cNvSpPr/>
          <p:nvPr/>
        </p:nvSpPr>
        <p:spPr>
          <a:xfrm>
            <a:off x="9132888" y="3336925"/>
            <a:ext cx="19050" cy="12700"/>
          </a:xfrm>
          <a:custGeom>
            <a:rect b="b" l="l" r="r" t="t"/>
            <a:pathLst>
              <a:path extrusionOk="0" h="8" w="12">
                <a:moveTo>
                  <a:pt x="6" y="0"/>
                </a:moveTo>
                <a:lnTo>
                  <a:pt x="10" y="0"/>
                </a:lnTo>
                <a:lnTo>
                  <a:pt x="12" y="6"/>
                </a:lnTo>
                <a:lnTo>
                  <a:pt x="10" y="8"/>
                </a:lnTo>
                <a:lnTo>
                  <a:pt x="4" y="8"/>
                </a:lnTo>
                <a:lnTo>
                  <a:pt x="0" y="2"/>
                </a:lnTo>
                <a:lnTo>
                  <a:pt x="4" y="2"/>
                </a:lnTo>
                <a:lnTo>
                  <a:pt x="6" y="2"/>
                </a:lnTo>
                <a:lnTo>
                  <a:pt x="6"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02" name="Google Shape;802;p8"/>
          <p:cNvGrpSpPr/>
          <p:nvPr/>
        </p:nvGrpSpPr>
        <p:grpSpPr>
          <a:xfrm>
            <a:off x="7866064" y="3333751"/>
            <a:ext cx="1400175" cy="568325"/>
            <a:chOff x="4128" y="2100"/>
            <a:chExt cx="882" cy="358"/>
          </a:xfrm>
        </p:grpSpPr>
        <p:sp>
          <p:nvSpPr>
            <p:cNvPr id="803" name="Google Shape;803;p8"/>
            <p:cNvSpPr/>
            <p:nvPr/>
          </p:nvSpPr>
          <p:spPr>
            <a:xfrm>
              <a:off x="4128" y="2104"/>
              <a:ext cx="850" cy="354"/>
            </a:xfrm>
            <a:custGeom>
              <a:rect b="b" l="l" r="r" t="t"/>
              <a:pathLst>
                <a:path extrusionOk="0" h="354" w="850">
                  <a:moveTo>
                    <a:pt x="768" y="202"/>
                  </a:moveTo>
                  <a:lnTo>
                    <a:pt x="768" y="200"/>
                  </a:lnTo>
                  <a:lnTo>
                    <a:pt x="772" y="196"/>
                  </a:lnTo>
                  <a:lnTo>
                    <a:pt x="778" y="192"/>
                  </a:lnTo>
                  <a:lnTo>
                    <a:pt x="786" y="186"/>
                  </a:lnTo>
                  <a:lnTo>
                    <a:pt x="792" y="186"/>
                  </a:lnTo>
                  <a:lnTo>
                    <a:pt x="794" y="178"/>
                  </a:lnTo>
                  <a:lnTo>
                    <a:pt x="796" y="180"/>
                  </a:lnTo>
                  <a:lnTo>
                    <a:pt x="798" y="186"/>
                  </a:lnTo>
                  <a:lnTo>
                    <a:pt x="796" y="190"/>
                  </a:lnTo>
                  <a:lnTo>
                    <a:pt x="798" y="192"/>
                  </a:lnTo>
                  <a:lnTo>
                    <a:pt x="800" y="192"/>
                  </a:lnTo>
                  <a:lnTo>
                    <a:pt x="808" y="186"/>
                  </a:lnTo>
                  <a:lnTo>
                    <a:pt x="808" y="184"/>
                  </a:lnTo>
                  <a:lnTo>
                    <a:pt x="804" y="180"/>
                  </a:lnTo>
                  <a:lnTo>
                    <a:pt x="808" y="180"/>
                  </a:lnTo>
                  <a:lnTo>
                    <a:pt x="814" y="186"/>
                  </a:lnTo>
                  <a:lnTo>
                    <a:pt x="812" y="190"/>
                  </a:lnTo>
                  <a:lnTo>
                    <a:pt x="808" y="196"/>
                  </a:lnTo>
                  <a:lnTo>
                    <a:pt x="806" y="198"/>
                  </a:lnTo>
                  <a:lnTo>
                    <a:pt x="804" y="202"/>
                  </a:lnTo>
                  <a:lnTo>
                    <a:pt x="798" y="210"/>
                  </a:lnTo>
                  <a:lnTo>
                    <a:pt x="798" y="216"/>
                  </a:lnTo>
                  <a:lnTo>
                    <a:pt x="786" y="222"/>
                  </a:lnTo>
                  <a:lnTo>
                    <a:pt x="782" y="222"/>
                  </a:lnTo>
                  <a:lnTo>
                    <a:pt x="780" y="216"/>
                  </a:lnTo>
                  <a:lnTo>
                    <a:pt x="776" y="212"/>
                  </a:lnTo>
                  <a:lnTo>
                    <a:pt x="770" y="218"/>
                  </a:lnTo>
                  <a:lnTo>
                    <a:pt x="740" y="236"/>
                  </a:lnTo>
                  <a:lnTo>
                    <a:pt x="736" y="234"/>
                  </a:lnTo>
                  <a:lnTo>
                    <a:pt x="732" y="240"/>
                  </a:lnTo>
                  <a:lnTo>
                    <a:pt x="724" y="250"/>
                  </a:lnTo>
                  <a:lnTo>
                    <a:pt x="720" y="254"/>
                  </a:lnTo>
                  <a:lnTo>
                    <a:pt x="718" y="252"/>
                  </a:lnTo>
                  <a:lnTo>
                    <a:pt x="716" y="248"/>
                  </a:lnTo>
                  <a:lnTo>
                    <a:pt x="716" y="244"/>
                  </a:lnTo>
                  <a:lnTo>
                    <a:pt x="708" y="234"/>
                  </a:lnTo>
                  <a:lnTo>
                    <a:pt x="704" y="234"/>
                  </a:lnTo>
                  <a:lnTo>
                    <a:pt x="704" y="238"/>
                  </a:lnTo>
                  <a:lnTo>
                    <a:pt x="708" y="240"/>
                  </a:lnTo>
                  <a:lnTo>
                    <a:pt x="712" y="248"/>
                  </a:lnTo>
                  <a:lnTo>
                    <a:pt x="712" y="254"/>
                  </a:lnTo>
                  <a:lnTo>
                    <a:pt x="714" y="260"/>
                  </a:lnTo>
                  <a:lnTo>
                    <a:pt x="710" y="260"/>
                  </a:lnTo>
                  <a:lnTo>
                    <a:pt x="708" y="262"/>
                  </a:lnTo>
                  <a:lnTo>
                    <a:pt x="696" y="272"/>
                  </a:lnTo>
                  <a:lnTo>
                    <a:pt x="694" y="276"/>
                  </a:lnTo>
                  <a:lnTo>
                    <a:pt x="692" y="278"/>
                  </a:lnTo>
                  <a:lnTo>
                    <a:pt x="690" y="280"/>
                  </a:lnTo>
                  <a:lnTo>
                    <a:pt x="688" y="282"/>
                  </a:lnTo>
                  <a:lnTo>
                    <a:pt x="686" y="286"/>
                  </a:lnTo>
                  <a:lnTo>
                    <a:pt x="682" y="294"/>
                  </a:lnTo>
                  <a:lnTo>
                    <a:pt x="676" y="306"/>
                  </a:lnTo>
                  <a:lnTo>
                    <a:pt x="674" y="310"/>
                  </a:lnTo>
                  <a:lnTo>
                    <a:pt x="674" y="314"/>
                  </a:lnTo>
                  <a:lnTo>
                    <a:pt x="674" y="320"/>
                  </a:lnTo>
                  <a:lnTo>
                    <a:pt x="676" y="324"/>
                  </a:lnTo>
                  <a:lnTo>
                    <a:pt x="674" y="336"/>
                  </a:lnTo>
                  <a:lnTo>
                    <a:pt x="672" y="338"/>
                  </a:lnTo>
                  <a:lnTo>
                    <a:pt x="672" y="330"/>
                  </a:lnTo>
                  <a:lnTo>
                    <a:pt x="672" y="326"/>
                  </a:lnTo>
                  <a:lnTo>
                    <a:pt x="670" y="316"/>
                  </a:lnTo>
                  <a:lnTo>
                    <a:pt x="666" y="312"/>
                  </a:lnTo>
                  <a:lnTo>
                    <a:pt x="666" y="316"/>
                  </a:lnTo>
                  <a:lnTo>
                    <a:pt x="668" y="320"/>
                  </a:lnTo>
                  <a:lnTo>
                    <a:pt x="668" y="322"/>
                  </a:lnTo>
                  <a:lnTo>
                    <a:pt x="670" y="326"/>
                  </a:lnTo>
                  <a:lnTo>
                    <a:pt x="670" y="330"/>
                  </a:lnTo>
                  <a:lnTo>
                    <a:pt x="668" y="336"/>
                  </a:lnTo>
                  <a:lnTo>
                    <a:pt x="664" y="344"/>
                  </a:lnTo>
                  <a:lnTo>
                    <a:pt x="660" y="344"/>
                  </a:lnTo>
                  <a:lnTo>
                    <a:pt x="656" y="344"/>
                  </a:lnTo>
                  <a:lnTo>
                    <a:pt x="650" y="344"/>
                  </a:lnTo>
                  <a:lnTo>
                    <a:pt x="642" y="344"/>
                  </a:lnTo>
                  <a:lnTo>
                    <a:pt x="622" y="350"/>
                  </a:lnTo>
                  <a:lnTo>
                    <a:pt x="614" y="354"/>
                  </a:lnTo>
                  <a:lnTo>
                    <a:pt x="608" y="354"/>
                  </a:lnTo>
                  <a:lnTo>
                    <a:pt x="594" y="346"/>
                  </a:lnTo>
                  <a:lnTo>
                    <a:pt x="590" y="344"/>
                  </a:lnTo>
                  <a:lnTo>
                    <a:pt x="586" y="340"/>
                  </a:lnTo>
                  <a:lnTo>
                    <a:pt x="574" y="332"/>
                  </a:lnTo>
                  <a:lnTo>
                    <a:pt x="552" y="316"/>
                  </a:lnTo>
                  <a:lnTo>
                    <a:pt x="542" y="312"/>
                  </a:lnTo>
                  <a:lnTo>
                    <a:pt x="530" y="304"/>
                  </a:lnTo>
                  <a:lnTo>
                    <a:pt x="494" y="278"/>
                  </a:lnTo>
                  <a:lnTo>
                    <a:pt x="480" y="272"/>
                  </a:lnTo>
                  <a:lnTo>
                    <a:pt x="476" y="268"/>
                  </a:lnTo>
                  <a:lnTo>
                    <a:pt x="472" y="268"/>
                  </a:lnTo>
                  <a:lnTo>
                    <a:pt x="420" y="276"/>
                  </a:lnTo>
                  <a:lnTo>
                    <a:pt x="412" y="278"/>
                  </a:lnTo>
                  <a:lnTo>
                    <a:pt x="404" y="278"/>
                  </a:lnTo>
                  <a:lnTo>
                    <a:pt x="388" y="280"/>
                  </a:lnTo>
                  <a:lnTo>
                    <a:pt x="380" y="282"/>
                  </a:lnTo>
                  <a:lnTo>
                    <a:pt x="370" y="284"/>
                  </a:lnTo>
                  <a:lnTo>
                    <a:pt x="362" y="284"/>
                  </a:lnTo>
                  <a:lnTo>
                    <a:pt x="362" y="280"/>
                  </a:lnTo>
                  <a:lnTo>
                    <a:pt x="360" y="274"/>
                  </a:lnTo>
                  <a:lnTo>
                    <a:pt x="360" y="270"/>
                  </a:lnTo>
                  <a:lnTo>
                    <a:pt x="346" y="258"/>
                  </a:lnTo>
                  <a:lnTo>
                    <a:pt x="344" y="254"/>
                  </a:lnTo>
                  <a:lnTo>
                    <a:pt x="328" y="252"/>
                  </a:lnTo>
                  <a:lnTo>
                    <a:pt x="292" y="254"/>
                  </a:lnTo>
                  <a:lnTo>
                    <a:pt x="274" y="256"/>
                  </a:lnTo>
                  <a:lnTo>
                    <a:pt x="252" y="258"/>
                  </a:lnTo>
                  <a:lnTo>
                    <a:pt x="242" y="260"/>
                  </a:lnTo>
                  <a:lnTo>
                    <a:pt x="206" y="264"/>
                  </a:lnTo>
                  <a:lnTo>
                    <a:pt x="194" y="264"/>
                  </a:lnTo>
                  <a:lnTo>
                    <a:pt x="174" y="274"/>
                  </a:lnTo>
                  <a:lnTo>
                    <a:pt x="156" y="284"/>
                  </a:lnTo>
                  <a:lnTo>
                    <a:pt x="152" y="286"/>
                  </a:lnTo>
                  <a:lnTo>
                    <a:pt x="136" y="294"/>
                  </a:lnTo>
                  <a:lnTo>
                    <a:pt x="128" y="296"/>
                  </a:lnTo>
                  <a:lnTo>
                    <a:pt x="126" y="298"/>
                  </a:lnTo>
                  <a:lnTo>
                    <a:pt x="110" y="302"/>
                  </a:lnTo>
                  <a:lnTo>
                    <a:pt x="104" y="302"/>
                  </a:lnTo>
                  <a:lnTo>
                    <a:pt x="90" y="304"/>
                  </a:lnTo>
                  <a:lnTo>
                    <a:pt x="72" y="306"/>
                  </a:lnTo>
                  <a:lnTo>
                    <a:pt x="58" y="308"/>
                  </a:lnTo>
                  <a:lnTo>
                    <a:pt x="26" y="312"/>
                  </a:lnTo>
                  <a:lnTo>
                    <a:pt x="2" y="316"/>
                  </a:lnTo>
                  <a:lnTo>
                    <a:pt x="0" y="296"/>
                  </a:lnTo>
                  <a:lnTo>
                    <a:pt x="0" y="290"/>
                  </a:lnTo>
                  <a:lnTo>
                    <a:pt x="0" y="288"/>
                  </a:lnTo>
                  <a:lnTo>
                    <a:pt x="6" y="282"/>
                  </a:lnTo>
                  <a:lnTo>
                    <a:pt x="8" y="284"/>
                  </a:lnTo>
                  <a:lnTo>
                    <a:pt x="14" y="284"/>
                  </a:lnTo>
                  <a:lnTo>
                    <a:pt x="20" y="282"/>
                  </a:lnTo>
                  <a:lnTo>
                    <a:pt x="24" y="278"/>
                  </a:lnTo>
                  <a:lnTo>
                    <a:pt x="24" y="270"/>
                  </a:lnTo>
                  <a:lnTo>
                    <a:pt x="26" y="262"/>
                  </a:lnTo>
                  <a:lnTo>
                    <a:pt x="28" y="258"/>
                  </a:lnTo>
                  <a:lnTo>
                    <a:pt x="38" y="248"/>
                  </a:lnTo>
                  <a:lnTo>
                    <a:pt x="50" y="242"/>
                  </a:lnTo>
                  <a:lnTo>
                    <a:pt x="52" y="242"/>
                  </a:lnTo>
                  <a:lnTo>
                    <a:pt x="62" y="240"/>
                  </a:lnTo>
                  <a:lnTo>
                    <a:pt x="68" y="240"/>
                  </a:lnTo>
                  <a:lnTo>
                    <a:pt x="72" y="238"/>
                  </a:lnTo>
                  <a:lnTo>
                    <a:pt x="76" y="238"/>
                  </a:lnTo>
                  <a:lnTo>
                    <a:pt x="88" y="226"/>
                  </a:lnTo>
                  <a:lnTo>
                    <a:pt x="98" y="216"/>
                  </a:lnTo>
                  <a:lnTo>
                    <a:pt x="106" y="210"/>
                  </a:lnTo>
                  <a:lnTo>
                    <a:pt x="114" y="206"/>
                  </a:lnTo>
                  <a:lnTo>
                    <a:pt x="126" y="200"/>
                  </a:lnTo>
                  <a:lnTo>
                    <a:pt x="130" y="192"/>
                  </a:lnTo>
                  <a:lnTo>
                    <a:pt x="134" y="186"/>
                  </a:lnTo>
                  <a:lnTo>
                    <a:pt x="142" y="178"/>
                  </a:lnTo>
                  <a:lnTo>
                    <a:pt x="144" y="176"/>
                  </a:lnTo>
                  <a:lnTo>
                    <a:pt x="154" y="170"/>
                  </a:lnTo>
                  <a:lnTo>
                    <a:pt x="158" y="174"/>
                  </a:lnTo>
                  <a:lnTo>
                    <a:pt x="158" y="176"/>
                  </a:lnTo>
                  <a:lnTo>
                    <a:pt x="158" y="180"/>
                  </a:lnTo>
                  <a:lnTo>
                    <a:pt x="162" y="180"/>
                  </a:lnTo>
                  <a:lnTo>
                    <a:pt x="168" y="174"/>
                  </a:lnTo>
                  <a:lnTo>
                    <a:pt x="172" y="172"/>
                  </a:lnTo>
                  <a:lnTo>
                    <a:pt x="174" y="168"/>
                  </a:lnTo>
                  <a:lnTo>
                    <a:pt x="178" y="162"/>
                  </a:lnTo>
                  <a:lnTo>
                    <a:pt x="178" y="160"/>
                  </a:lnTo>
                  <a:lnTo>
                    <a:pt x="194" y="152"/>
                  </a:lnTo>
                  <a:lnTo>
                    <a:pt x="200" y="154"/>
                  </a:lnTo>
                  <a:lnTo>
                    <a:pt x="202" y="156"/>
                  </a:lnTo>
                  <a:lnTo>
                    <a:pt x="208" y="156"/>
                  </a:lnTo>
                  <a:lnTo>
                    <a:pt x="212" y="154"/>
                  </a:lnTo>
                  <a:lnTo>
                    <a:pt x="220" y="132"/>
                  </a:lnTo>
                  <a:lnTo>
                    <a:pt x="222" y="132"/>
                  </a:lnTo>
                  <a:lnTo>
                    <a:pt x="228" y="124"/>
                  </a:lnTo>
                  <a:lnTo>
                    <a:pt x="230" y="124"/>
                  </a:lnTo>
                  <a:lnTo>
                    <a:pt x="236" y="118"/>
                  </a:lnTo>
                  <a:lnTo>
                    <a:pt x="238" y="110"/>
                  </a:lnTo>
                  <a:lnTo>
                    <a:pt x="238" y="104"/>
                  </a:lnTo>
                  <a:lnTo>
                    <a:pt x="236" y="102"/>
                  </a:lnTo>
                  <a:lnTo>
                    <a:pt x="236" y="100"/>
                  </a:lnTo>
                  <a:lnTo>
                    <a:pt x="240" y="92"/>
                  </a:lnTo>
                  <a:lnTo>
                    <a:pt x="242" y="94"/>
                  </a:lnTo>
                  <a:lnTo>
                    <a:pt x="254" y="94"/>
                  </a:lnTo>
                  <a:lnTo>
                    <a:pt x="268" y="92"/>
                  </a:lnTo>
                  <a:lnTo>
                    <a:pt x="284" y="90"/>
                  </a:lnTo>
                  <a:lnTo>
                    <a:pt x="290" y="90"/>
                  </a:lnTo>
                  <a:lnTo>
                    <a:pt x="348" y="82"/>
                  </a:lnTo>
                  <a:lnTo>
                    <a:pt x="378" y="78"/>
                  </a:lnTo>
                  <a:lnTo>
                    <a:pt x="546" y="48"/>
                  </a:lnTo>
                  <a:lnTo>
                    <a:pt x="558" y="46"/>
                  </a:lnTo>
                  <a:lnTo>
                    <a:pt x="570" y="44"/>
                  </a:lnTo>
                  <a:lnTo>
                    <a:pt x="574" y="44"/>
                  </a:lnTo>
                  <a:lnTo>
                    <a:pt x="616" y="36"/>
                  </a:lnTo>
                  <a:lnTo>
                    <a:pt x="650" y="30"/>
                  </a:lnTo>
                  <a:lnTo>
                    <a:pt x="658" y="28"/>
                  </a:lnTo>
                  <a:lnTo>
                    <a:pt x="662" y="26"/>
                  </a:lnTo>
                  <a:lnTo>
                    <a:pt x="666" y="26"/>
                  </a:lnTo>
                  <a:lnTo>
                    <a:pt x="674" y="24"/>
                  </a:lnTo>
                  <a:lnTo>
                    <a:pt x="678" y="24"/>
                  </a:lnTo>
                  <a:lnTo>
                    <a:pt x="684" y="24"/>
                  </a:lnTo>
                  <a:lnTo>
                    <a:pt x="692" y="22"/>
                  </a:lnTo>
                  <a:lnTo>
                    <a:pt x="702" y="18"/>
                  </a:lnTo>
                  <a:lnTo>
                    <a:pt x="712" y="18"/>
                  </a:lnTo>
                  <a:lnTo>
                    <a:pt x="722" y="16"/>
                  </a:lnTo>
                  <a:lnTo>
                    <a:pt x="726" y="14"/>
                  </a:lnTo>
                  <a:lnTo>
                    <a:pt x="734" y="12"/>
                  </a:lnTo>
                  <a:lnTo>
                    <a:pt x="738" y="12"/>
                  </a:lnTo>
                  <a:lnTo>
                    <a:pt x="744" y="10"/>
                  </a:lnTo>
                  <a:lnTo>
                    <a:pt x="750" y="10"/>
                  </a:lnTo>
                  <a:lnTo>
                    <a:pt x="756" y="8"/>
                  </a:lnTo>
                  <a:lnTo>
                    <a:pt x="762" y="6"/>
                  </a:lnTo>
                  <a:lnTo>
                    <a:pt x="778" y="4"/>
                  </a:lnTo>
                  <a:lnTo>
                    <a:pt x="786" y="2"/>
                  </a:lnTo>
                  <a:lnTo>
                    <a:pt x="796" y="0"/>
                  </a:lnTo>
                  <a:lnTo>
                    <a:pt x="796" y="4"/>
                  </a:lnTo>
                  <a:lnTo>
                    <a:pt x="796" y="6"/>
                  </a:lnTo>
                  <a:lnTo>
                    <a:pt x="804" y="14"/>
                  </a:lnTo>
                  <a:lnTo>
                    <a:pt x="808" y="18"/>
                  </a:lnTo>
                  <a:lnTo>
                    <a:pt x="812" y="20"/>
                  </a:lnTo>
                  <a:lnTo>
                    <a:pt x="816" y="26"/>
                  </a:lnTo>
                  <a:lnTo>
                    <a:pt x="830" y="44"/>
                  </a:lnTo>
                  <a:lnTo>
                    <a:pt x="832" y="48"/>
                  </a:lnTo>
                  <a:lnTo>
                    <a:pt x="824" y="46"/>
                  </a:lnTo>
                  <a:lnTo>
                    <a:pt x="812" y="28"/>
                  </a:lnTo>
                  <a:lnTo>
                    <a:pt x="808" y="26"/>
                  </a:lnTo>
                  <a:lnTo>
                    <a:pt x="806" y="26"/>
                  </a:lnTo>
                  <a:lnTo>
                    <a:pt x="812" y="40"/>
                  </a:lnTo>
                  <a:lnTo>
                    <a:pt x="816" y="42"/>
                  </a:lnTo>
                  <a:lnTo>
                    <a:pt x="814" y="42"/>
                  </a:lnTo>
                  <a:lnTo>
                    <a:pt x="808" y="42"/>
                  </a:lnTo>
                  <a:lnTo>
                    <a:pt x="804" y="40"/>
                  </a:lnTo>
                  <a:lnTo>
                    <a:pt x="804" y="38"/>
                  </a:lnTo>
                  <a:lnTo>
                    <a:pt x="792" y="32"/>
                  </a:lnTo>
                  <a:lnTo>
                    <a:pt x="786" y="30"/>
                  </a:lnTo>
                  <a:lnTo>
                    <a:pt x="784" y="34"/>
                  </a:lnTo>
                  <a:lnTo>
                    <a:pt x="788" y="36"/>
                  </a:lnTo>
                  <a:lnTo>
                    <a:pt x="792" y="36"/>
                  </a:lnTo>
                  <a:lnTo>
                    <a:pt x="798" y="42"/>
                  </a:lnTo>
                  <a:lnTo>
                    <a:pt x="800" y="42"/>
                  </a:lnTo>
                  <a:lnTo>
                    <a:pt x="802" y="46"/>
                  </a:lnTo>
                  <a:lnTo>
                    <a:pt x="790" y="56"/>
                  </a:lnTo>
                  <a:lnTo>
                    <a:pt x="786" y="56"/>
                  </a:lnTo>
                  <a:lnTo>
                    <a:pt x="776" y="54"/>
                  </a:lnTo>
                  <a:lnTo>
                    <a:pt x="772" y="52"/>
                  </a:lnTo>
                  <a:lnTo>
                    <a:pt x="774" y="56"/>
                  </a:lnTo>
                  <a:lnTo>
                    <a:pt x="774" y="60"/>
                  </a:lnTo>
                  <a:lnTo>
                    <a:pt x="764" y="72"/>
                  </a:lnTo>
                  <a:lnTo>
                    <a:pt x="762" y="72"/>
                  </a:lnTo>
                  <a:lnTo>
                    <a:pt x="748" y="72"/>
                  </a:lnTo>
                  <a:lnTo>
                    <a:pt x="744" y="68"/>
                  </a:lnTo>
                  <a:lnTo>
                    <a:pt x="740" y="64"/>
                  </a:lnTo>
                  <a:lnTo>
                    <a:pt x="736" y="58"/>
                  </a:lnTo>
                  <a:lnTo>
                    <a:pt x="736" y="52"/>
                  </a:lnTo>
                  <a:lnTo>
                    <a:pt x="738" y="48"/>
                  </a:lnTo>
                  <a:lnTo>
                    <a:pt x="734" y="52"/>
                  </a:lnTo>
                  <a:lnTo>
                    <a:pt x="734" y="54"/>
                  </a:lnTo>
                  <a:lnTo>
                    <a:pt x="734" y="60"/>
                  </a:lnTo>
                  <a:lnTo>
                    <a:pt x="736" y="66"/>
                  </a:lnTo>
                  <a:lnTo>
                    <a:pt x="740" y="72"/>
                  </a:lnTo>
                  <a:lnTo>
                    <a:pt x="744" y="84"/>
                  </a:lnTo>
                  <a:lnTo>
                    <a:pt x="750" y="84"/>
                  </a:lnTo>
                  <a:lnTo>
                    <a:pt x="760" y="80"/>
                  </a:lnTo>
                  <a:lnTo>
                    <a:pt x="762" y="78"/>
                  </a:lnTo>
                  <a:lnTo>
                    <a:pt x="768" y="76"/>
                  </a:lnTo>
                  <a:lnTo>
                    <a:pt x="772" y="72"/>
                  </a:lnTo>
                  <a:lnTo>
                    <a:pt x="776" y="72"/>
                  </a:lnTo>
                  <a:lnTo>
                    <a:pt x="776" y="74"/>
                  </a:lnTo>
                  <a:lnTo>
                    <a:pt x="788" y="78"/>
                  </a:lnTo>
                  <a:lnTo>
                    <a:pt x="788" y="76"/>
                  </a:lnTo>
                  <a:lnTo>
                    <a:pt x="784" y="74"/>
                  </a:lnTo>
                  <a:lnTo>
                    <a:pt x="796" y="66"/>
                  </a:lnTo>
                  <a:lnTo>
                    <a:pt x="806" y="64"/>
                  </a:lnTo>
                  <a:lnTo>
                    <a:pt x="808" y="66"/>
                  </a:lnTo>
                  <a:lnTo>
                    <a:pt x="812" y="66"/>
                  </a:lnTo>
                  <a:lnTo>
                    <a:pt x="814" y="72"/>
                  </a:lnTo>
                  <a:lnTo>
                    <a:pt x="812" y="78"/>
                  </a:lnTo>
                  <a:lnTo>
                    <a:pt x="812" y="80"/>
                  </a:lnTo>
                  <a:lnTo>
                    <a:pt x="814" y="86"/>
                  </a:lnTo>
                  <a:lnTo>
                    <a:pt x="816" y="92"/>
                  </a:lnTo>
                  <a:lnTo>
                    <a:pt x="818" y="98"/>
                  </a:lnTo>
                  <a:lnTo>
                    <a:pt x="810" y="100"/>
                  </a:lnTo>
                  <a:lnTo>
                    <a:pt x="808" y="100"/>
                  </a:lnTo>
                  <a:lnTo>
                    <a:pt x="812" y="102"/>
                  </a:lnTo>
                  <a:lnTo>
                    <a:pt x="820" y="102"/>
                  </a:lnTo>
                  <a:lnTo>
                    <a:pt x="822" y="96"/>
                  </a:lnTo>
                  <a:lnTo>
                    <a:pt x="820" y="86"/>
                  </a:lnTo>
                  <a:lnTo>
                    <a:pt x="818" y="84"/>
                  </a:lnTo>
                  <a:lnTo>
                    <a:pt x="818" y="76"/>
                  </a:lnTo>
                  <a:lnTo>
                    <a:pt x="818" y="72"/>
                  </a:lnTo>
                  <a:lnTo>
                    <a:pt x="820" y="70"/>
                  </a:lnTo>
                  <a:lnTo>
                    <a:pt x="828" y="62"/>
                  </a:lnTo>
                  <a:lnTo>
                    <a:pt x="832" y="62"/>
                  </a:lnTo>
                  <a:lnTo>
                    <a:pt x="836" y="66"/>
                  </a:lnTo>
                  <a:lnTo>
                    <a:pt x="840" y="70"/>
                  </a:lnTo>
                  <a:lnTo>
                    <a:pt x="846" y="78"/>
                  </a:lnTo>
                  <a:lnTo>
                    <a:pt x="850" y="90"/>
                  </a:lnTo>
                  <a:lnTo>
                    <a:pt x="850" y="100"/>
                  </a:lnTo>
                  <a:lnTo>
                    <a:pt x="846" y="106"/>
                  </a:lnTo>
                  <a:lnTo>
                    <a:pt x="842" y="108"/>
                  </a:lnTo>
                  <a:lnTo>
                    <a:pt x="840" y="108"/>
                  </a:lnTo>
                  <a:lnTo>
                    <a:pt x="838" y="106"/>
                  </a:lnTo>
                  <a:lnTo>
                    <a:pt x="836" y="108"/>
                  </a:lnTo>
                  <a:lnTo>
                    <a:pt x="828" y="116"/>
                  </a:lnTo>
                  <a:lnTo>
                    <a:pt x="828" y="122"/>
                  </a:lnTo>
                  <a:lnTo>
                    <a:pt x="824" y="128"/>
                  </a:lnTo>
                  <a:lnTo>
                    <a:pt x="818" y="138"/>
                  </a:lnTo>
                  <a:lnTo>
                    <a:pt x="816" y="140"/>
                  </a:lnTo>
                  <a:lnTo>
                    <a:pt x="784" y="144"/>
                  </a:lnTo>
                  <a:lnTo>
                    <a:pt x="780" y="142"/>
                  </a:lnTo>
                  <a:lnTo>
                    <a:pt x="778" y="140"/>
                  </a:lnTo>
                  <a:lnTo>
                    <a:pt x="770" y="132"/>
                  </a:lnTo>
                  <a:lnTo>
                    <a:pt x="770" y="130"/>
                  </a:lnTo>
                  <a:lnTo>
                    <a:pt x="776" y="126"/>
                  </a:lnTo>
                  <a:lnTo>
                    <a:pt x="766" y="126"/>
                  </a:lnTo>
                  <a:lnTo>
                    <a:pt x="766" y="128"/>
                  </a:lnTo>
                  <a:lnTo>
                    <a:pt x="764" y="130"/>
                  </a:lnTo>
                  <a:lnTo>
                    <a:pt x="766" y="136"/>
                  </a:lnTo>
                  <a:lnTo>
                    <a:pt x="768" y="138"/>
                  </a:lnTo>
                  <a:lnTo>
                    <a:pt x="764" y="142"/>
                  </a:lnTo>
                  <a:lnTo>
                    <a:pt x="736" y="142"/>
                  </a:lnTo>
                  <a:lnTo>
                    <a:pt x="734" y="140"/>
                  </a:lnTo>
                  <a:lnTo>
                    <a:pt x="722" y="138"/>
                  </a:lnTo>
                  <a:lnTo>
                    <a:pt x="726" y="142"/>
                  </a:lnTo>
                  <a:lnTo>
                    <a:pt x="746" y="148"/>
                  </a:lnTo>
                  <a:lnTo>
                    <a:pt x="782" y="150"/>
                  </a:lnTo>
                  <a:lnTo>
                    <a:pt x="786" y="154"/>
                  </a:lnTo>
                  <a:lnTo>
                    <a:pt x="786" y="160"/>
                  </a:lnTo>
                  <a:lnTo>
                    <a:pt x="778" y="162"/>
                  </a:lnTo>
                  <a:lnTo>
                    <a:pt x="770" y="170"/>
                  </a:lnTo>
                  <a:lnTo>
                    <a:pt x="778" y="170"/>
                  </a:lnTo>
                  <a:lnTo>
                    <a:pt x="782" y="172"/>
                  </a:lnTo>
                  <a:lnTo>
                    <a:pt x="780" y="174"/>
                  </a:lnTo>
                  <a:lnTo>
                    <a:pt x="778" y="180"/>
                  </a:lnTo>
                  <a:lnTo>
                    <a:pt x="774" y="184"/>
                  </a:lnTo>
                  <a:lnTo>
                    <a:pt x="768" y="190"/>
                  </a:lnTo>
                  <a:lnTo>
                    <a:pt x="764" y="192"/>
                  </a:lnTo>
                  <a:lnTo>
                    <a:pt x="760" y="194"/>
                  </a:lnTo>
                  <a:lnTo>
                    <a:pt x="756" y="194"/>
                  </a:lnTo>
                  <a:lnTo>
                    <a:pt x="754" y="194"/>
                  </a:lnTo>
                  <a:lnTo>
                    <a:pt x="742" y="188"/>
                  </a:lnTo>
                  <a:lnTo>
                    <a:pt x="730" y="180"/>
                  </a:lnTo>
                  <a:lnTo>
                    <a:pt x="744" y="196"/>
                  </a:lnTo>
                  <a:lnTo>
                    <a:pt x="748" y="198"/>
                  </a:lnTo>
                  <a:lnTo>
                    <a:pt x="752" y="198"/>
                  </a:lnTo>
                  <a:lnTo>
                    <a:pt x="758" y="200"/>
                  </a:lnTo>
                  <a:lnTo>
                    <a:pt x="760" y="200"/>
                  </a:lnTo>
                  <a:lnTo>
                    <a:pt x="764" y="200"/>
                  </a:lnTo>
                  <a:lnTo>
                    <a:pt x="768" y="20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4" name="Google Shape;804;p8"/>
            <p:cNvSpPr/>
            <p:nvPr/>
          </p:nvSpPr>
          <p:spPr>
            <a:xfrm>
              <a:off x="4938" y="2100"/>
              <a:ext cx="54" cy="78"/>
            </a:xfrm>
            <a:custGeom>
              <a:rect b="b" l="l" r="r" t="t"/>
              <a:pathLst>
                <a:path extrusionOk="0" h="78" w="54">
                  <a:moveTo>
                    <a:pt x="0" y="2"/>
                  </a:moveTo>
                  <a:lnTo>
                    <a:pt x="2" y="0"/>
                  </a:lnTo>
                  <a:lnTo>
                    <a:pt x="4" y="2"/>
                  </a:lnTo>
                  <a:lnTo>
                    <a:pt x="4" y="4"/>
                  </a:lnTo>
                  <a:lnTo>
                    <a:pt x="8" y="12"/>
                  </a:lnTo>
                  <a:lnTo>
                    <a:pt x="12" y="20"/>
                  </a:lnTo>
                  <a:lnTo>
                    <a:pt x="16" y="28"/>
                  </a:lnTo>
                  <a:lnTo>
                    <a:pt x="28" y="46"/>
                  </a:lnTo>
                  <a:lnTo>
                    <a:pt x="30" y="48"/>
                  </a:lnTo>
                  <a:lnTo>
                    <a:pt x="36" y="54"/>
                  </a:lnTo>
                  <a:lnTo>
                    <a:pt x="40" y="58"/>
                  </a:lnTo>
                  <a:lnTo>
                    <a:pt x="48" y="68"/>
                  </a:lnTo>
                  <a:lnTo>
                    <a:pt x="52" y="72"/>
                  </a:lnTo>
                  <a:lnTo>
                    <a:pt x="54" y="78"/>
                  </a:lnTo>
                  <a:lnTo>
                    <a:pt x="52" y="78"/>
                  </a:lnTo>
                  <a:lnTo>
                    <a:pt x="48" y="74"/>
                  </a:lnTo>
                  <a:lnTo>
                    <a:pt x="46" y="70"/>
                  </a:lnTo>
                  <a:lnTo>
                    <a:pt x="40" y="64"/>
                  </a:lnTo>
                  <a:lnTo>
                    <a:pt x="38" y="62"/>
                  </a:lnTo>
                  <a:lnTo>
                    <a:pt x="34" y="60"/>
                  </a:lnTo>
                  <a:lnTo>
                    <a:pt x="32" y="58"/>
                  </a:lnTo>
                  <a:lnTo>
                    <a:pt x="28" y="54"/>
                  </a:lnTo>
                  <a:lnTo>
                    <a:pt x="26" y="46"/>
                  </a:lnTo>
                  <a:lnTo>
                    <a:pt x="22" y="40"/>
                  </a:lnTo>
                  <a:lnTo>
                    <a:pt x="22" y="38"/>
                  </a:lnTo>
                  <a:lnTo>
                    <a:pt x="20" y="36"/>
                  </a:lnTo>
                  <a:lnTo>
                    <a:pt x="12" y="26"/>
                  </a:lnTo>
                  <a:lnTo>
                    <a:pt x="4" y="10"/>
                  </a:lnTo>
                  <a:lnTo>
                    <a:pt x="2" y="6"/>
                  </a:lnTo>
                  <a:lnTo>
                    <a:pt x="0" y="4"/>
                  </a:lnTo>
                  <a:lnTo>
                    <a:pt x="0" y="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5" name="Google Shape;805;p8"/>
            <p:cNvSpPr/>
            <p:nvPr/>
          </p:nvSpPr>
          <p:spPr>
            <a:xfrm>
              <a:off x="4994" y="2182"/>
              <a:ext cx="16" cy="66"/>
            </a:xfrm>
            <a:custGeom>
              <a:rect b="b" l="l" r="r" t="t"/>
              <a:pathLst>
                <a:path extrusionOk="0" h="66" w="16">
                  <a:moveTo>
                    <a:pt x="16" y="60"/>
                  </a:moveTo>
                  <a:lnTo>
                    <a:pt x="6" y="64"/>
                  </a:lnTo>
                  <a:lnTo>
                    <a:pt x="2" y="66"/>
                  </a:lnTo>
                  <a:lnTo>
                    <a:pt x="14" y="58"/>
                  </a:lnTo>
                  <a:lnTo>
                    <a:pt x="14" y="56"/>
                  </a:lnTo>
                  <a:lnTo>
                    <a:pt x="14" y="54"/>
                  </a:lnTo>
                  <a:lnTo>
                    <a:pt x="14" y="52"/>
                  </a:lnTo>
                  <a:lnTo>
                    <a:pt x="14" y="40"/>
                  </a:lnTo>
                  <a:lnTo>
                    <a:pt x="12" y="20"/>
                  </a:lnTo>
                  <a:lnTo>
                    <a:pt x="12" y="18"/>
                  </a:lnTo>
                  <a:lnTo>
                    <a:pt x="8" y="14"/>
                  </a:lnTo>
                  <a:lnTo>
                    <a:pt x="6" y="10"/>
                  </a:lnTo>
                  <a:lnTo>
                    <a:pt x="4" y="4"/>
                  </a:lnTo>
                  <a:lnTo>
                    <a:pt x="2" y="4"/>
                  </a:lnTo>
                  <a:lnTo>
                    <a:pt x="0" y="0"/>
                  </a:lnTo>
                  <a:lnTo>
                    <a:pt x="2" y="0"/>
                  </a:lnTo>
                  <a:lnTo>
                    <a:pt x="4" y="2"/>
                  </a:lnTo>
                  <a:lnTo>
                    <a:pt x="6" y="4"/>
                  </a:lnTo>
                  <a:lnTo>
                    <a:pt x="6" y="6"/>
                  </a:lnTo>
                  <a:lnTo>
                    <a:pt x="12" y="16"/>
                  </a:lnTo>
                  <a:lnTo>
                    <a:pt x="12" y="18"/>
                  </a:lnTo>
                  <a:lnTo>
                    <a:pt x="14" y="20"/>
                  </a:lnTo>
                  <a:lnTo>
                    <a:pt x="16" y="48"/>
                  </a:lnTo>
                  <a:lnTo>
                    <a:pt x="16" y="50"/>
                  </a:lnTo>
                  <a:lnTo>
                    <a:pt x="16" y="6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06" name="Google Shape;806;p8"/>
          <p:cNvGrpSpPr/>
          <p:nvPr/>
        </p:nvGrpSpPr>
        <p:grpSpPr>
          <a:xfrm>
            <a:off x="7929564" y="2882900"/>
            <a:ext cx="1235075" cy="647700"/>
            <a:chOff x="4168" y="1816"/>
            <a:chExt cx="778" cy="408"/>
          </a:xfrm>
        </p:grpSpPr>
        <p:sp>
          <p:nvSpPr>
            <p:cNvPr id="807" name="Google Shape;807;p8"/>
            <p:cNvSpPr/>
            <p:nvPr/>
          </p:nvSpPr>
          <p:spPr>
            <a:xfrm>
              <a:off x="4168" y="1816"/>
              <a:ext cx="772" cy="408"/>
            </a:xfrm>
            <a:custGeom>
              <a:rect b="b" l="l" r="r" t="t"/>
              <a:pathLst>
                <a:path extrusionOk="0" h="408" w="772">
                  <a:moveTo>
                    <a:pt x="0" y="408"/>
                  </a:moveTo>
                  <a:lnTo>
                    <a:pt x="4" y="404"/>
                  </a:lnTo>
                  <a:lnTo>
                    <a:pt x="28" y="394"/>
                  </a:lnTo>
                  <a:lnTo>
                    <a:pt x="42" y="388"/>
                  </a:lnTo>
                  <a:lnTo>
                    <a:pt x="52" y="382"/>
                  </a:lnTo>
                  <a:lnTo>
                    <a:pt x="74" y="366"/>
                  </a:lnTo>
                  <a:lnTo>
                    <a:pt x="76" y="364"/>
                  </a:lnTo>
                  <a:lnTo>
                    <a:pt x="84" y="348"/>
                  </a:lnTo>
                  <a:lnTo>
                    <a:pt x="86" y="336"/>
                  </a:lnTo>
                  <a:lnTo>
                    <a:pt x="94" y="330"/>
                  </a:lnTo>
                  <a:lnTo>
                    <a:pt x="106" y="322"/>
                  </a:lnTo>
                  <a:lnTo>
                    <a:pt x="108" y="320"/>
                  </a:lnTo>
                  <a:lnTo>
                    <a:pt x="124" y="308"/>
                  </a:lnTo>
                  <a:lnTo>
                    <a:pt x="138" y="294"/>
                  </a:lnTo>
                  <a:lnTo>
                    <a:pt x="152" y="278"/>
                  </a:lnTo>
                  <a:lnTo>
                    <a:pt x="154" y="282"/>
                  </a:lnTo>
                  <a:lnTo>
                    <a:pt x="158" y="296"/>
                  </a:lnTo>
                  <a:lnTo>
                    <a:pt x="170" y="304"/>
                  </a:lnTo>
                  <a:lnTo>
                    <a:pt x="190" y="312"/>
                  </a:lnTo>
                  <a:lnTo>
                    <a:pt x="192" y="312"/>
                  </a:lnTo>
                  <a:lnTo>
                    <a:pt x="194" y="312"/>
                  </a:lnTo>
                  <a:lnTo>
                    <a:pt x="196" y="310"/>
                  </a:lnTo>
                  <a:lnTo>
                    <a:pt x="200" y="310"/>
                  </a:lnTo>
                  <a:lnTo>
                    <a:pt x="206" y="302"/>
                  </a:lnTo>
                  <a:lnTo>
                    <a:pt x="216" y="292"/>
                  </a:lnTo>
                  <a:lnTo>
                    <a:pt x="230" y="300"/>
                  </a:lnTo>
                  <a:lnTo>
                    <a:pt x="234" y="298"/>
                  </a:lnTo>
                  <a:lnTo>
                    <a:pt x="236" y="296"/>
                  </a:lnTo>
                  <a:lnTo>
                    <a:pt x="238" y="296"/>
                  </a:lnTo>
                  <a:lnTo>
                    <a:pt x="246" y="294"/>
                  </a:lnTo>
                  <a:lnTo>
                    <a:pt x="248" y="292"/>
                  </a:lnTo>
                  <a:lnTo>
                    <a:pt x="256" y="292"/>
                  </a:lnTo>
                  <a:lnTo>
                    <a:pt x="258" y="290"/>
                  </a:lnTo>
                  <a:lnTo>
                    <a:pt x="274" y="278"/>
                  </a:lnTo>
                  <a:lnTo>
                    <a:pt x="282" y="272"/>
                  </a:lnTo>
                  <a:lnTo>
                    <a:pt x="284" y="270"/>
                  </a:lnTo>
                  <a:lnTo>
                    <a:pt x="290" y="266"/>
                  </a:lnTo>
                  <a:lnTo>
                    <a:pt x="292" y="264"/>
                  </a:lnTo>
                  <a:lnTo>
                    <a:pt x="294" y="264"/>
                  </a:lnTo>
                  <a:lnTo>
                    <a:pt x="298" y="264"/>
                  </a:lnTo>
                  <a:lnTo>
                    <a:pt x="300" y="266"/>
                  </a:lnTo>
                  <a:lnTo>
                    <a:pt x="300" y="268"/>
                  </a:lnTo>
                  <a:lnTo>
                    <a:pt x="316" y="254"/>
                  </a:lnTo>
                  <a:lnTo>
                    <a:pt x="320" y="240"/>
                  </a:lnTo>
                  <a:lnTo>
                    <a:pt x="314" y="240"/>
                  </a:lnTo>
                  <a:lnTo>
                    <a:pt x="312" y="236"/>
                  </a:lnTo>
                  <a:lnTo>
                    <a:pt x="318" y="218"/>
                  </a:lnTo>
                  <a:lnTo>
                    <a:pt x="322" y="210"/>
                  </a:lnTo>
                  <a:lnTo>
                    <a:pt x="324" y="208"/>
                  </a:lnTo>
                  <a:lnTo>
                    <a:pt x="326" y="204"/>
                  </a:lnTo>
                  <a:lnTo>
                    <a:pt x="330" y="202"/>
                  </a:lnTo>
                  <a:lnTo>
                    <a:pt x="334" y="194"/>
                  </a:lnTo>
                  <a:lnTo>
                    <a:pt x="334" y="190"/>
                  </a:lnTo>
                  <a:lnTo>
                    <a:pt x="338" y="184"/>
                  </a:lnTo>
                  <a:lnTo>
                    <a:pt x="338" y="174"/>
                  </a:lnTo>
                  <a:lnTo>
                    <a:pt x="346" y="156"/>
                  </a:lnTo>
                  <a:lnTo>
                    <a:pt x="352" y="148"/>
                  </a:lnTo>
                  <a:lnTo>
                    <a:pt x="354" y="140"/>
                  </a:lnTo>
                  <a:lnTo>
                    <a:pt x="352" y="136"/>
                  </a:lnTo>
                  <a:lnTo>
                    <a:pt x="352" y="134"/>
                  </a:lnTo>
                  <a:lnTo>
                    <a:pt x="354" y="122"/>
                  </a:lnTo>
                  <a:lnTo>
                    <a:pt x="364" y="124"/>
                  </a:lnTo>
                  <a:lnTo>
                    <a:pt x="368" y="126"/>
                  </a:lnTo>
                  <a:lnTo>
                    <a:pt x="370" y="130"/>
                  </a:lnTo>
                  <a:lnTo>
                    <a:pt x="380" y="134"/>
                  </a:lnTo>
                  <a:lnTo>
                    <a:pt x="394" y="134"/>
                  </a:lnTo>
                  <a:lnTo>
                    <a:pt x="396" y="130"/>
                  </a:lnTo>
                  <a:lnTo>
                    <a:pt x="398" y="122"/>
                  </a:lnTo>
                  <a:lnTo>
                    <a:pt x="400" y="120"/>
                  </a:lnTo>
                  <a:lnTo>
                    <a:pt x="400" y="116"/>
                  </a:lnTo>
                  <a:lnTo>
                    <a:pt x="400" y="112"/>
                  </a:lnTo>
                  <a:lnTo>
                    <a:pt x="406" y="94"/>
                  </a:lnTo>
                  <a:lnTo>
                    <a:pt x="406" y="88"/>
                  </a:lnTo>
                  <a:lnTo>
                    <a:pt x="412" y="82"/>
                  </a:lnTo>
                  <a:lnTo>
                    <a:pt x="414" y="82"/>
                  </a:lnTo>
                  <a:lnTo>
                    <a:pt x="424" y="86"/>
                  </a:lnTo>
                  <a:lnTo>
                    <a:pt x="428" y="76"/>
                  </a:lnTo>
                  <a:lnTo>
                    <a:pt x="430" y="74"/>
                  </a:lnTo>
                  <a:lnTo>
                    <a:pt x="432" y="72"/>
                  </a:lnTo>
                  <a:lnTo>
                    <a:pt x="432" y="68"/>
                  </a:lnTo>
                  <a:lnTo>
                    <a:pt x="436" y="68"/>
                  </a:lnTo>
                  <a:lnTo>
                    <a:pt x="440" y="66"/>
                  </a:lnTo>
                  <a:lnTo>
                    <a:pt x="446" y="60"/>
                  </a:lnTo>
                  <a:lnTo>
                    <a:pt x="448" y="58"/>
                  </a:lnTo>
                  <a:lnTo>
                    <a:pt x="448" y="54"/>
                  </a:lnTo>
                  <a:lnTo>
                    <a:pt x="458" y="32"/>
                  </a:lnTo>
                  <a:lnTo>
                    <a:pt x="458" y="24"/>
                  </a:lnTo>
                  <a:lnTo>
                    <a:pt x="458" y="4"/>
                  </a:lnTo>
                  <a:lnTo>
                    <a:pt x="460" y="0"/>
                  </a:lnTo>
                  <a:lnTo>
                    <a:pt x="480" y="10"/>
                  </a:lnTo>
                  <a:lnTo>
                    <a:pt x="496" y="18"/>
                  </a:lnTo>
                  <a:lnTo>
                    <a:pt x="512" y="26"/>
                  </a:lnTo>
                  <a:lnTo>
                    <a:pt x="514" y="24"/>
                  </a:lnTo>
                  <a:lnTo>
                    <a:pt x="516" y="22"/>
                  </a:lnTo>
                  <a:lnTo>
                    <a:pt x="518" y="12"/>
                  </a:lnTo>
                  <a:lnTo>
                    <a:pt x="520" y="4"/>
                  </a:lnTo>
                  <a:lnTo>
                    <a:pt x="530" y="4"/>
                  </a:lnTo>
                  <a:lnTo>
                    <a:pt x="538" y="6"/>
                  </a:lnTo>
                  <a:lnTo>
                    <a:pt x="548" y="10"/>
                  </a:lnTo>
                  <a:lnTo>
                    <a:pt x="548" y="16"/>
                  </a:lnTo>
                  <a:lnTo>
                    <a:pt x="544" y="18"/>
                  </a:lnTo>
                  <a:lnTo>
                    <a:pt x="544" y="22"/>
                  </a:lnTo>
                  <a:lnTo>
                    <a:pt x="552" y="28"/>
                  </a:lnTo>
                  <a:lnTo>
                    <a:pt x="554" y="28"/>
                  </a:lnTo>
                  <a:lnTo>
                    <a:pt x="556" y="28"/>
                  </a:lnTo>
                  <a:lnTo>
                    <a:pt x="560" y="28"/>
                  </a:lnTo>
                  <a:lnTo>
                    <a:pt x="564" y="26"/>
                  </a:lnTo>
                  <a:lnTo>
                    <a:pt x="572" y="28"/>
                  </a:lnTo>
                  <a:lnTo>
                    <a:pt x="586" y="36"/>
                  </a:lnTo>
                  <a:lnTo>
                    <a:pt x="588" y="38"/>
                  </a:lnTo>
                  <a:lnTo>
                    <a:pt x="594" y="40"/>
                  </a:lnTo>
                  <a:lnTo>
                    <a:pt x="596" y="42"/>
                  </a:lnTo>
                  <a:lnTo>
                    <a:pt x="598" y="46"/>
                  </a:lnTo>
                  <a:lnTo>
                    <a:pt x="600" y="60"/>
                  </a:lnTo>
                  <a:lnTo>
                    <a:pt x="596" y="64"/>
                  </a:lnTo>
                  <a:lnTo>
                    <a:pt x="592" y="64"/>
                  </a:lnTo>
                  <a:lnTo>
                    <a:pt x="584" y="78"/>
                  </a:lnTo>
                  <a:lnTo>
                    <a:pt x="580" y="92"/>
                  </a:lnTo>
                  <a:lnTo>
                    <a:pt x="582" y="102"/>
                  </a:lnTo>
                  <a:lnTo>
                    <a:pt x="584" y="108"/>
                  </a:lnTo>
                  <a:lnTo>
                    <a:pt x="590" y="108"/>
                  </a:lnTo>
                  <a:lnTo>
                    <a:pt x="592" y="108"/>
                  </a:lnTo>
                  <a:lnTo>
                    <a:pt x="598" y="106"/>
                  </a:lnTo>
                  <a:lnTo>
                    <a:pt x="606" y="100"/>
                  </a:lnTo>
                  <a:lnTo>
                    <a:pt x="612" y="106"/>
                  </a:lnTo>
                  <a:lnTo>
                    <a:pt x="624" y="118"/>
                  </a:lnTo>
                  <a:lnTo>
                    <a:pt x="630" y="118"/>
                  </a:lnTo>
                  <a:lnTo>
                    <a:pt x="634" y="120"/>
                  </a:lnTo>
                  <a:lnTo>
                    <a:pt x="650" y="118"/>
                  </a:lnTo>
                  <a:lnTo>
                    <a:pt x="660" y="120"/>
                  </a:lnTo>
                  <a:lnTo>
                    <a:pt x="670" y="130"/>
                  </a:lnTo>
                  <a:lnTo>
                    <a:pt x="682" y="134"/>
                  </a:lnTo>
                  <a:lnTo>
                    <a:pt x="686" y="134"/>
                  </a:lnTo>
                  <a:lnTo>
                    <a:pt x="694" y="136"/>
                  </a:lnTo>
                  <a:lnTo>
                    <a:pt x="698" y="138"/>
                  </a:lnTo>
                  <a:lnTo>
                    <a:pt x="700" y="140"/>
                  </a:lnTo>
                  <a:lnTo>
                    <a:pt x="700" y="162"/>
                  </a:lnTo>
                  <a:lnTo>
                    <a:pt x="696" y="172"/>
                  </a:lnTo>
                  <a:lnTo>
                    <a:pt x="694" y="172"/>
                  </a:lnTo>
                  <a:lnTo>
                    <a:pt x="682" y="168"/>
                  </a:lnTo>
                  <a:lnTo>
                    <a:pt x="656" y="154"/>
                  </a:lnTo>
                  <a:lnTo>
                    <a:pt x="640" y="144"/>
                  </a:lnTo>
                  <a:lnTo>
                    <a:pt x="634" y="136"/>
                  </a:lnTo>
                  <a:lnTo>
                    <a:pt x="630" y="132"/>
                  </a:lnTo>
                  <a:lnTo>
                    <a:pt x="628" y="130"/>
                  </a:lnTo>
                  <a:lnTo>
                    <a:pt x="614" y="124"/>
                  </a:lnTo>
                  <a:lnTo>
                    <a:pt x="606" y="124"/>
                  </a:lnTo>
                  <a:lnTo>
                    <a:pt x="608" y="128"/>
                  </a:lnTo>
                  <a:lnTo>
                    <a:pt x="618" y="132"/>
                  </a:lnTo>
                  <a:lnTo>
                    <a:pt x="622" y="130"/>
                  </a:lnTo>
                  <a:lnTo>
                    <a:pt x="626" y="132"/>
                  </a:lnTo>
                  <a:lnTo>
                    <a:pt x="630" y="134"/>
                  </a:lnTo>
                  <a:lnTo>
                    <a:pt x="632" y="140"/>
                  </a:lnTo>
                  <a:lnTo>
                    <a:pt x="640" y="148"/>
                  </a:lnTo>
                  <a:lnTo>
                    <a:pt x="656" y="160"/>
                  </a:lnTo>
                  <a:lnTo>
                    <a:pt x="662" y="162"/>
                  </a:lnTo>
                  <a:lnTo>
                    <a:pt x="664" y="162"/>
                  </a:lnTo>
                  <a:lnTo>
                    <a:pt x="666" y="162"/>
                  </a:lnTo>
                  <a:lnTo>
                    <a:pt x="670" y="166"/>
                  </a:lnTo>
                  <a:lnTo>
                    <a:pt x="672" y="168"/>
                  </a:lnTo>
                  <a:lnTo>
                    <a:pt x="674" y="172"/>
                  </a:lnTo>
                  <a:lnTo>
                    <a:pt x="676" y="176"/>
                  </a:lnTo>
                  <a:lnTo>
                    <a:pt x="680" y="176"/>
                  </a:lnTo>
                  <a:lnTo>
                    <a:pt x="690" y="176"/>
                  </a:lnTo>
                  <a:lnTo>
                    <a:pt x="702" y="178"/>
                  </a:lnTo>
                  <a:lnTo>
                    <a:pt x="708" y="184"/>
                  </a:lnTo>
                  <a:lnTo>
                    <a:pt x="712" y="192"/>
                  </a:lnTo>
                  <a:lnTo>
                    <a:pt x="714" y="198"/>
                  </a:lnTo>
                  <a:lnTo>
                    <a:pt x="712" y="202"/>
                  </a:lnTo>
                  <a:lnTo>
                    <a:pt x="708" y="204"/>
                  </a:lnTo>
                  <a:lnTo>
                    <a:pt x="700" y="200"/>
                  </a:lnTo>
                  <a:lnTo>
                    <a:pt x="698" y="204"/>
                  </a:lnTo>
                  <a:lnTo>
                    <a:pt x="702" y="212"/>
                  </a:lnTo>
                  <a:lnTo>
                    <a:pt x="696" y="216"/>
                  </a:lnTo>
                  <a:lnTo>
                    <a:pt x="694" y="216"/>
                  </a:lnTo>
                  <a:lnTo>
                    <a:pt x="692" y="216"/>
                  </a:lnTo>
                  <a:lnTo>
                    <a:pt x="682" y="210"/>
                  </a:lnTo>
                  <a:lnTo>
                    <a:pt x="668" y="202"/>
                  </a:lnTo>
                  <a:lnTo>
                    <a:pt x="672" y="206"/>
                  </a:lnTo>
                  <a:lnTo>
                    <a:pt x="680" y="214"/>
                  </a:lnTo>
                  <a:lnTo>
                    <a:pt x="682" y="216"/>
                  </a:lnTo>
                  <a:lnTo>
                    <a:pt x="686" y="216"/>
                  </a:lnTo>
                  <a:lnTo>
                    <a:pt x="694" y="220"/>
                  </a:lnTo>
                  <a:lnTo>
                    <a:pt x="696" y="220"/>
                  </a:lnTo>
                  <a:lnTo>
                    <a:pt x="704" y="220"/>
                  </a:lnTo>
                  <a:lnTo>
                    <a:pt x="714" y="226"/>
                  </a:lnTo>
                  <a:lnTo>
                    <a:pt x="718" y="232"/>
                  </a:lnTo>
                  <a:lnTo>
                    <a:pt x="718" y="242"/>
                  </a:lnTo>
                  <a:lnTo>
                    <a:pt x="708" y="246"/>
                  </a:lnTo>
                  <a:lnTo>
                    <a:pt x="704" y="246"/>
                  </a:lnTo>
                  <a:lnTo>
                    <a:pt x="690" y="238"/>
                  </a:lnTo>
                  <a:lnTo>
                    <a:pt x="682" y="234"/>
                  </a:lnTo>
                  <a:lnTo>
                    <a:pt x="682" y="230"/>
                  </a:lnTo>
                  <a:lnTo>
                    <a:pt x="682" y="228"/>
                  </a:lnTo>
                  <a:lnTo>
                    <a:pt x="680" y="224"/>
                  </a:lnTo>
                  <a:lnTo>
                    <a:pt x="676" y="224"/>
                  </a:lnTo>
                  <a:lnTo>
                    <a:pt x="674" y="224"/>
                  </a:lnTo>
                  <a:lnTo>
                    <a:pt x="664" y="226"/>
                  </a:lnTo>
                  <a:lnTo>
                    <a:pt x="652" y="226"/>
                  </a:lnTo>
                  <a:lnTo>
                    <a:pt x="650" y="224"/>
                  </a:lnTo>
                  <a:lnTo>
                    <a:pt x="644" y="222"/>
                  </a:lnTo>
                  <a:lnTo>
                    <a:pt x="642" y="220"/>
                  </a:lnTo>
                  <a:lnTo>
                    <a:pt x="618" y="222"/>
                  </a:lnTo>
                  <a:lnTo>
                    <a:pt x="618" y="228"/>
                  </a:lnTo>
                  <a:lnTo>
                    <a:pt x="628" y="226"/>
                  </a:lnTo>
                  <a:lnTo>
                    <a:pt x="640" y="224"/>
                  </a:lnTo>
                  <a:lnTo>
                    <a:pt x="656" y="228"/>
                  </a:lnTo>
                  <a:lnTo>
                    <a:pt x="672" y="234"/>
                  </a:lnTo>
                  <a:lnTo>
                    <a:pt x="682" y="244"/>
                  </a:lnTo>
                  <a:lnTo>
                    <a:pt x="690" y="246"/>
                  </a:lnTo>
                  <a:lnTo>
                    <a:pt x="700" y="252"/>
                  </a:lnTo>
                  <a:lnTo>
                    <a:pt x="702" y="256"/>
                  </a:lnTo>
                  <a:lnTo>
                    <a:pt x="718" y="258"/>
                  </a:lnTo>
                  <a:lnTo>
                    <a:pt x="722" y="260"/>
                  </a:lnTo>
                  <a:lnTo>
                    <a:pt x="718" y="256"/>
                  </a:lnTo>
                  <a:lnTo>
                    <a:pt x="716" y="248"/>
                  </a:lnTo>
                  <a:lnTo>
                    <a:pt x="722" y="246"/>
                  </a:lnTo>
                  <a:lnTo>
                    <a:pt x="724" y="246"/>
                  </a:lnTo>
                  <a:lnTo>
                    <a:pt x="728" y="248"/>
                  </a:lnTo>
                  <a:lnTo>
                    <a:pt x="732" y="248"/>
                  </a:lnTo>
                  <a:lnTo>
                    <a:pt x="744" y="248"/>
                  </a:lnTo>
                  <a:lnTo>
                    <a:pt x="746" y="246"/>
                  </a:lnTo>
                  <a:lnTo>
                    <a:pt x="750" y="246"/>
                  </a:lnTo>
                  <a:lnTo>
                    <a:pt x="754" y="252"/>
                  </a:lnTo>
                  <a:lnTo>
                    <a:pt x="768" y="276"/>
                  </a:lnTo>
                  <a:lnTo>
                    <a:pt x="772" y="284"/>
                  </a:lnTo>
                  <a:lnTo>
                    <a:pt x="770" y="286"/>
                  </a:lnTo>
                  <a:lnTo>
                    <a:pt x="768" y="282"/>
                  </a:lnTo>
                  <a:lnTo>
                    <a:pt x="764" y="272"/>
                  </a:lnTo>
                  <a:lnTo>
                    <a:pt x="758" y="268"/>
                  </a:lnTo>
                  <a:lnTo>
                    <a:pt x="758" y="272"/>
                  </a:lnTo>
                  <a:lnTo>
                    <a:pt x="758" y="278"/>
                  </a:lnTo>
                  <a:lnTo>
                    <a:pt x="760" y="286"/>
                  </a:lnTo>
                  <a:lnTo>
                    <a:pt x="762" y="288"/>
                  </a:lnTo>
                  <a:lnTo>
                    <a:pt x="758" y="288"/>
                  </a:lnTo>
                  <a:lnTo>
                    <a:pt x="756" y="286"/>
                  </a:lnTo>
                  <a:lnTo>
                    <a:pt x="754" y="286"/>
                  </a:lnTo>
                  <a:lnTo>
                    <a:pt x="756" y="288"/>
                  </a:lnTo>
                  <a:lnTo>
                    <a:pt x="746" y="290"/>
                  </a:lnTo>
                  <a:lnTo>
                    <a:pt x="738" y="292"/>
                  </a:lnTo>
                  <a:lnTo>
                    <a:pt x="722" y="294"/>
                  </a:lnTo>
                  <a:lnTo>
                    <a:pt x="716" y="296"/>
                  </a:lnTo>
                  <a:lnTo>
                    <a:pt x="710" y="298"/>
                  </a:lnTo>
                  <a:lnTo>
                    <a:pt x="704" y="298"/>
                  </a:lnTo>
                  <a:lnTo>
                    <a:pt x="698" y="300"/>
                  </a:lnTo>
                  <a:lnTo>
                    <a:pt x="694" y="300"/>
                  </a:lnTo>
                  <a:lnTo>
                    <a:pt x="686" y="302"/>
                  </a:lnTo>
                  <a:lnTo>
                    <a:pt x="682" y="304"/>
                  </a:lnTo>
                  <a:lnTo>
                    <a:pt x="672" y="306"/>
                  </a:lnTo>
                  <a:lnTo>
                    <a:pt x="662" y="306"/>
                  </a:lnTo>
                  <a:lnTo>
                    <a:pt x="652" y="310"/>
                  </a:lnTo>
                  <a:lnTo>
                    <a:pt x="644" y="312"/>
                  </a:lnTo>
                  <a:lnTo>
                    <a:pt x="638" y="312"/>
                  </a:lnTo>
                  <a:lnTo>
                    <a:pt x="634" y="312"/>
                  </a:lnTo>
                  <a:lnTo>
                    <a:pt x="626" y="314"/>
                  </a:lnTo>
                  <a:lnTo>
                    <a:pt x="622" y="314"/>
                  </a:lnTo>
                  <a:lnTo>
                    <a:pt x="618" y="316"/>
                  </a:lnTo>
                  <a:lnTo>
                    <a:pt x="610" y="318"/>
                  </a:lnTo>
                  <a:lnTo>
                    <a:pt x="576" y="324"/>
                  </a:lnTo>
                  <a:lnTo>
                    <a:pt x="534" y="332"/>
                  </a:lnTo>
                  <a:lnTo>
                    <a:pt x="530" y="332"/>
                  </a:lnTo>
                  <a:lnTo>
                    <a:pt x="518" y="334"/>
                  </a:lnTo>
                  <a:lnTo>
                    <a:pt x="506" y="336"/>
                  </a:lnTo>
                  <a:lnTo>
                    <a:pt x="338" y="366"/>
                  </a:lnTo>
                  <a:lnTo>
                    <a:pt x="308" y="370"/>
                  </a:lnTo>
                  <a:lnTo>
                    <a:pt x="250" y="378"/>
                  </a:lnTo>
                  <a:lnTo>
                    <a:pt x="244" y="378"/>
                  </a:lnTo>
                  <a:lnTo>
                    <a:pt x="228" y="380"/>
                  </a:lnTo>
                  <a:lnTo>
                    <a:pt x="214" y="382"/>
                  </a:lnTo>
                  <a:lnTo>
                    <a:pt x="202" y="382"/>
                  </a:lnTo>
                  <a:lnTo>
                    <a:pt x="200" y="380"/>
                  </a:lnTo>
                  <a:lnTo>
                    <a:pt x="174" y="384"/>
                  </a:lnTo>
                  <a:lnTo>
                    <a:pt x="172" y="386"/>
                  </a:lnTo>
                  <a:lnTo>
                    <a:pt x="126" y="392"/>
                  </a:lnTo>
                  <a:lnTo>
                    <a:pt x="112" y="394"/>
                  </a:lnTo>
                  <a:lnTo>
                    <a:pt x="106" y="396"/>
                  </a:lnTo>
                  <a:lnTo>
                    <a:pt x="96" y="396"/>
                  </a:lnTo>
                  <a:lnTo>
                    <a:pt x="82" y="398"/>
                  </a:lnTo>
                  <a:lnTo>
                    <a:pt x="76" y="400"/>
                  </a:lnTo>
                  <a:lnTo>
                    <a:pt x="42" y="404"/>
                  </a:lnTo>
                  <a:lnTo>
                    <a:pt x="40" y="404"/>
                  </a:lnTo>
                  <a:lnTo>
                    <a:pt x="14" y="408"/>
                  </a:lnTo>
                  <a:lnTo>
                    <a:pt x="10" y="408"/>
                  </a:lnTo>
                  <a:lnTo>
                    <a:pt x="0" y="40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8" name="Google Shape;808;p8"/>
            <p:cNvSpPr/>
            <p:nvPr/>
          </p:nvSpPr>
          <p:spPr>
            <a:xfrm>
              <a:off x="4904" y="1922"/>
              <a:ext cx="42" cy="112"/>
            </a:xfrm>
            <a:custGeom>
              <a:rect b="b" l="l" r="r" t="t"/>
              <a:pathLst>
                <a:path extrusionOk="0" h="112" w="42">
                  <a:moveTo>
                    <a:pt x="42" y="0"/>
                  </a:moveTo>
                  <a:lnTo>
                    <a:pt x="42" y="6"/>
                  </a:lnTo>
                  <a:lnTo>
                    <a:pt x="42" y="14"/>
                  </a:lnTo>
                  <a:lnTo>
                    <a:pt x="36" y="26"/>
                  </a:lnTo>
                  <a:lnTo>
                    <a:pt x="36" y="30"/>
                  </a:lnTo>
                  <a:lnTo>
                    <a:pt x="32" y="44"/>
                  </a:lnTo>
                  <a:lnTo>
                    <a:pt x="32" y="56"/>
                  </a:lnTo>
                  <a:lnTo>
                    <a:pt x="34" y="58"/>
                  </a:lnTo>
                  <a:lnTo>
                    <a:pt x="30" y="66"/>
                  </a:lnTo>
                  <a:lnTo>
                    <a:pt x="26" y="64"/>
                  </a:lnTo>
                  <a:lnTo>
                    <a:pt x="24" y="60"/>
                  </a:lnTo>
                  <a:lnTo>
                    <a:pt x="22" y="62"/>
                  </a:lnTo>
                  <a:lnTo>
                    <a:pt x="16" y="74"/>
                  </a:lnTo>
                  <a:lnTo>
                    <a:pt x="16" y="84"/>
                  </a:lnTo>
                  <a:lnTo>
                    <a:pt x="16" y="88"/>
                  </a:lnTo>
                  <a:lnTo>
                    <a:pt x="18" y="96"/>
                  </a:lnTo>
                  <a:lnTo>
                    <a:pt x="18" y="104"/>
                  </a:lnTo>
                  <a:lnTo>
                    <a:pt x="10" y="112"/>
                  </a:lnTo>
                  <a:lnTo>
                    <a:pt x="4" y="104"/>
                  </a:lnTo>
                  <a:lnTo>
                    <a:pt x="0" y="100"/>
                  </a:lnTo>
                  <a:lnTo>
                    <a:pt x="0" y="94"/>
                  </a:lnTo>
                  <a:lnTo>
                    <a:pt x="0" y="72"/>
                  </a:lnTo>
                  <a:lnTo>
                    <a:pt x="0" y="64"/>
                  </a:lnTo>
                  <a:lnTo>
                    <a:pt x="2" y="60"/>
                  </a:lnTo>
                  <a:lnTo>
                    <a:pt x="4" y="54"/>
                  </a:lnTo>
                  <a:lnTo>
                    <a:pt x="10" y="42"/>
                  </a:lnTo>
                  <a:lnTo>
                    <a:pt x="18" y="32"/>
                  </a:lnTo>
                  <a:lnTo>
                    <a:pt x="20" y="28"/>
                  </a:lnTo>
                  <a:lnTo>
                    <a:pt x="18" y="16"/>
                  </a:lnTo>
                  <a:lnTo>
                    <a:pt x="18" y="14"/>
                  </a:lnTo>
                  <a:lnTo>
                    <a:pt x="18" y="12"/>
                  </a:lnTo>
                  <a:lnTo>
                    <a:pt x="20" y="8"/>
                  </a:lnTo>
                  <a:lnTo>
                    <a:pt x="32" y="4"/>
                  </a:lnTo>
                  <a:lnTo>
                    <a:pt x="42"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09" name="Google Shape;809;p8"/>
          <p:cNvSpPr/>
          <p:nvPr/>
        </p:nvSpPr>
        <p:spPr>
          <a:xfrm>
            <a:off x="7021513" y="3089275"/>
            <a:ext cx="1149350" cy="552450"/>
          </a:xfrm>
          <a:custGeom>
            <a:rect b="b" l="l" r="r" t="t"/>
            <a:pathLst>
              <a:path extrusionOk="0" h="348" w="724">
                <a:moveTo>
                  <a:pt x="724" y="148"/>
                </a:moveTo>
                <a:lnTo>
                  <a:pt x="710" y="164"/>
                </a:lnTo>
                <a:lnTo>
                  <a:pt x="696" y="178"/>
                </a:lnTo>
                <a:lnTo>
                  <a:pt x="680" y="190"/>
                </a:lnTo>
                <a:lnTo>
                  <a:pt x="678" y="192"/>
                </a:lnTo>
                <a:lnTo>
                  <a:pt x="666" y="200"/>
                </a:lnTo>
                <a:lnTo>
                  <a:pt x="658" y="206"/>
                </a:lnTo>
                <a:lnTo>
                  <a:pt x="656" y="218"/>
                </a:lnTo>
                <a:lnTo>
                  <a:pt x="648" y="234"/>
                </a:lnTo>
                <a:lnTo>
                  <a:pt x="646" y="236"/>
                </a:lnTo>
                <a:lnTo>
                  <a:pt x="624" y="252"/>
                </a:lnTo>
                <a:lnTo>
                  <a:pt x="614" y="258"/>
                </a:lnTo>
                <a:lnTo>
                  <a:pt x="600" y="264"/>
                </a:lnTo>
                <a:lnTo>
                  <a:pt x="576" y="274"/>
                </a:lnTo>
                <a:lnTo>
                  <a:pt x="572" y="278"/>
                </a:lnTo>
                <a:lnTo>
                  <a:pt x="568" y="282"/>
                </a:lnTo>
                <a:lnTo>
                  <a:pt x="530" y="284"/>
                </a:lnTo>
                <a:lnTo>
                  <a:pt x="522" y="284"/>
                </a:lnTo>
                <a:lnTo>
                  <a:pt x="520" y="286"/>
                </a:lnTo>
                <a:lnTo>
                  <a:pt x="508" y="286"/>
                </a:lnTo>
                <a:lnTo>
                  <a:pt x="498" y="288"/>
                </a:lnTo>
                <a:lnTo>
                  <a:pt x="490" y="288"/>
                </a:lnTo>
                <a:lnTo>
                  <a:pt x="464" y="290"/>
                </a:lnTo>
                <a:lnTo>
                  <a:pt x="456" y="292"/>
                </a:lnTo>
                <a:lnTo>
                  <a:pt x="430" y="292"/>
                </a:lnTo>
                <a:lnTo>
                  <a:pt x="424" y="292"/>
                </a:lnTo>
                <a:lnTo>
                  <a:pt x="408" y="296"/>
                </a:lnTo>
                <a:lnTo>
                  <a:pt x="396" y="296"/>
                </a:lnTo>
                <a:lnTo>
                  <a:pt x="390" y="298"/>
                </a:lnTo>
                <a:lnTo>
                  <a:pt x="334" y="302"/>
                </a:lnTo>
                <a:lnTo>
                  <a:pt x="320" y="302"/>
                </a:lnTo>
                <a:lnTo>
                  <a:pt x="304" y="302"/>
                </a:lnTo>
                <a:lnTo>
                  <a:pt x="288" y="304"/>
                </a:lnTo>
                <a:lnTo>
                  <a:pt x="282" y="306"/>
                </a:lnTo>
                <a:lnTo>
                  <a:pt x="234" y="310"/>
                </a:lnTo>
                <a:lnTo>
                  <a:pt x="230" y="310"/>
                </a:lnTo>
                <a:lnTo>
                  <a:pt x="222" y="312"/>
                </a:lnTo>
                <a:lnTo>
                  <a:pt x="216" y="312"/>
                </a:lnTo>
                <a:lnTo>
                  <a:pt x="200" y="314"/>
                </a:lnTo>
                <a:lnTo>
                  <a:pt x="192" y="314"/>
                </a:lnTo>
                <a:lnTo>
                  <a:pt x="184" y="316"/>
                </a:lnTo>
                <a:lnTo>
                  <a:pt x="158" y="318"/>
                </a:lnTo>
                <a:lnTo>
                  <a:pt x="156" y="314"/>
                </a:lnTo>
                <a:lnTo>
                  <a:pt x="150" y="314"/>
                </a:lnTo>
                <a:lnTo>
                  <a:pt x="134" y="314"/>
                </a:lnTo>
                <a:lnTo>
                  <a:pt x="136" y="320"/>
                </a:lnTo>
                <a:lnTo>
                  <a:pt x="138" y="326"/>
                </a:lnTo>
                <a:lnTo>
                  <a:pt x="138" y="330"/>
                </a:lnTo>
                <a:lnTo>
                  <a:pt x="138" y="336"/>
                </a:lnTo>
                <a:lnTo>
                  <a:pt x="126" y="338"/>
                </a:lnTo>
                <a:lnTo>
                  <a:pt x="102" y="340"/>
                </a:lnTo>
                <a:lnTo>
                  <a:pt x="94" y="340"/>
                </a:lnTo>
                <a:lnTo>
                  <a:pt x="82" y="342"/>
                </a:lnTo>
                <a:lnTo>
                  <a:pt x="74" y="342"/>
                </a:lnTo>
                <a:lnTo>
                  <a:pt x="70" y="342"/>
                </a:lnTo>
                <a:lnTo>
                  <a:pt x="64" y="342"/>
                </a:lnTo>
                <a:lnTo>
                  <a:pt x="58" y="344"/>
                </a:lnTo>
                <a:lnTo>
                  <a:pt x="50" y="344"/>
                </a:lnTo>
                <a:lnTo>
                  <a:pt x="44" y="344"/>
                </a:lnTo>
                <a:lnTo>
                  <a:pt x="38" y="344"/>
                </a:lnTo>
                <a:lnTo>
                  <a:pt x="30" y="344"/>
                </a:lnTo>
                <a:lnTo>
                  <a:pt x="22" y="346"/>
                </a:lnTo>
                <a:lnTo>
                  <a:pt x="12" y="346"/>
                </a:lnTo>
                <a:lnTo>
                  <a:pt x="0" y="348"/>
                </a:lnTo>
                <a:lnTo>
                  <a:pt x="4" y="332"/>
                </a:lnTo>
                <a:lnTo>
                  <a:pt x="8" y="332"/>
                </a:lnTo>
                <a:lnTo>
                  <a:pt x="12" y="336"/>
                </a:lnTo>
                <a:lnTo>
                  <a:pt x="14" y="338"/>
                </a:lnTo>
                <a:lnTo>
                  <a:pt x="16" y="338"/>
                </a:lnTo>
                <a:lnTo>
                  <a:pt x="18" y="338"/>
                </a:lnTo>
                <a:lnTo>
                  <a:pt x="24" y="326"/>
                </a:lnTo>
                <a:lnTo>
                  <a:pt x="24" y="324"/>
                </a:lnTo>
                <a:lnTo>
                  <a:pt x="20" y="322"/>
                </a:lnTo>
                <a:lnTo>
                  <a:pt x="20" y="318"/>
                </a:lnTo>
                <a:lnTo>
                  <a:pt x="22" y="308"/>
                </a:lnTo>
                <a:lnTo>
                  <a:pt x="26" y="304"/>
                </a:lnTo>
                <a:lnTo>
                  <a:pt x="26" y="300"/>
                </a:lnTo>
                <a:lnTo>
                  <a:pt x="26" y="290"/>
                </a:lnTo>
                <a:lnTo>
                  <a:pt x="20" y="286"/>
                </a:lnTo>
                <a:lnTo>
                  <a:pt x="20" y="284"/>
                </a:lnTo>
                <a:lnTo>
                  <a:pt x="20" y="278"/>
                </a:lnTo>
                <a:lnTo>
                  <a:pt x="28" y="268"/>
                </a:lnTo>
                <a:lnTo>
                  <a:pt x="28" y="266"/>
                </a:lnTo>
                <a:lnTo>
                  <a:pt x="34" y="262"/>
                </a:lnTo>
                <a:lnTo>
                  <a:pt x="36" y="260"/>
                </a:lnTo>
                <a:lnTo>
                  <a:pt x="40" y="260"/>
                </a:lnTo>
                <a:lnTo>
                  <a:pt x="42" y="260"/>
                </a:lnTo>
                <a:lnTo>
                  <a:pt x="46" y="260"/>
                </a:lnTo>
                <a:lnTo>
                  <a:pt x="60" y="266"/>
                </a:lnTo>
                <a:lnTo>
                  <a:pt x="78" y="274"/>
                </a:lnTo>
                <a:lnTo>
                  <a:pt x="82" y="274"/>
                </a:lnTo>
                <a:lnTo>
                  <a:pt x="84" y="276"/>
                </a:lnTo>
                <a:lnTo>
                  <a:pt x="88" y="274"/>
                </a:lnTo>
                <a:lnTo>
                  <a:pt x="92" y="272"/>
                </a:lnTo>
                <a:lnTo>
                  <a:pt x="94" y="266"/>
                </a:lnTo>
                <a:lnTo>
                  <a:pt x="94" y="262"/>
                </a:lnTo>
                <a:lnTo>
                  <a:pt x="90" y="258"/>
                </a:lnTo>
                <a:lnTo>
                  <a:pt x="86" y="254"/>
                </a:lnTo>
                <a:lnTo>
                  <a:pt x="84" y="250"/>
                </a:lnTo>
                <a:lnTo>
                  <a:pt x="82" y="246"/>
                </a:lnTo>
                <a:lnTo>
                  <a:pt x="82" y="242"/>
                </a:lnTo>
                <a:lnTo>
                  <a:pt x="86" y="236"/>
                </a:lnTo>
                <a:lnTo>
                  <a:pt x="88" y="234"/>
                </a:lnTo>
                <a:lnTo>
                  <a:pt x="106" y="228"/>
                </a:lnTo>
                <a:lnTo>
                  <a:pt x="114" y="226"/>
                </a:lnTo>
                <a:lnTo>
                  <a:pt x="118" y="224"/>
                </a:lnTo>
                <a:lnTo>
                  <a:pt x="122" y="224"/>
                </a:lnTo>
                <a:lnTo>
                  <a:pt x="124" y="222"/>
                </a:lnTo>
                <a:lnTo>
                  <a:pt x="124" y="218"/>
                </a:lnTo>
                <a:lnTo>
                  <a:pt x="122" y="214"/>
                </a:lnTo>
                <a:lnTo>
                  <a:pt x="118" y="212"/>
                </a:lnTo>
                <a:lnTo>
                  <a:pt x="116" y="210"/>
                </a:lnTo>
                <a:lnTo>
                  <a:pt x="114" y="206"/>
                </a:lnTo>
                <a:lnTo>
                  <a:pt x="114" y="202"/>
                </a:lnTo>
                <a:lnTo>
                  <a:pt x="118" y="198"/>
                </a:lnTo>
                <a:lnTo>
                  <a:pt x="120" y="196"/>
                </a:lnTo>
                <a:lnTo>
                  <a:pt x="122" y="194"/>
                </a:lnTo>
                <a:lnTo>
                  <a:pt x="124" y="190"/>
                </a:lnTo>
                <a:lnTo>
                  <a:pt x="124" y="188"/>
                </a:lnTo>
                <a:lnTo>
                  <a:pt x="124" y="186"/>
                </a:lnTo>
                <a:lnTo>
                  <a:pt x="126" y="184"/>
                </a:lnTo>
                <a:lnTo>
                  <a:pt x="130" y="186"/>
                </a:lnTo>
                <a:lnTo>
                  <a:pt x="134" y="188"/>
                </a:lnTo>
                <a:lnTo>
                  <a:pt x="138" y="182"/>
                </a:lnTo>
                <a:lnTo>
                  <a:pt x="144" y="174"/>
                </a:lnTo>
                <a:lnTo>
                  <a:pt x="152" y="174"/>
                </a:lnTo>
                <a:lnTo>
                  <a:pt x="160" y="178"/>
                </a:lnTo>
                <a:lnTo>
                  <a:pt x="162" y="180"/>
                </a:lnTo>
                <a:lnTo>
                  <a:pt x="164" y="178"/>
                </a:lnTo>
                <a:lnTo>
                  <a:pt x="168" y="176"/>
                </a:lnTo>
                <a:lnTo>
                  <a:pt x="172" y="170"/>
                </a:lnTo>
                <a:lnTo>
                  <a:pt x="180" y="164"/>
                </a:lnTo>
                <a:lnTo>
                  <a:pt x="182" y="164"/>
                </a:lnTo>
                <a:lnTo>
                  <a:pt x="186" y="164"/>
                </a:lnTo>
                <a:lnTo>
                  <a:pt x="206" y="174"/>
                </a:lnTo>
                <a:lnTo>
                  <a:pt x="212" y="176"/>
                </a:lnTo>
                <a:lnTo>
                  <a:pt x="214" y="180"/>
                </a:lnTo>
                <a:lnTo>
                  <a:pt x="216" y="178"/>
                </a:lnTo>
                <a:lnTo>
                  <a:pt x="218" y="178"/>
                </a:lnTo>
                <a:lnTo>
                  <a:pt x="220" y="176"/>
                </a:lnTo>
                <a:lnTo>
                  <a:pt x="220" y="172"/>
                </a:lnTo>
                <a:lnTo>
                  <a:pt x="220" y="168"/>
                </a:lnTo>
                <a:lnTo>
                  <a:pt x="222" y="164"/>
                </a:lnTo>
                <a:lnTo>
                  <a:pt x="224" y="164"/>
                </a:lnTo>
                <a:lnTo>
                  <a:pt x="240" y="154"/>
                </a:lnTo>
                <a:lnTo>
                  <a:pt x="242" y="154"/>
                </a:lnTo>
                <a:lnTo>
                  <a:pt x="244" y="156"/>
                </a:lnTo>
                <a:lnTo>
                  <a:pt x="248" y="160"/>
                </a:lnTo>
                <a:lnTo>
                  <a:pt x="262" y="168"/>
                </a:lnTo>
                <a:lnTo>
                  <a:pt x="264" y="166"/>
                </a:lnTo>
                <a:lnTo>
                  <a:pt x="272" y="156"/>
                </a:lnTo>
                <a:lnTo>
                  <a:pt x="272" y="152"/>
                </a:lnTo>
                <a:lnTo>
                  <a:pt x="270" y="146"/>
                </a:lnTo>
                <a:lnTo>
                  <a:pt x="272" y="144"/>
                </a:lnTo>
                <a:lnTo>
                  <a:pt x="278" y="140"/>
                </a:lnTo>
                <a:lnTo>
                  <a:pt x="282" y="136"/>
                </a:lnTo>
                <a:lnTo>
                  <a:pt x="284" y="128"/>
                </a:lnTo>
                <a:lnTo>
                  <a:pt x="282" y="126"/>
                </a:lnTo>
                <a:lnTo>
                  <a:pt x="284" y="126"/>
                </a:lnTo>
                <a:lnTo>
                  <a:pt x="292" y="130"/>
                </a:lnTo>
                <a:lnTo>
                  <a:pt x="294" y="134"/>
                </a:lnTo>
                <a:lnTo>
                  <a:pt x="292" y="138"/>
                </a:lnTo>
                <a:lnTo>
                  <a:pt x="296" y="140"/>
                </a:lnTo>
                <a:lnTo>
                  <a:pt x="302" y="142"/>
                </a:lnTo>
                <a:lnTo>
                  <a:pt x="318" y="148"/>
                </a:lnTo>
                <a:lnTo>
                  <a:pt x="328" y="142"/>
                </a:lnTo>
                <a:lnTo>
                  <a:pt x="328" y="138"/>
                </a:lnTo>
                <a:lnTo>
                  <a:pt x="330" y="134"/>
                </a:lnTo>
                <a:lnTo>
                  <a:pt x="330" y="128"/>
                </a:lnTo>
                <a:lnTo>
                  <a:pt x="328" y="124"/>
                </a:lnTo>
                <a:lnTo>
                  <a:pt x="330" y="122"/>
                </a:lnTo>
                <a:lnTo>
                  <a:pt x="334" y="110"/>
                </a:lnTo>
                <a:lnTo>
                  <a:pt x="338" y="110"/>
                </a:lnTo>
                <a:lnTo>
                  <a:pt x="342" y="110"/>
                </a:lnTo>
                <a:lnTo>
                  <a:pt x="346" y="110"/>
                </a:lnTo>
                <a:lnTo>
                  <a:pt x="348" y="106"/>
                </a:lnTo>
                <a:lnTo>
                  <a:pt x="350" y="104"/>
                </a:lnTo>
                <a:lnTo>
                  <a:pt x="352" y="98"/>
                </a:lnTo>
                <a:lnTo>
                  <a:pt x="352" y="96"/>
                </a:lnTo>
                <a:lnTo>
                  <a:pt x="352" y="92"/>
                </a:lnTo>
                <a:lnTo>
                  <a:pt x="354" y="88"/>
                </a:lnTo>
                <a:lnTo>
                  <a:pt x="358" y="86"/>
                </a:lnTo>
                <a:lnTo>
                  <a:pt x="360" y="86"/>
                </a:lnTo>
                <a:lnTo>
                  <a:pt x="362" y="84"/>
                </a:lnTo>
                <a:lnTo>
                  <a:pt x="370" y="76"/>
                </a:lnTo>
                <a:lnTo>
                  <a:pt x="372" y="74"/>
                </a:lnTo>
                <a:lnTo>
                  <a:pt x="368" y="62"/>
                </a:lnTo>
                <a:lnTo>
                  <a:pt x="366" y="58"/>
                </a:lnTo>
                <a:lnTo>
                  <a:pt x="366" y="56"/>
                </a:lnTo>
                <a:lnTo>
                  <a:pt x="368" y="54"/>
                </a:lnTo>
                <a:lnTo>
                  <a:pt x="380" y="50"/>
                </a:lnTo>
                <a:lnTo>
                  <a:pt x="382" y="50"/>
                </a:lnTo>
                <a:lnTo>
                  <a:pt x="388" y="54"/>
                </a:lnTo>
                <a:lnTo>
                  <a:pt x="392" y="56"/>
                </a:lnTo>
                <a:lnTo>
                  <a:pt x="394" y="54"/>
                </a:lnTo>
                <a:lnTo>
                  <a:pt x="398" y="50"/>
                </a:lnTo>
                <a:lnTo>
                  <a:pt x="404" y="46"/>
                </a:lnTo>
                <a:lnTo>
                  <a:pt x="410" y="42"/>
                </a:lnTo>
                <a:lnTo>
                  <a:pt x="418" y="40"/>
                </a:lnTo>
                <a:lnTo>
                  <a:pt x="422" y="40"/>
                </a:lnTo>
                <a:lnTo>
                  <a:pt x="426" y="36"/>
                </a:lnTo>
                <a:lnTo>
                  <a:pt x="428" y="30"/>
                </a:lnTo>
                <a:lnTo>
                  <a:pt x="422" y="18"/>
                </a:lnTo>
                <a:lnTo>
                  <a:pt x="418" y="14"/>
                </a:lnTo>
                <a:lnTo>
                  <a:pt x="416" y="12"/>
                </a:lnTo>
                <a:lnTo>
                  <a:pt x="414" y="10"/>
                </a:lnTo>
                <a:lnTo>
                  <a:pt x="420" y="4"/>
                </a:lnTo>
                <a:lnTo>
                  <a:pt x="424" y="2"/>
                </a:lnTo>
                <a:lnTo>
                  <a:pt x="432" y="0"/>
                </a:lnTo>
                <a:lnTo>
                  <a:pt x="434" y="2"/>
                </a:lnTo>
                <a:lnTo>
                  <a:pt x="438" y="4"/>
                </a:lnTo>
                <a:lnTo>
                  <a:pt x="442" y="6"/>
                </a:lnTo>
                <a:lnTo>
                  <a:pt x="448" y="2"/>
                </a:lnTo>
                <a:lnTo>
                  <a:pt x="458" y="0"/>
                </a:lnTo>
                <a:lnTo>
                  <a:pt x="470" y="6"/>
                </a:lnTo>
                <a:lnTo>
                  <a:pt x="472" y="8"/>
                </a:lnTo>
                <a:lnTo>
                  <a:pt x="480" y="22"/>
                </a:lnTo>
                <a:lnTo>
                  <a:pt x="482" y="24"/>
                </a:lnTo>
                <a:lnTo>
                  <a:pt x="482" y="28"/>
                </a:lnTo>
                <a:lnTo>
                  <a:pt x="484" y="30"/>
                </a:lnTo>
                <a:lnTo>
                  <a:pt x="486" y="30"/>
                </a:lnTo>
                <a:lnTo>
                  <a:pt x="488" y="30"/>
                </a:lnTo>
                <a:lnTo>
                  <a:pt x="492" y="32"/>
                </a:lnTo>
                <a:lnTo>
                  <a:pt x="496" y="32"/>
                </a:lnTo>
                <a:lnTo>
                  <a:pt x="498" y="32"/>
                </a:lnTo>
                <a:lnTo>
                  <a:pt x="502" y="32"/>
                </a:lnTo>
                <a:lnTo>
                  <a:pt x="506" y="30"/>
                </a:lnTo>
                <a:lnTo>
                  <a:pt x="508" y="30"/>
                </a:lnTo>
                <a:lnTo>
                  <a:pt x="518" y="32"/>
                </a:lnTo>
                <a:lnTo>
                  <a:pt x="522" y="36"/>
                </a:lnTo>
                <a:lnTo>
                  <a:pt x="530" y="42"/>
                </a:lnTo>
                <a:lnTo>
                  <a:pt x="534" y="44"/>
                </a:lnTo>
                <a:lnTo>
                  <a:pt x="540" y="44"/>
                </a:lnTo>
                <a:lnTo>
                  <a:pt x="542" y="44"/>
                </a:lnTo>
                <a:lnTo>
                  <a:pt x="542" y="40"/>
                </a:lnTo>
                <a:lnTo>
                  <a:pt x="544" y="38"/>
                </a:lnTo>
                <a:lnTo>
                  <a:pt x="552" y="34"/>
                </a:lnTo>
                <a:lnTo>
                  <a:pt x="564" y="36"/>
                </a:lnTo>
                <a:lnTo>
                  <a:pt x="568" y="38"/>
                </a:lnTo>
                <a:lnTo>
                  <a:pt x="570" y="40"/>
                </a:lnTo>
                <a:lnTo>
                  <a:pt x="572" y="42"/>
                </a:lnTo>
                <a:lnTo>
                  <a:pt x="574" y="44"/>
                </a:lnTo>
                <a:lnTo>
                  <a:pt x="590" y="40"/>
                </a:lnTo>
                <a:lnTo>
                  <a:pt x="596" y="30"/>
                </a:lnTo>
                <a:lnTo>
                  <a:pt x="598" y="28"/>
                </a:lnTo>
                <a:lnTo>
                  <a:pt x="600" y="26"/>
                </a:lnTo>
                <a:lnTo>
                  <a:pt x="610" y="22"/>
                </a:lnTo>
                <a:lnTo>
                  <a:pt x="612" y="22"/>
                </a:lnTo>
                <a:lnTo>
                  <a:pt x="614" y="28"/>
                </a:lnTo>
                <a:lnTo>
                  <a:pt x="618" y="36"/>
                </a:lnTo>
                <a:lnTo>
                  <a:pt x="620" y="40"/>
                </a:lnTo>
                <a:lnTo>
                  <a:pt x="622" y="40"/>
                </a:lnTo>
                <a:lnTo>
                  <a:pt x="626" y="42"/>
                </a:lnTo>
                <a:lnTo>
                  <a:pt x="630" y="42"/>
                </a:lnTo>
                <a:lnTo>
                  <a:pt x="632" y="42"/>
                </a:lnTo>
                <a:lnTo>
                  <a:pt x="634" y="42"/>
                </a:lnTo>
                <a:lnTo>
                  <a:pt x="646" y="54"/>
                </a:lnTo>
                <a:lnTo>
                  <a:pt x="648" y="56"/>
                </a:lnTo>
                <a:lnTo>
                  <a:pt x="648" y="62"/>
                </a:lnTo>
                <a:lnTo>
                  <a:pt x="650" y="66"/>
                </a:lnTo>
                <a:lnTo>
                  <a:pt x="650" y="76"/>
                </a:lnTo>
                <a:lnTo>
                  <a:pt x="648" y="80"/>
                </a:lnTo>
                <a:lnTo>
                  <a:pt x="648" y="84"/>
                </a:lnTo>
                <a:lnTo>
                  <a:pt x="648" y="86"/>
                </a:lnTo>
                <a:lnTo>
                  <a:pt x="658" y="98"/>
                </a:lnTo>
                <a:lnTo>
                  <a:pt x="662" y="102"/>
                </a:lnTo>
                <a:lnTo>
                  <a:pt x="668" y="106"/>
                </a:lnTo>
                <a:lnTo>
                  <a:pt x="674" y="114"/>
                </a:lnTo>
                <a:lnTo>
                  <a:pt x="676" y="120"/>
                </a:lnTo>
                <a:lnTo>
                  <a:pt x="676" y="122"/>
                </a:lnTo>
                <a:lnTo>
                  <a:pt x="686" y="130"/>
                </a:lnTo>
                <a:lnTo>
                  <a:pt x="696" y="138"/>
                </a:lnTo>
                <a:lnTo>
                  <a:pt x="700" y="140"/>
                </a:lnTo>
                <a:lnTo>
                  <a:pt x="706" y="144"/>
                </a:lnTo>
                <a:lnTo>
                  <a:pt x="706" y="146"/>
                </a:lnTo>
                <a:lnTo>
                  <a:pt x="714" y="148"/>
                </a:lnTo>
                <a:lnTo>
                  <a:pt x="718" y="148"/>
                </a:lnTo>
                <a:lnTo>
                  <a:pt x="724" y="148"/>
                </a:lnTo>
                <a:close/>
              </a:path>
            </a:pathLst>
          </a:custGeom>
          <a:solidFill>
            <a:srgbClr val="194F9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0" name="Google Shape;810;p8"/>
          <p:cNvSpPr/>
          <p:nvPr/>
        </p:nvSpPr>
        <p:spPr>
          <a:xfrm>
            <a:off x="6999288" y="3629025"/>
            <a:ext cx="12700" cy="12700"/>
          </a:xfrm>
          <a:custGeom>
            <a:rect b="b" l="l" r="r" t="t"/>
            <a:pathLst>
              <a:path extrusionOk="0" h="8" w="8">
                <a:moveTo>
                  <a:pt x="0" y="8"/>
                </a:moveTo>
                <a:lnTo>
                  <a:pt x="0" y="6"/>
                </a:lnTo>
                <a:lnTo>
                  <a:pt x="0" y="2"/>
                </a:lnTo>
                <a:lnTo>
                  <a:pt x="2" y="0"/>
                </a:lnTo>
                <a:lnTo>
                  <a:pt x="6" y="0"/>
                </a:lnTo>
                <a:lnTo>
                  <a:pt x="8" y="4"/>
                </a:lnTo>
                <a:lnTo>
                  <a:pt x="8" y="8"/>
                </a:lnTo>
                <a:lnTo>
                  <a:pt x="0" y="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1" name="Google Shape;811;p8"/>
          <p:cNvSpPr/>
          <p:nvPr/>
        </p:nvSpPr>
        <p:spPr>
          <a:xfrm>
            <a:off x="6196013" y="3648076"/>
            <a:ext cx="787400" cy="669925"/>
          </a:xfrm>
          <a:custGeom>
            <a:rect b="b" l="l" r="r" t="t"/>
            <a:pathLst>
              <a:path extrusionOk="0" h="422" w="496">
                <a:moveTo>
                  <a:pt x="366" y="368"/>
                </a:moveTo>
                <a:lnTo>
                  <a:pt x="372" y="382"/>
                </a:lnTo>
                <a:lnTo>
                  <a:pt x="374" y="382"/>
                </a:lnTo>
                <a:lnTo>
                  <a:pt x="378" y="384"/>
                </a:lnTo>
                <a:lnTo>
                  <a:pt x="372" y="408"/>
                </a:lnTo>
                <a:lnTo>
                  <a:pt x="368" y="412"/>
                </a:lnTo>
                <a:lnTo>
                  <a:pt x="366" y="412"/>
                </a:lnTo>
                <a:lnTo>
                  <a:pt x="358" y="412"/>
                </a:lnTo>
                <a:lnTo>
                  <a:pt x="346" y="414"/>
                </a:lnTo>
                <a:lnTo>
                  <a:pt x="342" y="414"/>
                </a:lnTo>
                <a:lnTo>
                  <a:pt x="332" y="414"/>
                </a:lnTo>
                <a:lnTo>
                  <a:pt x="322" y="414"/>
                </a:lnTo>
                <a:lnTo>
                  <a:pt x="274" y="416"/>
                </a:lnTo>
                <a:lnTo>
                  <a:pt x="270" y="416"/>
                </a:lnTo>
                <a:lnTo>
                  <a:pt x="260" y="416"/>
                </a:lnTo>
                <a:lnTo>
                  <a:pt x="254" y="418"/>
                </a:lnTo>
                <a:lnTo>
                  <a:pt x="250" y="418"/>
                </a:lnTo>
                <a:lnTo>
                  <a:pt x="244" y="418"/>
                </a:lnTo>
                <a:lnTo>
                  <a:pt x="234" y="418"/>
                </a:lnTo>
                <a:lnTo>
                  <a:pt x="228" y="418"/>
                </a:lnTo>
                <a:lnTo>
                  <a:pt x="218" y="418"/>
                </a:lnTo>
                <a:lnTo>
                  <a:pt x="208" y="420"/>
                </a:lnTo>
                <a:lnTo>
                  <a:pt x="198" y="420"/>
                </a:lnTo>
                <a:lnTo>
                  <a:pt x="164" y="420"/>
                </a:lnTo>
                <a:lnTo>
                  <a:pt x="126" y="422"/>
                </a:lnTo>
                <a:lnTo>
                  <a:pt x="118" y="422"/>
                </a:lnTo>
                <a:lnTo>
                  <a:pt x="112" y="422"/>
                </a:lnTo>
                <a:lnTo>
                  <a:pt x="102" y="422"/>
                </a:lnTo>
                <a:lnTo>
                  <a:pt x="96" y="422"/>
                </a:lnTo>
                <a:lnTo>
                  <a:pt x="90" y="422"/>
                </a:lnTo>
                <a:lnTo>
                  <a:pt x="86" y="422"/>
                </a:lnTo>
                <a:lnTo>
                  <a:pt x="82" y="422"/>
                </a:lnTo>
                <a:lnTo>
                  <a:pt x="70" y="422"/>
                </a:lnTo>
                <a:lnTo>
                  <a:pt x="68" y="422"/>
                </a:lnTo>
                <a:lnTo>
                  <a:pt x="66" y="422"/>
                </a:lnTo>
                <a:lnTo>
                  <a:pt x="66" y="386"/>
                </a:lnTo>
                <a:lnTo>
                  <a:pt x="66" y="362"/>
                </a:lnTo>
                <a:lnTo>
                  <a:pt x="66" y="360"/>
                </a:lnTo>
                <a:lnTo>
                  <a:pt x="60" y="358"/>
                </a:lnTo>
                <a:lnTo>
                  <a:pt x="50" y="356"/>
                </a:lnTo>
                <a:lnTo>
                  <a:pt x="38" y="356"/>
                </a:lnTo>
                <a:lnTo>
                  <a:pt x="38" y="360"/>
                </a:lnTo>
                <a:lnTo>
                  <a:pt x="30" y="360"/>
                </a:lnTo>
                <a:lnTo>
                  <a:pt x="22" y="354"/>
                </a:lnTo>
                <a:lnTo>
                  <a:pt x="18" y="350"/>
                </a:lnTo>
                <a:lnTo>
                  <a:pt x="20" y="326"/>
                </a:lnTo>
                <a:lnTo>
                  <a:pt x="20" y="312"/>
                </a:lnTo>
                <a:lnTo>
                  <a:pt x="20" y="230"/>
                </a:lnTo>
                <a:lnTo>
                  <a:pt x="20" y="208"/>
                </a:lnTo>
                <a:lnTo>
                  <a:pt x="20" y="152"/>
                </a:lnTo>
                <a:lnTo>
                  <a:pt x="20" y="146"/>
                </a:lnTo>
                <a:lnTo>
                  <a:pt x="20" y="144"/>
                </a:lnTo>
                <a:lnTo>
                  <a:pt x="18" y="130"/>
                </a:lnTo>
                <a:lnTo>
                  <a:pt x="18" y="126"/>
                </a:lnTo>
                <a:lnTo>
                  <a:pt x="10" y="82"/>
                </a:lnTo>
                <a:lnTo>
                  <a:pt x="6" y="60"/>
                </a:lnTo>
                <a:lnTo>
                  <a:pt x="4" y="38"/>
                </a:lnTo>
                <a:lnTo>
                  <a:pt x="0" y="16"/>
                </a:lnTo>
                <a:lnTo>
                  <a:pt x="34" y="16"/>
                </a:lnTo>
                <a:lnTo>
                  <a:pt x="42" y="16"/>
                </a:lnTo>
                <a:lnTo>
                  <a:pt x="50" y="16"/>
                </a:lnTo>
                <a:lnTo>
                  <a:pt x="74" y="16"/>
                </a:lnTo>
                <a:lnTo>
                  <a:pt x="78" y="16"/>
                </a:lnTo>
                <a:lnTo>
                  <a:pt x="84" y="16"/>
                </a:lnTo>
                <a:lnTo>
                  <a:pt x="92" y="14"/>
                </a:lnTo>
                <a:lnTo>
                  <a:pt x="96" y="14"/>
                </a:lnTo>
                <a:lnTo>
                  <a:pt x="114" y="14"/>
                </a:lnTo>
                <a:lnTo>
                  <a:pt x="126" y="14"/>
                </a:lnTo>
                <a:lnTo>
                  <a:pt x="132" y="14"/>
                </a:lnTo>
                <a:lnTo>
                  <a:pt x="136" y="14"/>
                </a:lnTo>
                <a:lnTo>
                  <a:pt x="140" y="14"/>
                </a:lnTo>
                <a:lnTo>
                  <a:pt x="144" y="14"/>
                </a:lnTo>
                <a:lnTo>
                  <a:pt x="154" y="12"/>
                </a:lnTo>
                <a:lnTo>
                  <a:pt x="158" y="12"/>
                </a:lnTo>
                <a:lnTo>
                  <a:pt x="166" y="12"/>
                </a:lnTo>
                <a:lnTo>
                  <a:pt x="170" y="12"/>
                </a:lnTo>
                <a:lnTo>
                  <a:pt x="192" y="12"/>
                </a:lnTo>
                <a:lnTo>
                  <a:pt x="196" y="12"/>
                </a:lnTo>
                <a:lnTo>
                  <a:pt x="202" y="12"/>
                </a:lnTo>
                <a:lnTo>
                  <a:pt x="206" y="10"/>
                </a:lnTo>
                <a:lnTo>
                  <a:pt x="208" y="10"/>
                </a:lnTo>
                <a:lnTo>
                  <a:pt x="240" y="10"/>
                </a:lnTo>
                <a:lnTo>
                  <a:pt x="248" y="10"/>
                </a:lnTo>
                <a:lnTo>
                  <a:pt x="256" y="10"/>
                </a:lnTo>
                <a:lnTo>
                  <a:pt x="260" y="10"/>
                </a:lnTo>
                <a:lnTo>
                  <a:pt x="270" y="10"/>
                </a:lnTo>
                <a:lnTo>
                  <a:pt x="276" y="8"/>
                </a:lnTo>
                <a:lnTo>
                  <a:pt x="280" y="8"/>
                </a:lnTo>
                <a:lnTo>
                  <a:pt x="290" y="8"/>
                </a:lnTo>
                <a:lnTo>
                  <a:pt x="316" y="6"/>
                </a:lnTo>
                <a:lnTo>
                  <a:pt x="320" y="6"/>
                </a:lnTo>
                <a:lnTo>
                  <a:pt x="328" y="6"/>
                </a:lnTo>
                <a:lnTo>
                  <a:pt x="344" y="6"/>
                </a:lnTo>
                <a:lnTo>
                  <a:pt x="352" y="4"/>
                </a:lnTo>
                <a:lnTo>
                  <a:pt x="362" y="4"/>
                </a:lnTo>
                <a:lnTo>
                  <a:pt x="374" y="4"/>
                </a:lnTo>
                <a:lnTo>
                  <a:pt x="386" y="4"/>
                </a:lnTo>
                <a:lnTo>
                  <a:pt x="402" y="2"/>
                </a:lnTo>
                <a:lnTo>
                  <a:pt x="422" y="2"/>
                </a:lnTo>
                <a:lnTo>
                  <a:pt x="446" y="0"/>
                </a:lnTo>
                <a:lnTo>
                  <a:pt x="458" y="14"/>
                </a:lnTo>
                <a:lnTo>
                  <a:pt x="458" y="24"/>
                </a:lnTo>
                <a:lnTo>
                  <a:pt x="452" y="34"/>
                </a:lnTo>
                <a:lnTo>
                  <a:pt x="446" y="36"/>
                </a:lnTo>
                <a:lnTo>
                  <a:pt x="442" y="36"/>
                </a:lnTo>
                <a:lnTo>
                  <a:pt x="436" y="46"/>
                </a:lnTo>
                <a:lnTo>
                  <a:pt x="434" y="48"/>
                </a:lnTo>
                <a:lnTo>
                  <a:pt x="432" y="52"/>
                </a:lnTo>
                <a:lnTo>
                  <a:pt x="430" y="58"/>
                </a:lnTo>
                <a:lnTo>
                  <a:pt x="428" y="60"/>
                </a:lnTo>
                <a:lnTo>
                  <a:pt x="432" y="60"/>
                </a:lnTo>
                <a:lnTo>
                  <a:pt x="442" y="60"/>
                </a:lnTo>
                <a:lnTo>
                  <a:pt x="476" y="56"/>
                </a:lnTo>
                <a:lnTo>
                  <a:pt x="494" y="56"/>
                </a:lnTo>
                <a:lnTo>
                  <a:pt x="496" y="60"/>
                </a:lnTo>
                <a:lnTo>
                  <a:pt x="496" y="74"/>
                </a:lnTo>
                <a:lnTo>
                  <a:pt x="494" y="78"/>
                </a:lnTo>
                <a:lnTo>
                  <a:pt x="486" y="82"/>
                </a:lnTo>
                <a:lnTo>
                  <a:pt x="484" y="84"/>
                </a:lnTo>
                <a:lnTo>
                  <a:pt x="482" y="86"/>
                </a:lnTo>
                <a:lnTo>
                  <a:pt x="478" y="86"/>
                </a:lnTo>
                <a:lnTo>
                  <a:pt x="478" y="96"/>
                </a:lnTo>
                <a:lnTo>
                  <a:pt x="480" y="100"/>
                </a:lnTo>
                <a:lnTo>
                  <a:pt x="466" y="110"/>
                </a:lnTo>
                <a:lnTo>
                  <a:pt x="456" y="122"/>
                </a:lnTo>
                <a:lnTo>
                  <a:pt x="454" y="126"/>
                </a:lnTo>
                <a:lnTo>
                  <a:pt x="454" y="130"/>
                </a:lnTo>
                <a:lnTo>
                  <a:pt x="458" y="126"/>
                </a:lnTo>
                <a:lnTo>
                  <a:pt x="462" y="128"/>
                </a:lnTo>
                <a:lnTo>
                  <a:pt x="466" y="154"/>
                </a:lnTo>
                <a:lnTo>
                  <a:pt x="464" y="158"/>
                </a:lnTo>
                <a:lnTo>
                  <a:pt x="452" y="170"/>
                </a:lnTo>
                <a:lnTo>
                  <a:pt x="446" y="170"/>
                </a:lnTo>
                <a:lnTo>
                  <a:pt x="444" y="170"/>
                </a:lnTo>
                <a:lnTo>
                  <a:pt x="442" y="174"/>
                </a:lnTo>
                <a:lnTo>
                  <a:pt x="444" y="176"/>
                </a:lnTo>
                <a:lnTo>
                  <a:pt x="446" y="178"/>
                </a:lnTo>
                <a:lnTo>
                  <a:pt x="448" y="180"/>
                </a:lnTo>
                <a:lnTo>
                  <a:pt x="448" y="186"/>
                </a:lnTo>
                <a:lnTo>
                  <a:pt x="444" y="192"/>
                </a:lnTo>
                <a:lnTo>
                  <a:pt x="442" y="192"/>
                </a:lnTo>
                <a:lnTo>
                  <a:pt x="432" y="192"/>
                </a:lnTo>
                <a:lnTo>
                  <a:pt x="428" y="190"/>
                </a:lnTo>
                <a:lnTo>
                  <a:pt x="420" y="202"/>
                </a:lnTo>
                <a:lnTo>
                  <a:pt x="420" y="210"/>
                </a:lnTo>
                <a:lnTo>
                  <a:pt x="422" y="210"/>
                </a:lnTo>
                <a:lnTo>
                  <a:pt x="428" y="216"/>
                </a:lnTo>
                <a:lnTo>
                  <a:pt x="424" y="228"/>
                </a:lnTo>
                <a:lnTo>
                  <a:pt x="420" y="244"/>
                </a:lnTo>
                <a:lnTo>
                  <a:pt x="418" y="246"/>
                </a:lnTo>
                <a:lnTo>
                  <a:pt x="402" y="260"/>
                </a:lnTo>
                <a:lnTo>
                  <a:pt x="390" y="270"/>
                </a:lnTo>
                <a:lnTo>
                  <a:pt x="382" y="278"/>
                </a:lnTo>
                <a:lnTo>
                  <a:pt x="384" y="282"/>
                </a:lnTo>
                <a:lnTo>
                  <a:pt x="388" y="282"/>
                </a:lnTo>
                <a:lnTo>
                  <a:pt x="390" y="282"/>
                </a:lnTo>
                <a:lnTo>
                  <a:pt x="392" y="288"/>
                </a:lnTo>
                <a:lnTo>
                  <a:pt x="390" y="292"/>
                </a:lnTo>
                <a:lnTo>
                  <a:pt x="380" y="294"/>
                </a:lnTo>
                <a:lnTo>
                  <a:pt x="372" y="294"/>
                </a:lnTo>
                <a:lnTo>
                  <a:pt x="374" y="300"/>
                </a:lnTo>
                <a:lnTo>
                  <a:pt x="378" y="304"/>
                </a:lnTo>
                <a:lnTo>
                  <a:pt x="374" y="320"/>
                </a:lnTo>
                <a:lnTo>
                  <a:pt x="368" y="328"/>
                </a:lnTo>
                <a:lnTo>
                  <a:pt x="362" y="346"/>
                </a:lnTo>
                <a:lnTo>
                  <a:pt x="362" y="350"/>
                </a:lnTo>
                <a:lnTo>
                  <a:pt x="360" y="366"/>
                </a:lnTo>
                <a:lnTo>
                  <a:pt x="364" y="368"/>
                </a:lnTo>
                <a:lnTo>
                  <a:pt x="366" y="36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2" name="Google Shape;812;p8"/>
          <p:cNvSpPr/>
          <p:nvPr/>
        </p:nvSpPr>
        <p:spPr>
          <a:xfrm>
            <a:off x="8031163" y="3740151"/>
            <a:ext cx="800100" cy="568325"/>
          </a:xfrm>
          <a:custGeom>
            <a:rect b="b" l="l" r="r" t="t"/>
            <a:pathLst>
              <a:path extrusionOk="0" h="358" w="504">
                <a:moveTo>
                  <a:pt x="348" y="298"/>
                </a:moveTo>
                <a:lnTo>
                  <a:pt x="344" y="296"/>
                </a:lnTo>
                <a:lnTo>
                  <a:pt x="332" y="294"/>
                </a:lnTo>
                <a:lnTo>
                  <a:pt x="326" y="296"/>
                </a:lnTo>
                <a:lnTo>
                  <a:pt x="320" y="296"/>
                </a:lnTo>
                <a:lnTo>
                  <a:pt x="318" y="298"/>
                </a:lnTo>
                <a:lnTo>
                  <a:pt x="332" y="298"/>
                </a:lnTo>
                <a:lnTo>
                  <a:pt x="334" y="298"/>
                </a:lnTo>
                <a:lnTo>
                  <a:pt x="340" y="298"/>
                </a:lnTo>
                <a:lnTo>
                  <a:pt x="346" y="306"/>
                </a:lnTo>
                <a:lnTo>
                  <a:pt x="346" y="312"/>
                </a:lnTo>
                <a:lnTo>
                  <a:pt x="344" y="316"/>
                </a:lnTo>
                <a:lnTo>
                  <a:pt x="338" y="322"/>
                </a:lnTo>
                <a:lnTo>
                  <a:pt x="334" y="324"/>
                </a:lnTo>
                <a:lnTo>
                  <a:pt x="328" y="326"/>
                </a:lnTo>
                <a:lnTo>
                  <a:pt x="326" y="322"/>
                </a:lnTo>
                <a:lnTo>
                  <a:pt x="326" y="316"/>
                </a:lnTo>
                <a:lnTo>
                  <a:pt x="322" y="308"/>
                </a:lnTo>
                <a:lnTo>
                  <a:pt x="320" y="304"/>
                </a:lnTo>
                <a:lnTo>
                  <a:pt x="320" y="310"/>
                </a:lnTo>
                <a:lnTo>
                  <a:pt x="322" y="318"/>
                </a:lnTo>
                <a:lnTo>
                  <a:pt x="320" y="320"/>
                </a:lnTo>
                <a:lnTo>
                  <a:pt x="312" y="316"/>
                </a:lnTo>
                <a:lnTo>
                  <a:pt x="308" y="306"/>
                </a:lnTo>
                <a:lnTo>
                  <a:pt x="306" y="302"/>
                </a:lnTo>
                <a:lnTo>
                  <a:pt x="302" y="298"/>
                </a:lnTo>
                <a:lnTo>
                  <a:pt x="304" y="306"/>
                </a:lnTo>
                <a:lnTo>
                  <a:pt x="306" y="310"/>
                </a:lnTo>
                <a:lnTo>
                  <a:pt x="312" y="322"/>
                </a:lnTo>
                <a:lnTo>
                  <a:pt x="314" y="326"/>
                </a:lnTo>
                <a:lnTo>
                  <a:pt x="318" y="328"/>
                </a:lnTo>
                <a:lnTo>
                  <a:pt x="320" y="328"/>
                </a:lnTo>
                <a:lnTo>
                  <a:pt x="326" y="332"/>
                </a:lnTo>
                <a:lnTo>
                  <a:pt x="322" y="340"/>
                </a:lnTo>
                <a:lnTo>
                  <a:pt x="312" y="346"/>
                </a:lnTo>
                <a:lnTo>
                  <a:pt x="312" y="340"/>
                </a:lnTo>
                <a:lnTo>
                  <a:pt x="310" y="340"/>
                </a:lnTo>
                <a:lnTo>
                  <a:pt x="306" y="352"/>
                </a:lnTo>
                <a:lnTo>
                  <a:pt x="306" y="356"/>
                </a:lnTo>
                <a:lnTo>
                  <a:pt x="306" y="358"/>
                </a:lnTo>
                <a:lnTo>
                  <a:pt x="292" y="352"/>
                </a:lnTo>
                <a:lnTo>
                  <a:pt x="290" y="352"/>
                </a:lnTo>
                <a:lnTo>
                  <a:pt x="286" y="354"/>
                </a:lnTo>
                <a:lnTo>
                  <a:pt x="278" y="350"/>
                </a:lnTo>
                <a:lnTo>
                  <a:pt x="276" y="342"/>
                </a:lnTo>
                <a:lnTo>
                  <a:pt x="274" y="334"/>
                </a:lnTo>
                <a:lnTo>
                  <a:pt x="272" y="324"/>
                </a:lnTo>
                <a:lnTo>
                  <a:pt x="266" y="312"/>
                </a:lnTo>
                <a:lnTo>
                  <a:pt x="260" y="304"/>
                </a:lnTo>
                <a:lnTo>
                  <a:pt x="252" y="302"/>
                </a:lnTo>
                <a:lnTo>
                  <a:pt x="246" y="302"/>
                </a:lnTo>
                <a:lnTo>
                  <a:pt x="242" y="298"/>
                </a:lnTo>
                <a:lnTo>
                  <a:pt x="240" y="298"/>
                </a:lnTo>
                <a:lnTo>
                  <a:pt x="238" y="288"/>
                </a:lnTo>
                <a:lnTo>
                  <a:pt x="238" y="282"/>
                </a:lnTo>
                <a:lnTo>
                  <a:pt x="224" y="254"/>
                </a:lnTo>
                <a:lnTo>
                  <a:pt x="220" y="250"/>
                </a:lnTo>
                <a:lnTo>
                  <a:pt x="208" y="246"/>
                </a:lnTo>
                <a:lnTo>
                  <a:pt x="202" y="244"/>
                </a:lnTo>
                <a:lnTo>
                  <a:pt x="200" y="244"/>
                </a:lnTo>
                <a:lnTo>
                  <a:pt x="196" y="242"/>
                </a:lnTo>
                <a:lnTo>
                  <a:pt x="192" y="240"/>
                </a:lnTo>
                <a:lnTo>
                  <a:pt x="182" y="232"/>
                </a:lnTo>
                <a:lnTo>
                  <a:pt x="176" y="224"/>
                </a:lnTo>
                <a:lnTo>
                  <a:pt x="170" y="216"/>
                </a:lnTo>
                <a:lnTo>
                  <a:pt x="170" y="212"/>
                </a:lnTo>
                <a:lnTo>
                  <a:pt x="170" y="208"/>
                </a:lnTo>
                <a:lnTo>
                  <a:pt x="156" y="198"/>
                </a:lnTo>
                <a:lnTo>
                  <a:pt x="154" y="196"/>
                </a:lnTo>
                <a:lnTo>
                  <a:pt x="148" y="194"/>
                </a:lnTo>
                <a:lnTo>
                  <a:pt x="146" y="196"/>
                </a:lnTo>
                <a:lnTo>
                  <a:pt x="138" y="192"/>
                </a:lnTo>
                <a:lnTo>
                  <a:pt x="136" y="186"/>
                </a:lnTo>
                <a:lnTo>
                  <a:pt x="134" y="182"/>
                </a:lnTo>
                <a:lnTo>
                  <a:pt x="130" y="178"/>
                </a:lnTo>
                <a:lnTo>
                  <a:pt x="128" y="176"/>
                </a:lnTo>
                <a:lnTo>
                  <a:pt x="124" y="174"/>
                </a:lnTo>
                <a:lnTo>
                  <a:pt x="122" y="172"/>
                </a:lnTo>
                <a:lnTo>
                  <a:pt x="118" y="170"/>
                </a:lnTo>
                <a:lnTo>
                  <a:pt x="114" y="168"/>
                </a:lnTo>
                <a:lnTo>
                  <a:pt x="112" y="168"/>
                </a:lnTo>
                <a:lnTo>
                  <a:pt x="108" y="166"/>
                </a:lnTo>
                <a:lnTo>
                  <a:pt x="96" y="160"/>
                </a:lnTo>
                <a:lnTo>
                  <a:pt x="86" y="148"/>
                </a:lnTo>
                <a:lnTo>
                  <a:pt x="84" y="144"/>
                </a:lnTo>
                <a:lnTo>
                  <a:pt x="82" y="142"/>
                </a:lnTo>
                <a:lnTo>
                  <a:pt x="80" y="140"/>
                </a:lnTo>
                <a:lnTo>
                  <a:pt x="76" y="140"/>
                </a:lnTo>
                <a:lnTo>
                  <a:pt x="74" y="138"/>
                </a:lnTo>
                <a:lnTo>
                  <a:pt x="72" y="132"/>
                </a:lnTo>
                <a:lnTo>
                  <a:pt x="66" y="122"/>
                </a:lnTo>
                <a:lnTo>
                  <a:pt x="54" y="106"/>
                </a:lnTo>
                <a:lnTo>
                  <a:pt x="52" y="104"/>
                </a:lnTo>
                <a:lnTo>
                  <a:pt x="46" y="104"/>
                </a:lnTo>
                <a:lnTo>
                  <a:pt x="40" y="106"/>
                </a:lnTo>
                <a:lnTo>
                  <a:pt x="38" y="104"/>
                </a:lnTo>
                <a:lnTo>
                  <a:pt x="6" y="88"/>
                </a:lnTo>
                <a:lnTo>
                  <a:pt x="0" y="84"/>
                </a:lnTo>
                <a:lnTo>
                  <a:pt x="4" y="72"/>
                </a:lnTo>
                <a:lnTo>
                  <a:pt x="10" y="62"/>
                </a:lnTo>
                <a:lnTo>
                  <a:pt x="14" y="58"/>
                </a:lnTo>
                <a:lnTo>
                  <a:pt x="16" y="56"/>
                </a:lnTo>
                <a:lnTo>
                  <a:pt x="20" y="56"/>
                </a:lnTo>
                <a:lnTo>
                  <a:pt x="22" y="48"/>
                </a:lnTo>
                <a:lnTo>
                  <a:pt x="22" y="46"/>
                </a:lnTo>
                <a:lnTo>
                  <a:pt x="24" y="44"/>
                </a:lnTo>
                <a:lnTo>
                  <a:pt x="32" y="42"/>
                </a:lnTo>
                <a:lnTo>
                  <a:pt x="48" y="34"/>
                </a:lnTo>
                <a:lnTo>
                  <a:pt x="52" y="32"/>
                </a:lnTo>
                <a:lnTo>
                  <a:pt x="70" y="22"/>
                </a:lnTo>
                <a:lnTo>
                  <a:pt x="90" y="12"/>
                </a:lnTo>
                <a:lnTo>
                  <a:pt x="102" y="12"/>
                </a:lnTo>
                <a:lnTo>
                  <a:pt x="138" y="8"/>
                </a:lnTo>
                <a:lnTo>
                  <a:pt x="148" y="6"/>
                </a:lnTo>
                <a:lnTo>
                  <a:pt x="170" y="4"/>
                </a:lnTo>
                <a:lnTo>
                  <a:pt x="188" y="2"/>
                </a:lnTo>
                <a:lnTo>
                  <a:pt x="224" y="0"/>
                </a:lnTo>
                <a:lnTo>
                  <a:pt x="240" y="2"/>
                </a:lnTo>
                <a:lnTo>
                  <a:pt x="242" y="6"/>
                </a:lnTo>
                <a:lnTo>
                  <a:pt x="256" y="18"/>
                </a:lnTo>
                <a:lnTo>
                  <a:pt x="256" y="22"/>
                </a:lnTo>
                <a:lnTo>
                  <a:pt x="258" y="28"/>
                </a:lnTo>
                <a:lnTo>
                  <a:pt x="258" y="32"/>
                </a:lnTo>
                <a:lnTo>
                  <a:pt x="266" y="32"/>
                </a:lnTo>
                <a:lnTo>
                  <a:pt x="276" y="30"/>
                </a:lnTo>
                <a:lnTo>
                  <a:pt x="284" y="28"/>
                </a:lnTo>
                <a:lnTo>
                  <a:pt x="300" y="26"/>
                </a:lnTo>
                <a:lnTo>
                  <a:pt x="308" y="26"/>
                </a:lnTo>
                <a:lnTo>
                  <a:pt x="316" y="24"/>
                </a:lnTo>
                <a:lnTo>
                  <a:pt x="368" y="16"/>
                </a:lnTo>
                <a:lnTo>
                  <a:pt x="372" y="16"/>
                </a:lnTo>
                <a:lnTo>
                  <a:pt x="376" y="20"/>
                </a:lnTo>
                <a:lnTo>
                  <a:pt x="390" y="26"/>
                </a:lnTo>
                <a:lnTo>
                  <a:pt x="426" y="52"/>
                </a:lnTo>
                <a:lnTo>
                  <a:pt x="438" y="60"/>
                </a:lnTo>
                <a:lnTo>
                  <a:pt x="448" y="64"/>
                </a:lnTo>
                <a:lnTo>
                  <a:pt x="470" y="80"/>
                </a:lnTo>
                <a:lnTo>
                  <a:pt x="482" y="88"/>
                </a:lnTo>
                <a:lnTo>
                  <a:pt x="486" y="92"/>
                </a:lnTo>
                <a:lnTo>
                  <a:pt x="490" y="94"/>
                </a:lnTo>
                <a:lnTo>
                  <a:pt x="504" y="102"/>
                </a:lnTo>
                <a:lnTo>
                  <a:pt x="504" y="104"/>
                </a:lnTo>
                <a:lnTo>
                  <a:pt x="502" y="104"/>
                </a:lnTo>
                <a:lnTo>
                  <a:pt x="482" y="124"/>
                </a:lnTo>
                <a:lnTo>
                  <a:pt x="480" y="128"/>
                </a:lnTo>
                <a:lnTo>
                  <a:pt x="478" y="130"/>
                </a:lnTo>
                <a:lnTo>
                  <a:pt x="476" y="134"/>
                </a:lnTo>
                <a:lnTo>
                  <a:pt x="474" y="138"/>
                </a:lnTo>
                <a:lnTo>
                  <a:pt x="470" y="144"/>
                </a:lnTo>
                <a:lnTo>
                  <a:pt x="458" y="166"/>
                </a:lnTo>
                <a:lnTo>
                  <a:pt x="458" y="170"/>
                </a:lnTo>
                <a:lnTo>
                  <a:pt x="458" y="178"/>
                </a:lnTo>
                <a:lnTo>
                  <a:pt x="456" y="184"/>
                </a:lnTo>
                <a:lnTo>
                  <a:pt x="448" y="180"/>
                </a:lnTo>
                <a:lnTo>
                  <a:pt x="448" y="178"/>
                </a:lnTo>
                <a:lnTo>
                  <a:pt x="448" y="172"/>
                </a:lnTo>
                <a:lnTo>
                  <a:pt x="452" y="166"/>
                </a:lnTo>
                <a:lnTo>
                  <a:pt x="448" y="168"/>
                </a:lnTo>
                <a:lnTo>
                  <a:pt x="446" y="174"/>
                </a:lnTo>
                <a:lnTo>
                  <a:pt x="444" y="180"/>
                </a:lnTo>
                <a:lnTo>
                  <a:pt x="444" y="182"/>
                </a:lnTo>
                <a:lnTo>
                  <a:pt x="446" y="184"/>
                </a:lnTo>
                <a:lnTo>
                  <a:pt x="446" y="186"/>
                </a:lnTo>
                <a:lnTo>
                  <a:pt x="450" y="188"/>
                </a:lnTo>
                <a:lnTo>
                  <a:pt x="454" y="188"/>
                </a:lnTo>
                <a:lnTo>
                  <a:pt x="456" y="194"/>
                </a:lnTo>
                <a:lnTo>
                  <a:pt x="458" y="196"/>
                </a:lnTo>
                <a:lnTo>
                  <a:pt x="454" y="200"/>
                </a:lnTo>
                <a:lnTo>
                  <a:pt x="448" y="206"/>
                </a:lnTo>
                <a:lnTo>
                  <a:pt x="444" y="208"/>
                </a:lnTo>
                <a:lnTo>
                  <a:pt x="442" y="212"/>
                </a:lnTo>
                <a:lnTo>
                  <a:pt x="442" y="218"/>
                </a:lnTo>
                <a:lnTo>
                  <a:pt x="436" y="220"/>
                </a:lnTo>
                <a:lnTo>
                  <a:pt x="430" y="220"/>
                </a:lnTo>
                <a:lnTo>
                  <a:pt x="426" y="218"/>
                </a:lnTo>
                <a:lnTo>
                  <a:pt x="422" y="220"/>
                </a:lnTo>
                <a:lnTo>
                  <a:pt x="420" y="224"/>
                </a:lnTo>
                <a:lnTo>
                  <a:pt x="418" y="230"/>
                </a:lnTo>
                <a:lnTo>
                  <a:pt x="420" y="232"/>
                </a:lnTo>
                <a:lnTo>
                  <a:pt x="410" y="248"/>
                </a:lnTo>
                <a:lnTo>
                  <a:pt x="406" y="252"/>
                </a:lnTo>
                <a:lnTo>
                  <a:pt x="402" y="254"/>
                </a:lnTo>
                <a:lnTo>
                  <a:pt x="398" y="254"/>
                </a:lnTo>
                <a:lnTo>
                  <a:pt x="394" y="252"/>
                </a:lnTo>
                <a:lnTo>
                  <a:pt x="394" y="248"/>
                </a:lnTo>
                <a:lnTo>
                  <a:pt x="394" y="246"/>
                </a:lnTo>
                <a:lnTo>
                  <a:pt x="392" y="244"/>
                </a:lnTo>
                <a:lnTo>
                  <a:pt x="388" y="246"/>
                </a:lnTo>
                <a:lnTo>
                  <a:pt x="386" y="254"/>
                </a:lnTo>
                <a:lnTo>
                  <a:pt x="388" y="256"/>
                </a:lnTo>
                <a:lnTo>
                  <a:pt x="394" y="258"/>
                </a:lnTo>
                <a:lnTo>
                  <a:pt x="396" y="260"/>
                </a:lnTo>
                <a:lnTo>
                  <a:pt x="398" y="262"/>
                </a:lnTo>
                <a:lnTo>
                  <a:pt x="396" y="266"/>
                </a:lnTo>
                <a:lnTo>
                  <a:pt x="394" y="268"/>
                </a:lnTo>
                <a:lnTo>
                  <a:pt x="388" y="274"/>
                </a:lnTo>
                <a:lnTo>
                  <a:pt x="382" y="276"/>
                </a:lnTo>
                <a:lnTo>
                  <a:pt x="366" y="286"/>
                </a:lnTo>
                <a:lnTo>
                  <a:pt x="356" y="296"/>
                </a:lnTo>
                <a:lnTo>
                  <a:pt x="348" y="29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3" name="Google Shape;813;p8"/>
          <p:cNvSpPr/>
          <p:nvPr/>
        </p:nvSpPr>
        <p:spPr>
          <a:xfrm>
            <a:off x="7243764" y="3838575"/>
            <a:ext cx="612775" cy="920750"/>
          </a:xfrm>
          <a:custGeom>
            <a:rect b="b" l="l" r="r" t="t"/>
            <a:pathLst>
              <a:path extrusionOk="0" h="580" w="386">
                <a:moveTo>
                  <a:pt x="0" y="24"/>
                </a:moveTo>
                <a:lnTo>
                  <a:pt x="0" y="22"/>
                </a:lnTo>
                <a:lnTo>
                  <a:pt x="14" y="20"/>
                </a:lnTo>
                <a:lnTo>
                  <a:pt x="20" y="20"/>
                </a:lnTo>
                <a:lnTo>
                  <a:pt x="28" y="20"/>
                </a:lnTo>
                <a:lnTo>
                  <a:pt x="34" y="20"/>
                </a:lnTo>
                <a:lnTo>
                  <a:pt x="40" y="18"/>
                </a:lnTo>
                <a:lnTo>
                  <a:pt x="54" y="18"/>
                </a:lnTo>
                <a:lnTo>
                  <a:pt x="68" y="16"/>
                </a:lnTo>
                <a:lnTo>
                  <a:pt x="76" y="16"/>
                </a:lnTo>
                <a:lnTo>
                  <a:pt x="82" y="16"/>
                </a:lnTo>
                <a:lnTo>
                  <a:pt x="102" y="14"/>
                </a:lnTo>
                <a:lnTo>
                  <a:pt x="110" y="14"/>
                </a:lnTo>
                <a:lnTo>
                  <a:pt x="124" y="14"/>
                </a:lnTo>
                <a:lnTo>
                  <a:pt x="130" y="12"/>
                </a:lnTo>
                <a:lnTo>
                  <a:pt x="134" y="12"/>
                </a:lnTo>
                <a:lnTo>
                  <a:pt x="136" y="12"/>
                </a:lnTo>
                <a:lnTo>
                  <a:pt x="142" y="12"/>
                </a:lnTo>
                <a:lnTo>
                  <a:pt x="148" y="12"/>
                </a:lnTo>
                <a:lnTo>
                  <a:pt x="156" y="10"/>
                </a:lnTo>
                <a:lnTo>
                  <a:pt x="162" y="10"/>
                </a:lnTo>
                <a:lnTo>
                  <a:pt x="166" y="10"/>
                </a:lnTo>
                <a:lnTo>
                  <a:pt x="170" y="8"/>
                </a:lnTo>
                <a:lnTo>
                  <a:pt x="174" y="8"/>
                </a:lnTo>
                <a:lnTo>
                  <a:pt x="178" y="8"/>
                </a:lnTo>
                <a:lnTo>
                  <a:pt x="182" y="8"/>
                </a:lnTo>
                <a:lnTo>
                  <a:pt x="192" y="8"/>
                </a:lnTo>
                <a:lnTo>
                  <a:pt x="200" y="6"/>
                </a:lnTo>
                <a:lnTo>
                  <a:pt x="204" y="6"/>
                </a:lnTo>
                <a:lnTo>
                  <a:pt x="214" y="4"/>
                </a:lnTo>
                <a:lnTo>
                  <a:pt x="218" y="4"/>
                </a:lnTo>
                <a:lnTo>
                  <a:pt x="262" y="0"/>
                </a:lnTo>
                <a:lnTo>
                  <a:pt x="262" y="2"/>
                </a:lnTo>
                <a:lnTo>
                  <a:pt x="264" y="8"/>
                </a:lnTo>
                <a:lnTo>
                  <a:pt x="274" y="38"/>
                </a:lnTo>
                <a:lnTo>
                  <a:pt x="292" y="88"/>
                </a:lnTo>
                <a:lnTo>
                  <a:pt x="292" y="92"/>
                </a:lnTo>
                <a:lnTo>
                  <a:pt x="294" y="102"/>
                </a:lnTo>
                <a:lnTo>
                  <a:pt x="300" y="114"/>
                </a:lnTo>
                <a:lnTo>
                  <a:pt x="314" y="158"/>
                </a:lnTo>
                <a:lnTo>
                  <a:pt x="320" y="182"/>
                </a:lnTo>
                <a:lnTo>
                  <a:pt x="322" y="188"/>
                </a:lnTo>
                <a:lnTo>
                  <a:pt x="324" y="194"/>
                </a:lnTo>
                <a:lnTo>
                  <a:pt x="330" y="220"/>
                </a:lnTo>
                <a:lnTo>
                  <a:pt x="334" y="232"/>
                </a:lnTo>
                <a:lnTo>
                  <a:pt x="338" y="240"/>
                </a:lnTo>
                <a:lnTo>
                  <a:pt x="340" y="244"/>
                </a:lnTo>
                <a:lnTo>
                  <a:pt x="346" y="256"/>
                </a:lnTo>
                <a:lnTo>
                  <a:pt x="348" y="262"/>
                </a:lnTo>
                <a:lnTo>
                  <a:pt x="350" y="266"/>
                </a:lnTo>
                <a:lnTo>
                  <a:pt x="352" y="272"/>
                </a:lnTo>
                <a:lnTo>
                  <a:pt x="354" y="274"/>
                </a:lnTo>
                <a:lnTo>
                  <a:pt x="358" y="276"/>
                </a:lnTo>
                <a:lnTo>
                  <a:pt x="360" y="280"/>
                </a:lnTo>
                <a:lnTo>
                  <a:pt x="362" y="280"/>
                </a:lnTo>
                <a:lnTo>
                  <a:pt x="368" y="292"/>
                </a:lnTo>
                <a:lnTo>
                  <a:pt x="368" y="298"/>
                </a:lnTo>
                <a:lnTo>
                  <a:pt x="372" y="306"/>
                </a:lnTo>
                <a:lnTo>
                  <a:pt x="376" y="308"/>
                </a:lnTo>
                <a:lnTo>
                  <a:pt x="374" y="314"/>
                </a:lnTo>
                <a:lnTo>
                  <a:pt x="370" y="318"/>
                </a:lnTo>
                <a:lnTo>
                  <a:pt x="368" y="320"/>
                </a:lnTo>
                <a:lnTo>
                  <a:pt x="366" y="320"/>
                </a:lnTo>
                <a:lnTo>
                  <a:pt x="362" y="326"/>
                </a:lnTo>
                <a:lnTo>
                  <a:pt x="358" y="354"/>
                </a:lnTo>
                <a:lnTo>
                  <a:pt x="358" y="360"/>
                </a:lnTo>
                <a:lnTo>
                  <a:pt x="358" y="364"/>
                </a:lnTo>
                <a:lnTo>
                  <a:pt x="358" y="368"/>
                </a:lnTo>
                <a:lnTo>
                  <a:pt x="362" y="376"/>
                </a:lnTo>
                <a:lnTo>
                  <a:pt x="362" y="378"/>
                </a:lnTo>
                <a:lnTo>
                  <a:pt x="364" y="382"/>
                </a:lnTo>
                <a:lnTo>
                  <a:pt x="368" y="384"/>
                </a:lnTo>
                <a:lnTo>
                  <a:pt x="370" y="386"/>
                </a:lnTo>
                <a:lnTo>
                  <a:pt x="372" y="396"/>
                </a:lnTo>
                <a:lnTo>
                  <a:pt x="370" y="418"/>
                </a:lnTo>
                <a:lnTo>
                  <a:pt x="368" y="426"/>
                </a:lnTo>
                <a:lnTo>
                  <a:pt x="372" y="438"/>
                </a:lnTo>
                <a:lnTo>
                  <a:pt x="376" y="440"/>
                </a:lnTo>
                <a:lnTo>
                  <a:pt x="380" y="444"/>
                </a:lnTo>
                <a:lnTo>
                  <a:pt x="382" y="448"/>
                </a:lnTo>
                <a:lnTo>
                  <a:pt x="386" y="456"/>
                </a:lnTo>
                <a:lnTo>
                  <a:pt x="384" y="458"/>
                </a:lnTo>
                <a:lnTo>
                  <a:pt x="382" y="458"/>
                </a:lnTo>
                <a:lnTo>
                  <a:pt x="358" y="460"/>
                </a:lnTo>
                <a:lnTo>
                  <a:pt x="350" y="462"/>
                </a:lnTo>
                <a:lnTo>
                  <a:pt x="334" y="464"/>
                </a:lnTo>
                <a:lnTo>
                  <a:pt x="320" y="464"/>
                </a:lnTo>
                <a:lnTo>
                  <a:pt x="308" y="466"/>
                </a:lnTo>
                <a:lnTo>
                  <a:pt x="288" y="468"/>
                </a:lnTo>
                <a:lnTo>
                  <a:pt x="230" y="474"/>
                </a:lnTo>
                <a:lnTo>
                  <a:pt x="204" y="476"/>
                </a:lnTo>
                <a:lnTo>
                  <a:pt x="190" y="478"/>
                </a:lnTo>
                <a:lnTo>
                  <a:pt x="166" y="480"/>
                </a:lnTo>
                <a:lnTo>
                  <a:pt x="156" y="480"/>
                </a:lnTo>
                <a:lnTo>
                  <a:pt x="144" y="482"/>
                </a:lnTo>
                <a:lnTo>
                  <a:pt x="138" y="482"/>
                </a:lnTo>
                <a:lnTo>
                  <a:pt x="132" y="484"/>
                </a:lnTo>
                <a:lnTo>
                  <a:pt x="116" y="484"/>
                </a:lnTo>
                <a:lnTo>
                  <a:pt x="110" y="484"/>
                </a:lnTo>
                <a:lnTo>
                  <a:pt x="106" y="486"/>
                </a:lnTo>
                <a:lnTo>
                  <a:pt x="104" y="502"/>
                </a:lnTo>
                <a:lnTo>
                  <a:pt x="116" y="516"/>
                </a:lnTo>
                <a:lnTo>
                  <a:pt x="120" y="516"/>
                </a:lnTo>
                <a:lnTo>
                  <a:pt x="122" y="518"/>
                </a:lnTo>
                <a:lnTo>
                  <a:pt x="126" y="520"/>
                </a:lnTo>
                <a:lnTo>
                  <a:pt x="130" y="522"/>
                </a:lnTo>
                <a:lnTo>
                  <a:pt x="132" y="524"/>
                </a:lnTo>
                <a:lnTo>
                  <a:pt x="132" y="526"/>
                </a:lnTo>
                <a:lnTo>
                  <a:pt x="132" y="530"/>
                </a:lnTo>
                <a:lnTo>
                  <a:pt x="130" y="534"/>
                </a:lnTo>
                <a:lnTo>
                  <a:pt x="128" y="536"/>
                </a:lnTo>
                <a:lnTo>
                  <a:pt x="128" y="540"/>
                </a:lnTo>
                <a:lnTo>
                  <a:pt x="132" y="546"/>
                </a:lnTo>
                <a:lnTo>
                  <a:pt x="134" y="548"/>
                </a:lnTo>
                <a:lnTo>
                  <a:pt x="132" y="552"/>
                </a:lnTo>
                <a:lnTo>
                  <a:pt x="128" y="560"/>
                </a:lnTo>
                <a:lnTo>
                  <a:pt x="118" y="570"/>
                </a:lnTo>
                <a:lnTo>
                  <a:pt x="108" y="574"/>
                </a:lnTo>
                <a:lnTo>
                  <a:pt x="100" y="576"/>
                </a:lnTo>
                <a:lnTo>
                  <a:pt x="96" y="578"/>
                </a:lnTo>
                <a:lnTo>
                  <a:pt x="70" y="580"/>
                </a:lnTo>
                <a:lnTo>
                  <a:pt x="76" y="576"/>
                </a:lnTo>
                <a:lnTo>
                  <a:pt x="80" y="576"/>
                </a:lnTo>
                <a:lnTo>
                  <a:pt x="84" y="578"/>
                </a:lnTo>
                <a:lnTo>
                  <a:pt x="96" y="574"/>
                </a:lnTo>
                <a:lnTo>
                  <a:pt x="98" y="570"/>
                </a:lnTo>
                <a:lnTo>
                  <a:pt x="96" y="570"/>
                </a:lnTo>
                <a:lnTo>
                  <a:pt x="88" y="562"/>
                </a:lnTo>
                <a:lnTo>
                  <a:pt x="84" y="560"/>
                </a:lnTo>
                <a:lnTo>
                  <a:pt x="80" y="558"/>
                </a:lnTo>
                <a:lnTo>
                  <a:pt x="76" y="548"/>
                </a:lnTo>
                <a:lnTo>
                  <a:pt x="78" y="544"/>
                </a:lnTo>
                <a:lnTo>
                  <a:pt x="78" y="540"/>
                </a:lnTo>
                <a:lnTo>
                  <a:pt x="76" y="536"/>
                </a:lnTo>
                <a:lnTo>
                  <a:pt x="74" y="530"/>
                </a:lnTo>
                <a:lnTo>
                  <a:pt x="72" y="528"/>
                </a:lnTo>
                <a:lnTo>
                  <a:pt x="64" y="524"/>
                </a:lnTo>
                <a:lnTo>
                  <a:pt x="60" y="540"/>
                </a:lnTo>
                <a:lnTo>
                  <a:pt x="58" y="548"/>
                </a:lnTo>
                <a:lnTo>
                  <a:pt x="58" y="552"/>
                </a:lnTo>
                <a:lnTo>
                  <a:pt x="58" y="560"/>
                </a:lnTo>
                <a:lnTo>
                  <a:pt x="58" y="564"/>
                </a:lnTo>
                <a:lnTo>
                  <a:pt x="56" y="570"/>
                </a:lnTo>
                <a:lnTo>
                  <a:pt x="48" y="570"/>
                </a:lnTo>
                <a:lnTo>
                  <a:pt x="48" y="566"/>
                </a:lnTo>
                <a:lnTo>
                  <a:pt x="32" y="562"/>
                </a:lnTo>
                <a:lnTo>
                  <a:pt x="26" y="564"/>
                </a:lnTo>
                <a:lnTo>
                  <a:pt x="26" y="556"/>
                </a:lnTo>
                <a:lnTo>
                  <a:pt x="22" y="534"/>
                </a:lnTo>
                <a:lnTo>
                  <a:pt x="14" y="478"/>
                </a:lnTo>
                <a:lnTo>
                  <a:pt x="12" y="466"/>
                </a:lnTo>
                <a:lnTo>
                  <a:pt x="12" y="460"/>
                </a:lnTo>
                <a:lnTo>
                  <a:pt x="8" y="444"/>
                </a:lnTo>
                <a:lnTo>
                  <a:pt x="4" y="406"/>
                </a:lnTo>
                <a:lnTo>
                  <a:pt x="2" y="388"/>
                </a:lnTo>
                <a:lnTo>
                  <a:pt x="2" y="370"/>
                </a:lnTo>
                <a:lnTo>
                  <a:pt x="2" y="352"/>
                </a:lnTo>
                <a:lnTo>
                  <a:pt x="6" y="240"/>
                </a:lnTo>
                <a:lnTo>
                  <a:pt x="6" y="194"/>
                </a:lnTo>
                <a:lnTo>
                  <a:pt x="6" y="176"/>
                </a:lnTo>
                <a:lnTo>
                  <a:pt x="8" y="142"/>
                </a:lnTo>
                <a:lnTo>
                  <a:pt x="8" y="114"/>
                </a:lnTo>
                <a:lnTo>
                  <a:pt x="10" y="92"/>
                </a:lnTo>
                <a:lnTo>
                  <a:pt x="10" y="74"/>
                </a:lnTo>
                <a:lnTo>
                  <a:pt x="10" y="68"/>
                </a:lnTo>
                <a:lnTo>
                  <a:pt x="10" y="58"/>
                </a:lnTo>
                <a:lnTo>
                  <a:pt x="10" y="52"/>
                </a:lnTo>
                <a:lnTo>
                  <a:pt x="10" y="34"/>
                </a:lnTo>
                <a:lnTo>
                  <a:pt x="6" y="32"/>
                </a:lnTo>
                <a:lnTo>
                  <a:pt x="4" y="30"/>
                </a:lnTo>
                <a:lnTo>
                  <a:pt x="0" y="2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4" name="Google Shape;814;p8"/>
          <p:cNvSpPr/>
          <p:nvPr/>
        </p:nvSpPr>
        <p:spPr>
          <a:xfrm>
            <a:off x="6716714" y="3902076"/>
            <a:ext cx="568325" cy="911225"/>
          </a:xfrm>
          <a:custGeom>
            <a:rect b="b" l="l" r="r" t="t"/>
            <a:pathLst>
              <a:path extrusionOk="0" h="574" w="358">
                <a:moveTo>
                  <a:pt x="332" y="0"/>
                </a:moveTo>
                <a:lnTo>
                  <a:pt x="336" y="6"/>
                </a:lnTo>
                <a:lnTo>
                  <a:pt x="338" y="8"/>
                </a:lnTo>
                <a:lnTo>
                  <a:pt x="342" y="10"/>
                </a:lnTo>
                <a:lnTo>
                  <a:pt x="342" y="28"/>
                </a:lnTo>
                <a:lnTo>
                  <a:pt x="342" y="34"/>
                </a:lnTo>
                <a:lnTo>
                  <a:pt x="342" y="44"/>
                </a:lnTo>
                <a:lnTo>
                  <a:pt x="342" y="50"/>
                </a:lnTo>
                <a:lnTo>
                  <a:pt x="342" y="68"/>
                </a:lnTo>
                <a:lnTo>
                  <a:pt x="340" y="90"/>
                </a:lnTo>
                <a:lnTo>
                  <a:pt x="340" y="118"/>
                </a:lnTo>
                <a:lnTo>
                  <a:pt x="338" y="152"/>
                </a:lnTo>
                <a:lnTo>
                  <a:pt x="338" y="170"/>
                </a:lnTo>
                <a:lnTo>
                  <a:pt x="338" y="216"/>
                </a:lnTo>
                <a:lnTo>
                  <a:pt x="334" y="328"/>
                </a:lnTo>
                <a:lnTo>
                  <a:pt x="334" y="346"/>
                </a:lnTo>
                <a:lnTo>
                  <a:pt x="334" y="364"/>
                </a:lnTo>
                <a:lnTo>
                  <a:pt x="336" y="382"/>
                </a:lnTo>
                <a:lnTo>
                  <a:pt x="340" y="420"/>
                </a:lnTo>
                <a:lnTo>
                  <a:pt x="344" y="436"/>
                </a:lnTo>
                <a:lnTo>
                  <a:pt x="344" y="442"/>
                </a:lnTo>
                <a:lnTo>
                  <a:pt x="346" y="454"/>
                </a:lnTo>
                <a:lnTo>
                  <a:pt x="354" y="510"/>
                </a:lnTo>
                <a:lnTo>
                  <a:pt x="358" y="532"/>
                </a:lnTo>
                <a:lnTo>
                  <a:pt x="358" y="540"/>
                </a:lnTo>
                <a:lnTo>
                  <a:pt x="358" y="544"/>
                </a:lnTo>
                <a:lnTo>
                  <a:pt x="352" y="550"/>
                </a:lnTo>
                <a:lnTo>
                  <a:pt x="350" y="548"/>
                </a:lnTo>
                <a:lnTo>
                  <a:pt x="342" y="546"/>
                </a:lnTo>
                <a:lnTo>
                  <a:pt x="336" y="546"/>
                </a:lnTo>
                <a:lnTo>
                  <a:pt x="328" y="548"/>
                </a:lnTo>
                <a:lnTo>
                  <a:pt x="324" y="548"/>
                </a:lnTo>
                <a:lnTo>
                  <a:pt x="322" y="548"/>
                </a:lnTo>
                <a:lnTo>
                  <a:pt x="316" y="546"/>
                </a:lnTo>
                <a:lnTo>
                  <a:pt x="312" y="540"/>
                </a:lnTo>
                <a:lnTo>
                  <a:pt x="296" y="542"/>
                </a:lnTo>
                <a:lnTo>
                  <a:pt x="296" y="546"/>
                </a:lnTo>
                <a:lnTo>
                  <a:pt x="272" y="554"/>
                </a:lnTo>
                <a:lnTo>
                  <a:pt x="266" y="556"/>
                </a:lnTo>
                <a:lnTo>
                  <a:pt x="260" y="558"/>
                </a:lnTo>
                <a:lnTo>
                  <a:pt x="246" y="572"/>
                </a:lnTo>
                <a:lnTo>
                  <a:pt x="242" y="574"/>
                </a:lnTo>
                <a:lnTo>
                  <a:pt x="238" y="572"/>
                </a:lnTo>
                <a:lnTo>
                  <a:pt x="232" y="572"/>
                </a:lnTo>
                <a:lnTo>
                  <a:pt x="230" y="570"/>
                </a:lnTo>
                <a:lnTo>
                  <a:pt x="228" y="564"/>
                </a:lnTo>
                <a:lnTo>
                  <a:pt x="222" y="548"/>
                </a:lnTo>
                <a:lnTo>
                  <a:pt x="220" y="542"/>
                </a:lnTo>
                <a:lnTo>
                  <a:pt x="210" y="534"/>
                </a:lnTo>
                <a:lnTo>
                  <a:pt x="206" y="532"/>
                </a:lnTo>
                <a:lnTo>
                  <a:pt x="204" y="528"/>
                </a:lnTo>
                <a:lnTo>
                  <a:pt x="200" y="518"/>
                </a:lnTo>
                <a:lnTo>
                  <a:pt x="200" y="506"/>
                </a:lnTo>
                <a:lnTo>
                  <a:pt x="202" y="502"/>
                </a:lnTo>
                <a:lnTo>
                  <a:pt x="204" y="500"/>
                </a:lnTo>
                <a:lnTo>
                  <a:pt x="208" y="490"/>
                </a:lnTo>
                <a:lnTo>
                  <a:pt x="210" y="482"/>
                </a:lnTo>
                <a:lnTo>
                  <a:pt x="202" y="480"/>
                </a:lnTo>
                <a:lnTo>
                  <a:pt x="194" y="480"/>
                </a:lnTo>
                <a:lnTo>
                  <a:pt x="188" y="480"/>
                </a:lnTo>
                <a:lnTo>
                  <a:pt x="176" y="480"/>
                </a:lnTo>
                <a:lnTo>
                  <a:pt x="168" y="482"/>
                </a:lnTo>
                <a:lnTo>
                  <a:pt x="154" y="482"/>
                </a:lnTo>
                <a:lnTo>
                  <a:pt x="140" y="484"/>
                </a:lnTo>
                <a:lnTo>
                  <a:pt x="120" y="484"/>
                </a:lnTo>
                <a:lnTo>
                  <a:pt x="2" y="490"/>
                </a:lnTo>
                <a:lnTo>
                  <a:pt x="8" y="480"/>
                </a:lnTo>
                <a:lnTo>
                  <a:pt x="4" y="470"/>
                </a:lnTo>
                <a:lnTo>
                  <a:pt x="0" y="460"/>
                </a:lnTo>
                <a:lnTo>
                  <a:pt x="4" y="458"/>
                </a:lnTo>
                <a:lnTo>
                  <a:pt x="12" y="458"/>
                </a:lnTo>
                <a:lnTo>
                  <a:pt x="14" y="456"/>
                </a:lnTo>
                <a:lnTo>
                  <a:pt x="16" y="456"/>
                </a:lnTo>
                <a:lnTo>
                  <a:pt x="14" y="452"/>
                </a:lnTo>
                <a:lnTo>
                  <a:pt x="10" y="448"/>
                </a:lnTo>
                <a:lnTo>
                  <a:pt x="8" y="446"/>
                </a:lnTo>
                <a:lnTo>
                  <a:pt x="8" y="444"/>
                </a:lnTo>
                <a:lnTo>
                  <a:pt x="8" y="442"/>
                </a:lnTo>
                <a:lnTo>
                  <a:pt x="18" y="424"/>
                </a:lnTo>
                <a:lnTo>
                  <a:pt x="22" y="420"/>
                </a:lnTo>
                <a:lnTo>
                  <a:pt x="26" y="410"/>
                </a:lnTo>
                <a:lnTo>
                  <a:pt x="26" y="406"/>
                </a:lnTo>
                <a:lnTo>
                  <a:pt x="28" y="394"/>
                </a:lnTo>
                <a:lnTo>
                  <a:pt x="28" y="392"/>
                </a:lnTo>
                <a:lnTo>
                  <a:pt x="30" y="388"/>
                </a:lnTo>
                <a:lnTo>
                  <a:pt x="38" y="386"/>
                </a:lnTo>
                <a:lnTo>
                  <a:pt x="50" y="372"/>
                </a:lnTo>
                <a:lnTo>
                  <a:pt x="52" y="364"/>
                </a:lnTo>
                <a:lnTo>
                  <a:pt x="56" y="362"/>
                </a:lnTo>
                <a:lnTo>
                  <a:pt x="62" y="354"/>
                </a:lnTo>
                <a:lnTo>
                  <a:pt x="62" y="352"/>
                </a:lnTo>
                <a:lnTo>
                  <a:pt x="60" y="348"/>
                </a:lnTo>
                <a:lnTo>
                  <a:pt x="58" y="348"/>
                </a:lnTo>
                <a:lnTo>
                  <a:pt x="54" y="352"/>
                </a:lnTo>
                <a:lnTo>
                  <a:pt x="50" y="354"/>
                </a:lnTo>
                <a:lnTo>
                  <a:pt x="46" y="352"/>
                </a:lnTo>
                <a:lnTo>
                  <a:pt x="46" y="348"/>
                </a:lnTo>
                <a:lnTo>
                  <a:pt x="48" y="346"/>
                </a:lnTo>
                <a:lnTo>
                  <a:pt x="54" y="342"/>
                </a:lnTo>
                <a:lnTo>
                  <a:pt x="72" y="334"/>
                </a:lnTo>
                <a:lnTo>
                  <a:pt x="62" y="322"/>
                </a:lnTo>
                <a:lnTo>
                  <a:pt x="54" y="318"/>
                </a:lnTo>
                <a:lnTo>
                  <a:pt x="52" y="316"/>
                </a:lnTo>
                <a:lnTo>
                  <a:pt x="44" y="298"/>
                </a:lnTo>
                <a:lnTo>
                  <a:pt x="42" y="294"/>
                </a:lnTo>
                <a:lnTo>
                  <a:pt x="44" y="292"/>
                </a:lnTo>
                <a:lnTo>
                  <a:pt x="48" y="290"/>
                </a:lnTo>
                <a:lnTo>
                  <a:pt x="52" y="286"/>
                </a:lnTo>
                <a:lnTo>
                  <a:pt x="52" y="284"/>
                </a:lnTo>
                <a:lnTo>
                  <a:pt x="50" y="282"/>
                </a:lnTo>
                <a:lnTo>
                  <a:pt x="46" y="280"/>
                </a:lnTo>
                <a:lnTo>
                  <a:pt x="42" y="280"/>
                </a:lnTo>
                <a:lnTo>
                  <a:pt x="42" y="276"/>
                </a:lnTo>
                <a:lnTo>
                  <a:pt x="44" y="270"/>
                </a:lnTo>
                <a:lnTo>
                  <a:pt x="48" y="268"/>
                </a:lnTo>
                <a:lnTo>
                  <a:pt x="48" y="256"/>
                </a:lnTo>
                <a:lnTo>
                  <a:pt x="46" y="254"/>
                </a:lnTo>
                <a:lnTo>
                  <a:pt x="44" y="256"/>
                </a:lnTo>
                <a:lnTo>
                  <a:pt x="44" y="260"/>
                </a:lnTo>
                <a:lnTo>
                  <a:pt x="44" y="262"/>
                </a:lnTo>
                <a:lnTo>
                  <a:pt x="40" y="264"/>
                </a:lnTo>
                <a:lnTo>
                  <a:pt x="36" y="264"/>
                </a:lnTo>
                <a:lnTo>
                  <a:pt x="34" y="260"/>
                </a:lnTo>
                <a:lnTo>
                  <a:pt x="36" y="256"/>
                </a:lnTo>
                <a:lnTo>
                  <a:pt x="40" y="252"/>
                </a:lnTo>
                <a:lnTo>
                  <a:pt x="44" y="248"/>
                </a:lnTo>
                <a:lnTo>
                  <a:pt x="50" y="224"/>
                </a:lnTo>
                <a:lnTo>
                  <a:pt x="46" y="222"/>
                </a:lnTo>
                <a:lnTo>
                  <a:pt x="44" y="222"/>
                </a:lnTo>
                <a:lnTo>
                  <a:pt x="38" y="208"/>
                </a:lnTo>
                <a:lnTo>
                  <a:pt x="36" y="208"/>
                </a:lnTo>
                <a:lnTo>
                  <a:pt x="32" y="206"/>
                </a:lnTo>
                <a:lnTo>
                  <a:pt x="34" y="190"/>
                </a:lnTo>
                <a:lnTo>
                  <a:pt x="34" y="186"/>
                </a:lnTo>
                <a:lnTo>
                  <a:pt x="40" y="168"/>
                </a:lnTo>
                <a:lnTo>
                  <a:pt x="46" y="160"/>
                </a:lnTo>
                <a:lnTo>
                  <a:pt x="50" y="144"/>
                </a:lnTo>
                <a:lnTo>
                  <a:pt x="46" y="140"/>
                </a:lnTo>
                <a:lnTo>
                  <a:pt x="44" y="134"/>
                </a:lnTo>
                <a:lnTo>
                  <a:pt x="52" y="134"/>
                </a:lnTo>
                <a:lnTo>
                  <a:pt x="62" y="132"/>
                </a:lnTo>
                <a:lnTo>
                  <a:pt x="64" y="128"/>
                </a:lnTo>
                <a:lnTo>
                  <a:pt x="62" y="122"/>
                </a:lnTo>
                <a:lnTo>
                  <a:pt x="60" y="122"/>
                </a:lnTo>
                <a:lnTo>
                  <a:pt x="56" y="122"/>
                </a:lnTo>
                <a:lnTo>
                  <a:pt x="54" y="118"/>
                </a:lnTo>
                <a:lnTo>
                  <a:pt x="62" y="110"/>
                </a:lnTo>
                <a:lnTo>
                  <a:pt x="74" y="100"/>
                </a:lnTo>
                <a:lnTo>
                  <a:pt x="90" y="86"/>
                </a:lnTo>
                <a:lnTo>
                  <a:pt x="92" y="84"/>
                </a:lnTo>
                <a:lnTo>
                  <a:pt x="96" y="68"/>
                </a:lnTo>
                <a:lnTo>
                  <a:pt x="100" y="56"/>
                </a:lnTo>
                <a:lnTo>
                  <a:pt x="94" y="50"/>
                </a:lnTo>
                <a:lnTo>
                  <a:pt x="92" y="50"/>
                </a:lnTo>
                <a:lnTo>
                  <a:pt x="92" y="42"/>
                </a:lnTo>
                <a:lnTo>
                  <a:pt x="100" y="30"/>
                </a:lnTo>
                <a:lnTo>
                  <a:pt x="104" y="32"/>
                </a:lnTo>
                <a:lnTo>
                  <a:pt x="114" y="32"/>
                </a:lnTo>
                <a:lnTo>
                  <a:pt x="116" y="32"/>
                </a:lnTo>
                <a:lnTo>
                  <a:pt x="120" y="26"/>
                </a:lnTo>
                <a:lnTo>
                  <a:pt x="120" y="20"/>
                </a:lnTo>
                <a:lnTo>
                  <a:pt x="118" y="18"/>
                </a:lnTo>
                <a:lnTo>
                  <a:pt x="116" y="16"/>
                </a:lnTo>
                <a:lnTo>
                  <a:pt x="116" y="14"/>
                </a:lnTo>
                <a:lnTo>
                  <a:pt x="134" y="14"/>
                </a:lnTo>
                <a:lnTo>
                  <a:pt x="150" y="14"/>
                </a:lnTo>
                <a:lnTo>
                  <a:pt x="168" y="12"/>
                </a:lnTo>
                <a:lnTo>
                  <a:pt x="178" y="12"/>
                </a:lnTo>
                <a:lnTo>
                  <a:pt x="190" y="10"/>
                </a:lnTo>
                <a:lnTo>
                  <a:pt x="210" y="8"/>
                </a:lnTo>
                <a:lnTo>
                  <a:pt x="216" y="8"/>
                </a:lnTo>
                <a:lnTo>
                  <a:pt x="226" y="8"/>
                </a:lnTo>
                <a:lnTo>
                  <a:pt x="232" y="8"/>
                </a:lnTo>
                <a:lnTo>
                  <a:pt x="238" y="8"/>
                </a:lnTo>
                <a:lnTo>
                  <a:pt x="244" y="8"/>
                </a:lnTo>
                <a:lnTo>
                  <a:pt x="252" y="6"/>
                </a:lnTo>
                <a:lnTo>
                  <a:pt x="258" y="6"/>
                </a:lnTo>
                <a:lnTo>
                  <a:pt x="270" y="4"/>
                </a:lnTo>
                <a:lnTo>
                  <a:pt x="310" y="2"/>
                </a:lnTo>
                <a:lnTo>
                  <a:pt x="322" y="2"/>
                </a:lnTo>
                <a:lnTo>
                  <a:pt x="330" y="0"/>
                </a:lnTo>
                <a:lnTo>
                  <a:pt x="332"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5" name="Google Shape;815;p8"/>
          <p:cNvSpPr/>
          <p:nvPr/>
        </p:nvSpPr>
        <p:spPr>
          <a:xfrm>
            <a:off x="7659689" y="3813175"/>
            <a:ext cx="866775" cy="831850"/>
          </a:xfrm>
          <a:custGeom>
            <a:rect b="b" l="l" r="r" t="t"/>
            <a:pathLst>
              <a:path extrusionOk="0" h="524" w="546">
                <a:moveTo>
                  <a:pt x="0" y="32"/>
                </a:moveTo>
                <a:lnTo>
                  <a:pt x="38" y="28"/>
                </a:lnTo>
                <a:lnTo>
                  <a:pt x="58" y="26"/>
                </a:lnTo>
                <a:lnTo>
                  <a:pt x="74" y="24"/>
                </a:lnTo>
                <a:lnTo>
                  <a:pt x="84" y="22"/>
                </a:lnTo>
                <a:lnTo>
                  <a:pt x="106" y="20"/>
                </a:lnTo>
                <a:lnTo>
                  <a:pt x="118" y="20"/>
                </a:lnTo>
                <a:lnTo>
                  <a:pt x="126" y="18"/>
                </a:lnTo>
                <a:lnTo>
                  <a:pt x="130" y="18"/>
                </a:lnTo>
                <a:lnTo>
                  <a:pt x="132" y="18"/>
                </a:lnTo>
                <a:lnTo>
                  <a:pt x="156" y="14"/>
                </a:lnTo>
                <a:lnTo>
                  <a:pt x="188" y="10"/>
                </a:lnTo>
                <a:lnTo>
                  <a:pt x="202" y="8"/>
                </a:lnTo>
                <a:lnTo>
                  <a:pt x="220" y="6"/>
                </a:lnTo>
                <a:lnTo>
                  <a:pt x="234" y="4"/>
                </a:lnTo>
                <a:lnTo>
                  <a:pt x="240" y="4"/>
                </a:lnTo>
                <a:lnTo>
                  <a:pt x="256" y="0"/>
                </a:lnTo>
                <a:lnTo>
                  <a:pt x="256" y="2"/>
                </a:lnTo>
                <a:lnTo>
                  <a:pt x="254" y="10"/>
                </a:lnTo>
                <a:lnTo>
                  <a:pt x="250" y="10"/>
                </a:lnTo>
                <a:lnTo>
                  <a:pt x="248" y="12"/>
                </a:lnTo>
                <a:lnTo>
                  <a:pt x="244" y="16"/>
                </a:lnTo>
                <a:lnTo>
                  <a:pt x="238" y="26"/>
                </a:lnTo>
                <a:lnTo>
                  <a:pt x="234" y="38"/>
                </a:lnTo>
                <a:lnTo>
                  <a:pt x="240" y="42"/>
                </a:lnTo>
                <a:lnTo>
                  <a:pt x="272" y="58"/>
                </a:lnTo>
                <a:lnTo>
                  <a:pt x="274" y="60"/>
                </a:lnTo>
                <a:lnTo>
                  <a:pt x="280" y="58"/>
                </a:lnTo>
                <a:lnTo>
                  <a:pt x="286" y="58"/>
                </a:lnTo>
                <a:lnTo>
                  <a:pt x="288" y="60"/>
                </a:lnTo>
                <a:lnTo>
                  <a:pt x="300" y="76"/>
                </a:lnTo>
                <a:lnTo>
                  <a:pt x="306" y="86"/>
                </a:lnTo>
                <a:lnTo>
                  <a:pt x="308" y="92"/>
                </a:lnTo>
                <a:lnTo>
                  <a:pt x="310" y="94"/>
                </a:lnTo>
                <a:lnTo>
                  <a:pt x="314" y="94"/>
                </a:lnTo>
                <a:lnTo>
                  <a:pt x="316" y="96"/>
                </a:lnTo>
                <a:lnTo>
                  <a:pt x="318" y="98"/>
                </a:lnTo>
                <a:lnTo>
                  <a:pt x="320" y="102"/>
                </a:lnTo>
                <a:lnTo>
                  <a:pt x="330" y="114"/>
                </a:lnTo>
                <a:lnTo>
                  <a:pt x="342" y="120"/>
                </a:lnTo>
                <a:lnTo>
                  <a:pt x="346" y="122"/>
                </a:lnTo>
                <a:lnTo>
                  <a:pt x="348" y="122"/>
                </a:lnTo>
                <a:lnTo>
                  <a:pt x="352" y="124"/>
                </a:lnTo>
                <a:lnTo>
                  <a:pt x="356" y="126"/>
                </a:lnTo>
                <a:lnTo>
                  <a:pt x="358" y="128"/>
                </a:lnTo>
                <a:lnTo>
                  <a:pt x="362" y="130"/>
                </a:lnTo>
                <a:lnTo>
                  <a:pt x="364" y="132"/>
                </a:lnTo>
                <a:lnTo>
                  <a:pt x="368" y="136"/>
                </a:lnTo>
                <a:lnTo>
                  <a:pt x="370" y="140"/>
                </a:lnTo>
                <a:lnTo>
                  <a:pt x="372" y="146"/>
                </a:lnTo>
                <a:lnTo>
                  <a:pt x="380" y="150"/>
                </a:lnTo>
                <a:lnTo>
                  <a:pt x="382" y="148"/>
                </a:lnTo>
                <a:lnTo>
                  <a:pt x="388" y="150"/>
                </a:lnTo>
                <a:lnTo>
                  <a:pt x="390" y="152"/>
                </a:lnTo>
                <a:lnTo>
                  <a:pt x="404" y="162"/>
                </a:lnTo>
                <a:lnTo>
                  <a:pt x="404" y="166"/>
                </a:lnTo>
                <a:lnTo>
                  <a:pt x="404" y="170"/>
                </a:lnTo>
                <a:lnTo>
                  <a:pt x="410" y="178"/>
                </a:lnTo>
                <a:lnTo>
                  <a:pt x="416" y="186"/>
                </a:lnTo>
                <a:lnTo>
                  <a:pt x="426" y="194"/>
                </a:lnTo>
                <a:lnTo>
                  <a:pt x="430" y="196"/>
                </a:lnTo>
                <a:lnTo>
                  <a:pt x="434" y="198"/>
                </a:lnTo>
                <a:lnTo>
                  <a:pt x="436" y="198"/>
                </a:lnTo>
                <a:lnTo>
                  <a:pt x="442" y="200"/>
                </a:lnTo>
                <a:lnTo>
                  <a:pt x="454" y="204"/>
                </a:lnTo>
                <a:lnTo>
                  <a:pt x="458" y="208"/>
                </a:lnTo>
                <a:lnTo>
                  <a:pt x="472" y="236"/>
                </a:lnTo>
                <a:lnTo>
                  <a:pt x="472" y="242"/>
                </a:lnTo>
                <a:lnTo>
                  <a:pt x="474" y="252"/>
                </a:lnTo>
                <a:lnTo>
                  <a:pt x="476" y="252"/>
                </a:lnTo>
                <a:lnTo>
                  <a:pt x="480" y="256"/>
                </a:lnTo>
                <a:lnTo>
                  <a:pt x="486" y="256"/>
                </a:lnTo>
                <a:lnTo>
                  <a:pt x="494" y="258"/>
                </a:lnTo>
                <a:lnTo>
                  <a:pt x="500" y="266"/>
                </a:lnTo>
                <a:lnTo>
                  <a:pt x="506" y="278"/>
                </a:lnTo>
                <a:lnTo>
                  <a:pt x="508" y="288"/>
                </a:lnTo>
                <a:lnTo>
                  <a:pt x="510" y="296"/>
                </a:lnTo>
                <a:lnTo>
                  <a:pt x="512" y="304"/>
                </a:lnTo>
                <a:lnTo>
                  <a:pt x="520" y="308"/>
                </a:lnTo>
                <a:lnTo>
                  <a:pt x="524" y="306"/>
                </a:lnTo>
                <a:lnTo>
                  <a:pt x="526" y="306"/>
                </a:lnTo>
                <a:lnTo>
                  <a:pt x="540" y="312"/>
                </a:lnTo>
                <a:lnTo>
                  <a:pt x="546" y="312"/>
                </a:lnTo>
                <a:lnTo>
                  <a:pt x="544" y="318"/>
                </a:lnTo>
                <a:lnTo>
                  <a:pt x="538" y="328"/>
                </a:lnTo>
                <a:lnTo>
                  <a:pt x="534" y="332"/>
                </a:lnTo>
                <a:lnTo>
                  <a:pt x="528" y="342"/>
                </a:lnTo>
                <a:lnTo>
                  <a:pt x="522" y="350"/>
                </a:lnTo>
                <a:lnTo>
                  <a:pt x="522" y="354"/>
                </a:lnTo>
                <a:lnTo>
                  <a:pt x="522" y="364"/>
                </a:lnTo>
                <a:lnTo>
                  <a:pt x="522" y="370"/>
                </a:lnTo>
                <a:lnTo>
                  <a:pt x="512" y="372"/>
                </a:lnTo>
                <a:lnTo>
                  <a:pt x="510" y="372"/>
                </a:lnTo>
                <a:lnTo>
                  <a:pt x="506" y="372"/>
                </a:lnTo>
                <a:lnTo>
                  <a:pt x="504" y="372"/>
                </a:lnTo>
                <a:lnTo>
                  <a:pt x="510" y="380"/>
                </a:lnTo>
                <a:lnTo>
                  <a:pt x="512" y="378"/>
                </a:lnTo>
                <a:lnTo>
                  <a:pt x="518" y="380"/>
                </a:lnTo>
                <a:lnTo>
                  <a:pt x="512" y="396"/>
                </a:lnTo>
                <a:lnTo>
                  <a:pt x="512" y="400"/>
                </a:lnTo>
                <a:lnTo>
                  <a:pt x="516" y="406"/>
                </a:lnTo>
                <a:lnTo>
                  <a:pt x="516" y="410"/>
                </a:lnTo>
                <a:lnTo>
                  <a:pt x="506" y="420"/>
                </a:lnTo>
                <a:lnTo>
                  <a:pt x="504" y="418"/>
                </a:lnTo>
                <a:lnTo>
                  <a:pt x="502" y="414"/>
                </a:lnTo>
                <a:lnTo>
                  <a:pt x="498" y="414"/>
                </a:lnTo>
                <a:lnTo>
                  <a:pt x="496" y="426"/>
                </a:lnTo>
                <a:lnTo>
                  <a:pt x="502" y="430"/>
                </a:lnTo>
                <a:lnTo>
                  <a:pt x="504" y="428"/>
                </a:lnTo>
                <a:lnTo>
                  <a:pt x="504" y="436"/>
                </a:lnTo>
                <a:lnTo>
                  <a:pt x="502" y="446"/>
                </a:lnTo>
                <a:lnTo>
                  <a:pt x="500" y="448"/>
                </a:lnTo>
                <a:lnTo>
                  <a:pt x="498" y="452"/>
                </a:lnTo>
                <a:lnTo>
                  <a:pt x="496" y="458"/>
                </a:lnTo>
                <a:lnTo>
                  <a:pt x="500" y="462"/>
                </a:lnTo>
                <a:lnTo>
                  <a:pt x="502" y="466"/>
                </a:lnTo>
                <a:lnTo>
                  <a:pt x="502" y="468"/>
                </a:lnTo>
                <a:lnTo>
                  <a:pt x="502" y="470"/>
                </a:lnTo>
                <a:lnTo>
                  <a:pt x="502" y="474"/>
                </a:lnTo>
                <a:lnTo>
                  <a:pt x="496" y="474"/>
                </a:lnTo>
                <a:lnTo>
                  <a:pt x="478" y="474"/>
                </a:lnTo>
                <a:lnTo>
                  <a:pt x="472" y="472"/>
                </a:lnTo>
                <a:lnTo>
                  <a:pt x="468" y="470"/>
                </a:lnTo>
                <a:lnTo>
                  <a:pt x="456" y="468"/>
                </a:lnTo>
                <a:lnTo>
                  <a:pt x="450" y="468"/>
                </a:lnTo>
                <a:lnTo>
                  <a:pt x="446" y="472"/>
                </a:lnTo>
                <a:lnTo>
                  <a:pt x="444" y="478"/>
                </a:lnTo>
                <a:lnTo>
                  <a:pt x="446" y="490"/>
                </a:lnTo>
                <a:lnTo>
                  <a:pt x="446" y="492"/>
                </a:lnTo>
                <a:lnTo>
                  <a:pt x="450" y="496"/>
                </a:lnTo>
                <a:lnTo>
                  <a:pt x="450" y="498"/>
                </a:lnTo>
                <a:lnTo>
                  <a:pt x="450" y="502"/>
                </a:lnTo>
                <a:lnTo>
                  <a:pt x="450" y="522"/>
                </a:lnTo>
                <a:lnTo>
                  <a:pt x="446" y="524"/>
                </a:lnTo>
                <a:lnTo>
                  <a:pt x="436" y="524"/>
                </a:lnTo>
                <a:lnTo>
                  <a:pt x="434" y="524"/>
                </a:lnTo>
                <a:lnTo>
                  <a:pt x="432" y="518"/>
                </a:lnTo>
                <a:lnTo>
                  <a:pt x="432" y="516"/>
                </a:lnTo>
                <a:lnTo>
                  <a:pt x="432" y="512"/>
                </a:lnTo>
                <a:lnTo>
                  <a:pt x="426" y="502"/>
                </a:lnTo>
                <a:lnTo>
                  <a:pt x="416" y="502"/>
                </a:lnTo>
                <a:lnTo>
                  <a:pt x="402" y="504"/>
                </a:lnTo>
                <a:lnTo>
                  <a:pt x="390" y="504"/>
                </a:lnTo>
                <a:lnTo>
                  <a:pt x="352" y="506"/>
                </a:lnTo>
                <a:lnTo>
                  <a:pt x="340" y="508"/>
                </a:lnTo>
                <a:lnTo>
                  <a:pt x="302" y="510"/>
                </a:lnTo>
                <a:lnTo>
                  <a:pt x="266" y="512"/>
                </a:lnTo>
                <a:lnTo>
                  <a:pt x="212" y="516"/>
                </a:lnTo>
                <a:lnTo>
                  <a:pt x="188" y="518"/>
                </a:lnTo>
                <a:lnTo>
                  <a:pt x="182" y="518"/>
                </a:lnTo>
                <a:lnTo>
                  <a:pt x="142" y="520"/>
                </a:lnTo>
                <a:lnTo>
                  <a:pt x="136" y="516"/>
                </a:lnTo>
                <a:lnTo>
                  <a:pt x="134" y="512"/>
                </a:lnTo>
                <a:lnTo>
                  <a:pt x="128" y="498"/>
                </a:lnTo>
                <a:lnTo>
                  <a:pt x="122" y="490"/>
                </a:lnTo>
                <a:lnTo>
                  <a:pt x="124" y="488"/>
                </a:lnTo>
                <a:lnTo>
                  <a:pt x="120" y="480"/>
                </a:lnTo>
                <a:lnTo>
                  <a:pt x="118" y="476"/>
                </a:lnTo>
                <a:lnTo>
                  <a:pt x="114" y="472"/>
                </a:lnTo>
                <a:lnTo>
                  <a:pt x="110" y="470"/>
                </a:lnTo>
                <a:lnTo>
                  <a:pt x="106" y="458"/>
                </a:lnTo>
                <a:lnTo>
                  <a:pt x="108" y="450"/>
                </a:lnTo>
                <a:lnTo>
                  <a:pt x="110" y="428"/>
                </a:lnTo>
                <a:lnTo>
                  <a:pt x="108" y="418"/>
                </a:lnTo>
                <a:lnTo>
                  <a:pt x="106" y="416"/>
                </a:lnTo>
                <a:lnTo>
                  <a:pt x="102" y="414"/>
                </a:lnTo>
                <a:lnTo>
                  <a:pt x="100" y="410"/>
                </a:lnTo>
                <a:lnTo>
                  <a:pt x="100" y="408"/>
                </a:lnTo>
                <a:lnTo>
                  <a:pt x="96" y="400"/>
                </a:lnTo>
                <a:lnTo>
                  <a:pt x="96" y="396"/>
                </a:lnTo>
                <a:lnTo>
                  <a:pt x="96" y="392"/>
                </a:lnTo>
                <a:lnTo>
                  <a:pt x="96" y="386"/>
                </a:lnTo>
                <a:lnTo>
                  <a:pt x="100" y="358"/>
                </a:lnTo>
                <a:lnTo>
                  <a:pt x="104" y="352"/>
                </a:lnTo>
                <a:lnTo>
                  <a:pt x="106" y="352"/>
                </a:lnTo>
                <a:lnTo>
                  <a:pt x="108" y="350"/>
                </a:lnTo>
                <a:lnTo>
                  <a:pt x="112" y="346"/>
                </a:lnTo>
                <a:lnTo>
                  <a:pt x="114" y="340"/>
                </a:lnTo>
                <a:lnTo>
                  <a:pt x="110" y="338"/>
                </a:lnTo>
                <a:lnTo>
                  <a:pt x="106" y="330"/>
                </a:lnTo>
                <a:lnTo>
                  <a:pt x="106" y="324"/>
                </a:lnTo>
                <a:lnTo>
                  <a:pt x="100" y="312"/>
                </a:lnTo>
                <a:lnTo>
                  <a:pt x="98" y="312"/>
                </a:lnTo>
                <a:lnTo>
                  <a:pt x="96" y="308"/>
                </a:lnTo>
                <a:lnTo>
                  <a:pt x="92" y="306"/>
                </a:lnTo>
                <a:lnTo>
                  <a:pt x="90" y="304"/>
                </a:lnTo>
                <a:lnTo>
                  <a:pt x="88" y="298"/>
                </a:lnTo>
                <a:lnTo>
                  <a:pt x="86" y="294"/>
                </a:lnTo>
                <a:lnTo>
                  <a:pt x="84" y="288"/>
                </a:lnTo>
                <a:lnTo>
                  <a:pt x="78" y="276"/>
                </a:lnTo>
                <a:lnTo>
                  <a:pt x="76" y="272"/>
                </a:lnTo>
                <a:lnTo>
                  <a:pt x="72" y="264"/>
                </a:lnTo>
                <a:lnTo>
                  <a:pt x="68" y="252"/>
                </a:lnTo>
                <a:lnTo>
                  <a:pt x="62" y="226"/>
                </a:lnTo>
                <a:lnTo>
                  <a:pt x="60" y="220"/>
                </a:lnTo>
                <a:lnTo>
                  <a:pt x="58" y="214"/>
                </a:lnTo>
                <a:lnTo>
                  <a:pt x="52" y="190"/>
                </a:lnTo>
                <a:lnTo>
                  <a:pt x="38" y="146"/>
                </a:lnTo>
                <a:lnTo>
                  <a:pt x="32" y="134"/>
                </a:lnTo>
                <a:lnTo>
                  <a:pt x="30" y="124"/>
                </a:lnTo>
                <a:lnTo>
                  <a:pt x="30" y="120"/>
                </a:lnTo>
                <a:lnTo>
                  <a:pt x="12" y="70"/>
                </a:lnTo>
                <a:lnTo>
                  <a:pt x="2" y="40"/>
                </a:lnTo>
                <a:lnTo>
                  <a:pt x="0" y="34"/>
                </a:lnTo>
                <a:lnTo>
                  <a:pt x="0" y="3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16" name="Google Shape;816;p8"/>
          <p:cNvGrpSpPr/>
          <p:nvPr/>
        </p:nvGrpSpPr>
        <p:grpSpPr>
          <a:xfrm>
            <a:off x="1763714" y="2057401"/>
            <a:ext cx="1260475" cy="2022475"/>
            <a:chOff x="284" y="1296"/>
            <a:chExt cx="794" cy="1274"/>
          </a:xfrm>
        </p:grpSpPr>
        <p:sp>
          <p:nvSpPr>
            <p:cNvPr id="817" name="Google Shape;817;p8"/>
            <p:cNvSpPr/>
            <p:nvPr/>
          </p:nvSpPr>
          <p:spPr>
            <a:xfrm>
              <a:off x="284" y="1296"/>
              <a:ext cx="794" cy="1274"/>
            </a:xfrm>
            <a:custGeom>
              <a:rect b="b" l="l" r="r" t="t"/>
              <a:pathLst>
                <a:path extrusionOk="0" h="1274" w="794">
                  <a:moveTo>
                    <a:pt x="440" y="1240"/>
                  </a:moveTo>
                  <a:lnTo>
                    <a:pt x="438" y="1236"/>
                  </a:lnTo>
                  <a:lnTo>
                    <a:pt x="436" y="1224"/>
                  </a:lnTo>
                  <a:lnTo>
                    <a:pt x="434" y="1222"/>
                  </a:lnTo>
                  <a:lnTo>
                    <a:pt x="434" y="1220"/>
                  </a:lnTo>
                  <a:lnTo>
                    <a:pt x="436" y="1220"/>
                  </a:lnTo>
                  <a:lnTo>
                    <a:pt x="438" y="1224"/>
                  </a:lnTo>
                  <a:lnTo>
                    <a:pt x="440" y="1230"/>
                  </a:lnTo>
                  <a:lnTo>
                    <a:pt x="442" y="1230"/>
                  </a:lnTo>
                  <a:lnTo>
                    <a:pt x="442" y="1228"/>
                  </a:lnTo>
                  <a:lnTo>
                    <a:pt x="442" y="1224"/>
                  </a:lnTo>
                  <a:lnTo>
                    <a:pt x="436" y="1216"/>
                  </a:lnTo>
                  <a:lnTo>
                    <a:pt x="432" y="1218"/>
                  </a:lnTo>
                  <a:lnTo>
                    <a:pt x="432" y="1220"/>
                  </a:lnTo>
                  <a:lnTo>
                    <a:pt x="430" y="1224"/>
                  </a:lnTo>
                  <a:lnTo>
                    <a:pt x="428" y="1220"/>
                  </a:lnTo>
                  <a:lnTo>
                    <a:pt x="430" y="1218"/>
                  </a:lnTo>
                  <a:lnTo>
                    <a:pt x="432" y="1210"/>
                  </a:lnTo>
                  <a:lnTo>
                    <a:pt x="432" y="1204"/>
                  </a:lnTo>
                  <a:lnTo>
                    <a:pt x="434" y="1200"/>
                  </a:lnTo>
                  <a:lnTo>
                    <a:pt x="436" y="1200"/>
                  </a:lnTo>
                  <a:lnTo>
                    <a:pt x="436" y="1196"/>
                  </a:lnTo>
                  <a:lnTo>
                    <a:pt x="436" y="1186"/>
                  </a:lnTo>
                  <a:lnTo>
                    <a:pt x="436" y="1170"/>
                  </a:lnTo>
                  <a:lnTo>
                    <a:pt x="434" y="1168"/>
                  </a:lnTo>
                  <a:lnTo>
                    <a:pt x="434" y="1166"/>
                  </a:lnTo>
                  <a:lnTo>
                    <a:pt x="430" y="1152"/>
                  </a:lnTo>
                  <a:lnTo>
                    <a:pt x="426" y="1142"/>
                  </a:lnTo>
                  <a:lnTo>
                    <a:pt x="424" y="1140"/>
                  </a:lnTo>
                  <a:lnTo>
                    <a:pt x="414" y="1126"/>
                  </a:lnTo>
                  <a:lnTo>
                    <a:pt x="410" y="1122"/>
                  </a:lnTo>
                  <a:lnTo>
                    <a:pt x="402" y="1110"/>
                  </a:lnTo>
                  <a:lnTo>
                    <a:pt x="394" y="1102"/>
                  </a:lnTo>
                  <a:lnTo>
                    <a:pt x="392" y="1102"/>
                  </a:lnTo>
                  <a:lnTo>
                    <a:pt x="390" y="1100"/>
                  </a:lnTo>
                  <a:lnTo>
                    <a:pt x="388" y="1098"/>
                  </a:lnTo>
                  <a:lnTo>
                    <a:pt x="386" y="1096"/>
                  </a:lnTo>
                  <a:lnTo>
                    <a:pt x="384" y="1094"/>
                  </a:lnTo>
                  <a:lnTo>
                    <a:pt x="382" y="1092"/>
                  </a:lnTo>
                  <a:lnTo>
                    <a:pt x="380" y="1088"/>
                  </a:lnTo>
                  <a:lnTo>
                    <a:pt x="378" y="1086"/>
                  </a:lnTo>
                  <a:lnTo>
                    <a:pt x="376" y="1080"/>
                  </a:lnTo>
                  <a:lnTo>
                    <a:pt x="374" y="1078"/>
                  </a:lnTo>
                  <a:lnTo>
                    <a:pt x="372" y="1076"/>
                  </a:lnTo>
                  <a:lnTo>
                    <a:pt x="364" y="1072"/>
                  </a:lnTo>
                  <a:lnTo>
                    <a:pt x="358" y="1074"/>
                  </a:lnTo>
                  <a:lnTo>
                    <a:pt x="356" y="1078"/>
                  </a:lnTo>
                  <a:lnTo>
                    <a:pt x="354" y="1078"/>
                  </a:lnTo>
                  <a:lnTo>
                    <a:pt x="352" y="1078"/>
                  </a:lnTo>
                  <a:lnTo>
                    <a:pt x="346" y="1072"/>
                  </a:lnTo>
                  <a:lnTo>
                    <a:pt x="344" y="1068"/>
                  </a:lnTo>
                  <a:lnTo>
                    <a:pt x="346" y="1066"/>
                  </a:lnTo>
                  <a:lnTo>
                    <a:pt x="348" y="1062"/>
                  </a:lnTo>
                  <a:lnTo>
                    <a:pt x="348" y="1052"/>
                  </a:lnTo>
                  <a:lnTo>
                    <a:pt x="346" y="1050"/>
                  </a:lnTo>
                  <a:lnTo>
                    <a:pt x="346" y="1046"/>
                  </a:lnTo>
                  <a:lnTo>
                    <a:pt x="346" y="1044"/>
                  </a:lnTo>
                  <a:lnTo>
                    <a:pt x="342" y="1038"/>
                  </a:lnTo>
                  <a:lnTo>
                    <a:pt x="340" y="1036"/>
                  </a:lnTo>
                  <a:lnTo>
                    <a:pt x="338" y="1034"/>
                  </a:lnTo>
                  <a:lnTo>
                    <a:pt x="328" y="1032"/>
                  </a:lnTo>
                  <a:lnTo>
                    <a:pt x="324" y="1032"/>
                  </a:lnTo>
                  <a:lnTo>
                    <a:pt x="318" y="1030"/>
                  </a:lnTo>
                  <a:lnTo>
                    <a:pt x="314" y="1030"/>
                  </a:lnTo>
                  <a:lnTo>
                    <a:pt x="310" y="1030"/>
                  </a:lnTo>
                  <a:lnTo>
                    <a:pt x="300" y="1024"/>
                  </a:lnTo>
                  <a:lnTo>
                    <a:pt x="298" y="1024"/>
                  </a:lnTo>
                  <a:lnTo>
                    <a:pt x="296" y="1022"/>
                  </a:lnTo>
                  <a:lnTo>
                    <a:pt x="282" y="1012"/>
                  </a:lnTo>
                  <a:lnTo>
                    <a:pt x="278" y="1010"/>
                  </a:lnTo>
                  <a:lnTo>
                    <a:pt x="274" y="1006"/>
                  </a:lnTo>
                  <a:lnTo>
                    <a:pt x="274" y="998"/>
                  </a:lnTo>
                  <a:lnTo>
                    <a:pt x="270" y="990"/>
                  </a:lnTo>
                  <a:lnTo>
                    <a:pt x="262" y="978"/>
                  </a:lnTo>
                  <a:lnTo>
                    <a:pt x="260" y="976"/>
                  </a:lnTo>
                  <a:lnTo>
                    <a:pt x="250" y="970"/>
                  </a:lnTo>
                  <a:lnTo>
                    <a:pt x="248" y="968"/>
                  </a:lnTo>
                  <a:lnTo>
                    <a:pt x="246" y="966"/>
                  </a:lnTo>
                  <a:lnTo>
                    <a:pt x="242" y="966"/>
                  </a:lnTo>
                  <a:lnTo>
                    <a:pt x="226" y="962"/>
                  </a:lnTo>
                  <a:lnTo>
                    <a:pt x="206" y="952"/>
                  </a:lnTo>
                  <a:lnTo>
                    <a:pt x="194" y="946"/>
                  </a:lnTo>
                  <a:lnTo>
                    <a:pt x="182" y="946"/>
                  </a:lnTo>
                  <a:lnTo>
                    <a:pt x="172" y="942"/>
                  </a:lnTo>
                  <a:lnTo>
                    <a:pt x="164" y="942"/>
                  </a:lnTo>
                  <a:lnTo>
                    <a:pt x="162" y="942"/>
                  </a:lnTo>
                  <a:lnTo>
                    <a:pt x="160" y="934"/>
                  </a:lnTo>
                  <a:lnTo>
                    <a:pt x="160" y="932"/>
                  </a:lnTo>
                  <a:lnTo>
                    <a:pt x="154" y="928"/>
                  </a:lnTo>
                  <a:lnTo>
                    <a:pt x="152" y="926"/>
                  </a:lnTo>
                  <a:lnTo>
                    <a:pt x="150" y="926"/>
                  </a:lnTo>
                  <a:lnTo>
                    <a:pt x="148" y="922"/>
                  </a:lnTo>
                  <a:lnTo>
                    <a:pt x="150" y="918"/>
                  </a:lnTo>
                  <a:lnTo>
                    <a:pt x="150" y="916"/>
                  </a:lnTo>
                  <a:lnTo>
                    <a:pt x="154" y="914"/>
                  </a:lnTo>
                  <a:lnTo>
                    <a:pt x="154" y="912"/>
                  </a:lnTo>
                  <a:lnTo>
                    <a:pt x="156" y="910"/>
                  </a:lnTo>
                  <a:lnTo>
                    <a:pt x="160" y="892"/>
                  </a:lnTo>
                  <a:lnTo>
                    <a:pt x="158" y="888"/>
                  </a:lnTo>
                  <a:lnTo>
                    <a:pt x="164" y="874"/>
                  </a:lnTo>
                  <a:lnTo>
                    <a:pt x="168" y="866"/>
                  </a:lnTo>
                  <a:lnTo>
                    <a:pt x="168" y="860"/>
                  </a:lnTo>
                  <a:lnTo>
                    <a:pt x="164" y="856"/>
                  </a:lnTo>
                  <a:lnTo>
                    <a:pt x="160" y="854"/>
                  </a:lnTo>
                  <a:lnTo>
                    <a:pt x="156" y="854"/>
                  </a:lnTo>
                  <a:lnTo>
                    <a:pt x="150" y="846"/>
                  </a:lnTo>
                  <a:lnTo>
                    <a:pt x="148" y="844"/>
                  </a:lnTo>
                  <a:lnTo>
                    <a:pt x="146" y="840"/>
                  </a:lnTo>
                  <a:lnTo>
                    <a:pt x="148" y="838"/>
                  </a:lnTo>
                  <a:lnTo>
                    <a:pt x="150" y="836"/>
                  </a:lnTo>
                  <a:lnTo>
                    <a:pt x="154" y="830"/>
                  </a:lnTo>
                  <a:lnTo>
                    <a:pt x="148" y="818"/>
                  </a:lnTo>
                  <a:lnTo>
                    <a:pt x="144" y="814"/>
                  </a:lnTo>
                  <a:lnTo>
                    <a:pt x="142" y="812"/>
                  </a:lnTo>
                  <a:lnTo>
                    <a:pt x="138" y="806"/>
                  </a:lnTo>
                  <a:lnTo>
                    <a:pt x="132" y="790"/>
                  </a:lnTo>
                  <a:lnTo>
                    <a:pt x="122" y="780"/>
                  </a:lnTo>
                  <a:lnTo>
                    <a:pt x="122" y="772"/>
                  </a:lnTo>
                  <a:lnTo>
                    <a:pt x="122" y="768"/>
                  </a:lnTo>
                  <a:lnTo>
                    <a:pt x="118" y="764"/>
                  </a:lnTo>
                  <a:lnTo>
                    <a:pt x="114" y="754"/>
                  </a:lnTo>
                  <a:lnTo>
                    <a:pt x="114" y="750"/>
                  </a:lnTo>
                  <a:lnTo>
                    <a:pt x="114" y="744"/>
                  </a:lnTo>
                  <a:lnTo>
                    <a:pt x="114" y="742"/>
                  </a:lnTo>
                  <a:lnTo>
                    <a:pt x="100" y="716"/>
                  </a:lnTo>
                  <a:lnTo>
                    <a:pt x="94" y="708"/>
                  </a:lnTo>
                  <a:lnTo>
                    <a:pt x="90" y="706"/>
                  </a:lnTo>
                  <a:lnTo>
                    <a:pt x="86" y="696"/>
                  </a:lnTo>
                  <a:lnTo>
                    <a:pt x="88" y="692"/>
                  </a:lnTo>
                  <a:lnTo>
                    <a:pt x="88" y="686"/>
                  </a:lnTo>
                  <a:lnTo>
                    <a:pt x="88" y="682"/>
                  </a:lnTo>
                  <a:lnTo>
                    <a:pt x="88" y="678"/>
                  </a:lnTo>
                  <a:lnTo>
                    <a:pt x="88" y="672"/>
                  </a:lnTo>
                  <a:lnTo>
                    <a:pt x="88" y="662"/>
                  </a:lnTo>
                  <a:lnTo>
                    <a:pt x="94" y="658"/>
                  </a:lnTo>
                  <a:lnTo>
                    <a:pt x="98" y="662"/>
                  </a:lnTo>
                  <a:lnTo>
                    <a:pt x="100" y="662"/>
                  </a:lnTo>
                  <a:lnTo>
                    <a:pt x="104" y="660"/>
                  </a:lnTo>
                  <a:lnTo>
                    <a:pt x="104" y="658"/>
                  </a:lnTo>
                  <a:lnTo>
                    <a:pt x="110" y="648"/>
                  </a:lnTo>
                  <a:lnTo>
                    <a:pt x="114" y="644"/>
                  </a:lnTo>
                  <a:lnTo>
                    <a:pt x="112" y="634"/>
                  </a:lnTo>
                  <a:lnTo>
                    <a:pt x="110" y="626"/>
                  </a:lnTo>
                  <a:lnTo>
                    <a:pt x="108" y="622"/>
                  </a:lnTo>
                  <a:lnTo>
                    <a:pt x="104" y="620"/>
                  </a:lnTo>
                  <a:lnTo>
                    <a:pt x="98" y="620"/>
                  </a:lnTo>
                  <a:lnTo>
                    <a:pt x="94" y="620"/>
                  </a:lnTo>
                  <a:lnTo>
                    <a:pt x="92" y="620"/>
                  </a:lnTo>
                  <a:lnTo>
                    <a:pt x="90" y="618"/>
                  </a:lnTo>
                  <a:lnTo>
                    <a:pt x="82" y="612"/>
                  </a:lnTo>
                  <a:lnTo>
                    <a:pt x="80" y="608"/>
                  </a:lnTo>
                  <a:lnTo>
                    <a:pt x="68" y="584"/>
                  </a:lnTo>
                  <a:lnTo>
                    <a:pt x="68" y="580"/>
                  </a:lnTo>
                  <a:lnTo>
                    <a:pt x="68" y="578"/>
                  </a:lnTo>
                  <a:lnTo>
                    <a:pt x="70" y="572"/>
                  </a:lnTo>
                  <a:lnTo>
                    <a:pt x="74" y="568"/>
                  </a:lnTo>
                  <a:lnTo>
                    <a:pt x="74" y="564"/>
                  </a:lnTo>
                  <a:lnTo>
                    <a:pt x="74" y="550"/>
                  </a:lnTo>
                  <a:lnTo>
                    <a:pt x="72" y="548"/>
                  </a:lnTo>
                  <a:lnTo>
                    <a:pt x="70" y="546"/>
                  </a:lnTo>
                  <a:lnTo>
                    <a:pt x="68" y="544"/>
                  </a:lnTo>
                  <a:lnTo>
                    <a:pt x="70" y="540"/>
                  </a:lnTo>
                  <a:lnTo>
                    <a:pt x="70" y="536"/>
                  </a:lnTo>
                  <a:lnTo>
                    <a:pt x="78" y="518"/>
                  </a:lnTo>
                  <a:lnTo>
                    <a:pt x="80" y="514"/>
                  </a:lnTo>
                  <a:lnTo>
                    <a:pt x="84" y="514"/>
                  </a:lnTo>
                  <a:lnTo>
                    <a:pt x="90" y="514"/>
                  </a:lnTo>
                  <a:lnTo>
                    <a:pt x="90" y="518"/>
                  </a:lnTo>
                  <a:lnTo>
                    <a:pt x="90" y="524"/>
                  </a:lnTo>
                  <a:lnTo>
                    <a:pt x="88" y="530"/>
                  </a:lnTo>
                  <a:lnTo>
                    <a:pt x="86" y="532"/>
                  </a:lnTo>
                  <a:lnTo>
                    <a:pt x="86" y="538"/>
                  </a:lnTo>
                  <a:lnTo>
                    <a:pt x="108" y="562"/>
                  </a:lnTo>
                  <a:lnTo>
                    <a:pt x="112" y="564"/>
                  </a:lnTo>
                  <a:lnTo>
                    <a:pt x="112" y="562"/>
                  </a:lnTo>
                  <a:lnTo>
                    <a:pt x="112" y="560"/>
                  </a:lnTo>
                  <a:lnTo>
                    <a:pt x="108" y="556"/>
                  </a:lnTo>
                  <a:lnTo>
                    <a:pt x="106" y="544"/>
                  </a:lnTo>
                  <a:lnTo>
                    <a:pt x="108" y="542"/>
                  </a:lnTo>
                  <a:lnTo>
                    <a:pt x="108" y="538"/>
                  </a:lnTo>
                  <a:lnTo>
                    <a:pt x="106" y="534"/>
                  </a:lnTo>
                  <a:lnTo>
                    <a:pt x="106" y="530"/>
                  </a:lnTo>
                  <a:lnTo>
                    <a:pt x="100" y="524"/>
                  </a:lnTo>
                  <a:lnTo>
                    <a:pt x="98" y="516"/>
                  </a:lnTo>
                  <a:lnTo>
                    <a:pt x="94" y="498"/>
                  </a:lnTo>
                  <a:lnTo>
                    <a:pt x="100" y="496"/>
                  </a:lnTo>
                  <a:lnTo>
                    <a:pt x="114" y="490"/>
                  </a:lnTo>
                  <a:lnTo>
                    <a:pt x="118" y="494"/>
                  </a:lnTo>
                  <a:lnTo>
                    <a:pt x="122" y="496"/>
                  </a:lnTo>
                  <a:lnTo>
                    <a:pt x="132" y="496"/>
                  </a:lnTo>
                  <a:lnTo>
                    <a:pt x="136" y="496"/>
                  </a:lnTo>
                  <a:lnTo>
                    <a:pt x="142" y="500"/>
                  </a:lnTo>
                  <a:lnTo>
                    <a:pt x="148" y="502"/>
                  </a:lnTo>
                  <a:lnTo>
                    <a:pt x="150" y="504"/>
                  </a:lnTo>
                  <a:lnTo>
                    <a:pt x="164" y="510"/>
                  </a:lnTo>
                  <a:lnTo>
                    <a:pt x="166" y="508"/>
                  </a:lnTo>
                  <a:lnTo>
                    <a:pt x="168" y="504"/>
                  </a:lnTo>
                  <a:lnTo>
                    <a:pt x="174" y="502"/>
                  </a:lnTo>
                  <a:lnTo>
                    <a:pt x="182" y="512"/>
                  </a:lnTo>
                  <a:lnTo>
                    <a:pt x="186" y="518"/>
                  </a:lnTo>
                  <a:lnTo>
                    <a:pt x="184" y="512"/>
                  </a:lnTo>
                  <a:lnTo>
                    <a:pt x="178" y="504"/>
                  </a:lnTo>
                  <a:lnTo>
                    <a:pt x="176" y="502"/>
                  </a:lnTo>
                  <a:lnTo>
                    <a:pt x="168" y="502"/>
                  </a:lnTo>
                  <a:lnTo>
                    <a:pt x="164" y="504"/>
                  </a:lnTo>
                  <a:lnTo>
                    <a:pt x="160" y="506"/>
                  </a:lnTo>
                  <a:lnTo>
                    <a:pt x="152" y="500"/>
                  </a:lnTo>
                  <a:lnTo>
                    <a:pt x="144" y="500"/>
                  </a:lnTo>
                  <a:lnTo>
                    <a:pt x="138" y="494"/>
                  </a:lnTo>
                  <a:lnTo>
                    <a:pt x="136" y="488"/>
                  </a:lnTo>
                  <a:lnTo>
                    <a:pt x="132" y="490"/>
                  </a:lnTo>
                  <a:lnTo>
                    <a:pt x="124" y="494"/>
                  </a:lnTo>
                  <a:lnTo>
                    <a:pt x="112" y="484"/>
                  </a:lnTo>
                  <a:lnTo>
                    <a:pt x="110" y="482"/>
                  </a:lnTo>
                  <a:lnTo>
                    <a:pt x="108" y="480"/>
                  </a:lnTo>
                  <a:lnTo>
                    <a:pt x="104" y="476"/>
                  </a:lnTo>
                  <a:lnTo>
                    <a:pt x="100" y="476"/>
                  </a:lnTo>
                  <a:lnTo>
                    <a:pt x="92" y="478"/>
                  </a:lnTo>
                  <a:lnTo>
                    <a:pt x="84" y="498"/>
                  </a:lnTo>
                  <a:lnTo>
                    <a:pt x="88" y="502"/>
                  </a:lnTo>
                  <a:lnTo>
                    <a:pt x="88" y="506"/>
                  </a:lnTo>
                  <a:lnTo>
                    <a:pt x="84" y="510"/>
                  </a:lnTo>
                  <a:lnTo>
                    <a:pt x="80" y="510"/>
                  </a:lnTo>
                  <a:lnTo>
                    <a:pt x="68" y="496"/>
                  </a:lnTo>
                  <a:lnTo>
                    <a:pt x="58" y="482"/>
                  </a:lnTo>
                  <a:lnTo>
                    <a:pt x="56" y="480"/>
                  </a:lnTo>
                  <a:lnTo>
                    <a:pt x="50" y="474"/>
                  </a:lnTo>
                  <a:lnTo>
                    <a:pt x="48" y="474"/>
                  </a:lnTo>
                  <a:lnTo>
                    <a:pt x="44" y="472"/>
                  </a:lnTo>
                  <a:lnTo>
                    <a:pt x="50" y="462"/>
                  </a:lnTo>
                  <a:lnTo>
                    <a:pt x="58" y="470"/>
                  </a:lnTo>
                  <a:lnTo>
                    <a:pt x="60" y="474"/>
                  </a:lnTo>
                  <a:lnTo>
                    <a:pt x="60" y="472"/>
                  </a:lnTo>
                  <a:lnTo>
                    <a:pt x="58" y="468"/>
                  </a:lnTo>
                  <a:lnTo>
                    <a:pt x="52" y="446"/>
                  </a:lnTo>
                  <a:lnTo>
                    <a:pt x="46" y="422"/>
                  </a:lnTo>
                  <a:lnTo>
                    <a:pt x="44" y="420"/>
                  </a:lnTo>
                  <a:lnTo>
                    <a:pt x="40" y="418"/>
                  </a:lnTo>
                  <a:lnTo>
                    <a:pt x="36" y="412"/>
                  </a:lnTo>
                  <a:lnTo>
                    <a:pt x="34" y="410"/>
                  </a:lnTo>
                  <a:lnTo>
                    <a:pt x="30" y="404"/>
                  </a:lnTo>
                  <a:lnTo>
                    <a:pt x="28" y="398"/>
                  </a:lnTo>
                  <a:lnTo>
                    <a:pt x="24" y="384"/>
                  </a:lnTo>
                  <a:lnTo>
                    <a:pt x="18" y="374"/>
                  </a:lnTo>
                  <a:lnTo>
                    <a:pt x="12" y="364"/>
                  </a:lnTo>
                  <a:lnTo>
                    <a:pt x="6" y="354"/>
                  </a:lnTo>
                  <a:lnTo>
                    <a:pt x="8" y="350"/>
                  </a:lnTo>
                  <a:lnTo>
                    <a:pt x="12" y="348"/>
                  </a:lnTo>
                  <a:lnTo>
                    <a:pt x="14" y="344"/>
                  </a:lnTo>
                  <a:lnTo>
                    <a:pt x="16" y="334"/>
                  </a:lnTo>
                  <a:lnTo>
                    <a:pt x="16" y="326"/>
                  </a:lnTo>
                  <a:lnTo>
                    <a:pt x="14" y="316"/>
                  </a:lnTo>
                  <a:lnTo>
                    <a:pt x="14" y="306"/>
                  </a:lnTo>
                  <a:lnTo>
                    <a:pt x="16" y="302"/>
                  </a:lnTo>
                  <a:lnTo>
                    <a:pt x="22" y="290"/>
                  </a:lnTo>
                  <a:lnTo>
                    <a:pt x="24" y="288"/>
                  </a:lnTo>
                  <a:lnTo>
                    <a:pt x="26" y="284"/>
                  </a:lnTo>
                  <a:lnTo>
                    <a:pt x="30" y="266"/>
                  </a:lnTo>
                  <a:lnTo>
                    <a:pt x="28" y="256"/>
                  </a:lnTo>
                  <a:lnTo>
                    <a:pt x="26" y="246"/>
                  </a:lnTo>
                  <a:lnTo>
                    <a:pt x="24" y="234"/>
                  </a:lnTo>
                  <a:lnTo>
                    <a:pt x="18" y="216"/>
                  </a:lnTo>
                  <a:lnTo>
                    <a:pt x="16" y="212"/>
                  </a:lnTo>
                  <a:lnTo>
                    <a:pt x="12" y="208"/>
                  </a:lnTo>
                  <a:lnTo>
                    <a:pt x="8" y="204"/>
                  </a:lnTo>
                  <a:lnTo>
                    <a:pt x="2" y="192"/>
                  </a:lnTo>
                  <a:lnTo>
                    <a:pt x="0" y="188"/>
                  </a:lnTo>
                  <a:lnTo>
                    <a:pt x="2" y="184"/>
                  </a:lnTo>
                  <a:lnTo>
                    <a:pt x="4" y="182"/>
                  </a:lnTo>
                  <a:lnTo>
                    <a:pt x="4" y="172"/>
                  </a:lnTo>
                  <a:lnTo>
                    <a:pt x="2" y="168"/>
                  </a:lnTo>
                  <a:lnTo>
                    <a:pt x="8" y="160"/>
                  </a:lnTo>
                  <a:lnTo>
                    <a:pt x="12" y="154"/>
                  </a:lnTo>
                  <a:lnTo>
                    <a:pt x="22" y="142"/>
                  </a:lnTo>
                  <a:lnTo>
                    <a:pt x="24" y="140"/>
                  </a:lnTo>
                  <a:lnTo>
                    <a:pt x="26" y="138"/>
                  </a:lnTo>
                  <a:lnTo>
                    <a:pt x="30" y="140"/>
                  </a:lnTo>
                  <a:lnTo>
                    <a:pt x="38" y="134"/>
                  </a:lnTo>
                  <a:lnTo>
                    <a:pt x="48" y="114"/>
                  </a:lnTo>
                  <a:lnTo>
                    <a:pt x="50" y="110"/>
                  </a:lnTo>
                  <a:lnTo>
                    <a:pt x="50" y="106"/>
                  </a:lnTo>
                  <a:lnTo>
                    <a:pt x="52" y="96"/>
                  </a:lnTo>
                  <a:lnTo>
                    <a:pt x="58" y="86"/>
                  </a:lnTo>
                  <a:lnTo>
                    <a:pt x="66" y="76"/>
                  </a:lnTo>
                  <a:lnTo>
                    <a:pt x="68" y="72"/>
                  </a:lnTo>
                  <a:lnTo>
                    <a:pt x="70" y="68"/>
                  </a:lnTo>
                  <a:lnTo>
                    <a:pt x="70" y="64"/>
                  </a:lnTo>
                  <a:lnTo>
                    <a:pt x="70" y="58"/>
                  </a:lnTo>
                  <a:lnTo>
                    <a:pt x="72" y="38"/>
                  </a:lnTo>
                  <a:lnTo>
                    <a:pt x="70" y="28"/>
                  </a:lnTo>
                  <a:lnTo>
                    <a:pt x="68" y="20"/>
                  </a:lnTo>
                  <a:lnTo>
                    <a:pt x="72" y="16"/>
                  </a:lnTo>
                  <a:lnTo>
                    <a:pt x="74" y="16"/>
                  </a:lnTo>
                  <a:lnTo>
                    <a:pt x="78" y="6"/>
                  </a:lnTo>
                  <a:lnTo>
                    <a:pt x="80" y="2"/>
                  </a:lnTo>
                  <a:lnTo>
                    <a:pt x="80" y="0"/>
                  </a:lnTo>
                  <a:lnTo>
                    <a:pt x="100" y="6"/>
                  </a:lnTo>
                  <a:lnTo>
                    <a:pt x="106" y="8"/>
                  </a:lnTo>
                  <a:lnTo>
                    <a:pt x="136" y="18"/>
                  </a:lnTo>
                  <a:lnTo>
                    <a:pt x="142" y="18"/>
                  </a:lnTo>
                  <a:lnTo>
                    <a:pt x="146" y="20"/>
                  </a:lnTo>
                  <a:lnTo>
                    <a:pt x="152" y="22"/>
                  </a:lnTo>
                  <a:lnTo>
                    <a:pt x="156" y="22"/>
                  </a:lnTo>
                  <a:lnTo>
                    <a:pt x="160" y="24"/>
                  </a:lnTo>
                  <a:lnTo>
                    <a:pt x="164" y="26"/>
                  </a:lnTo>
                  <a:lnTo>
                    <a:pt x="168" y="28"/>
                  </a:lnTo>
                  <a:lnTo>
                    <a:pt x="174" y="28"/>
                  </a:lnTo>
                  <a:lnTo>
                    <a:pt x="178" y="30"/>
                  </a:lnTo>
                  <a:lnTo>
                    <a:pt x="192" y="34"/>
                  </a:lnTo>
                  <a:lnTo>
                    <a:pt x="200" y="36"/>
                  </a:lnTo>
                  <a:lnTo>
                    <a:pt x="206" y="38"/>
                  </a:lnTo>
                  <a:lnTo>
                    <a:pt x="216" y="40"/>
                  </a:lnTo>
                  <a:lnTo>
                    <a:pt x="218" y="42"/>
                  </a:lnTo>
                  <a:lnTo>
                    <a:pt x="226" y="44"/>
                  </a:lnTo>
                  <a:lnTo>
                    <a:pt x="254" y="52"/>
                  </a:lnTo>
                  <a:lnTo>
                    <a:pt x="260" y="52"/>
                  </a:lnTo>
                  <a:lnTo>
                    <a:pt x="262" y="54"/>
                  </a:lnTo>
                  <a:lnTo>
                    <a:pt x="272" y="56"/>
                  </a:lnTo>
                  <a:lnTo>
                    <a:pt x="276" y="58"/>
                  </a:lnTo>
                  <a:lnTo>
                    <a:pt x="282" y="58"/>
                  </a:lnTo>
                  <a:lnTo>
                    <a:pt x="290" y="62"/>
                  </a:lnTo>
                  <a:lnTo>
                    <a:pt x="298" y="64"/>
                  </a:lnTo>
                  <a:lnTo>
                    <a:pt x="302" y="64"/>
                  </a:lnTo>
                  <a:lnTo>
                    <a:pt x="314" y="68"/>
                  </a:lnTo>
                  <a:lnTo>
                    <a:pt x="318" y="70"/>
                  </a:lnTo>
                  <a:lnTo>
                    <a:pt x="324" y="70"/>
                  </a:lnTo>
                  <a:lnTo>
                    <a:pt x="336" y="74"/>
                  </a:lnTo>
                  <a:lnTo>
                    <a:pt x="346" y="76"/>
                  </a:lnTo>
                  <a:lnTo>
                    <a:pt x="350" y="76"/>
                  </a:lnTo>
                  <a:lnTo>
                    <a:pt x="356" y="78"/>
                  </a:lnTo>
                  <a:lnTo>
                    <a:pt x="368" y="82"/>
                  </a:lnTo>
                  <a:lnTo>
                    <a:pt x="376" y="84"/>
                  </a:lnTo>
                  <a:lnTo>
                    <a:pt x="382" y="86"/>
                  </a:lnTo>
                  <a:lnTo>
                    <a:pt x="390" y="88"/>
                  </a:lnTo>
                  <a:lnTo>
                    <a:pt x="422" y="96"/>
                  </a:lnTo>
                  <a:lnTo>
                    <a:pt x="448" y="102"/>
                  </a:lnTo>
                  <a:lnTo>
                    <a:pt x="452" y="104"/>
                  </a:lnTo>
                  <a:lnTo>
                    <a:pt x="400" y="280"/>
                  </a:lnTo>
                  <a:lnTo>
                    <a:pt x="382" y="346"/>
                  </a:lnTo>
                  <a:lnTo>
                    <a:pt x="372" y="378"/>
                  </a:lnTo>
                  <a:lnTo>
                    <a:pt x="368" y="390"/>
                  </a:lnTo>
                  <a:lnTo>
                    <a:pt x="364" y="404"/>
                  </a:lnTo>
                  <a:lnTo>
                    <a:pt x="354" y="440"/>
                  </a:lnTo>
                  <a:lnTo>
                    <a:pt x="368" y="458"/>
                  </a:lnTo>
                  <a:lnTo>
                    <a:pt x="388" y="490"/>
                  </a:lnTo>
                  <a:lnTo>
                    <a:pt x="426" y="542"/>
                  </a:lnTo>
                  <a:lnTo>
                    <a:pt x="434" y="554"/>
                  </a:lnTo>
                  <a:lnTo>
                    <a:pt x="472" y="608"/>
                  </a:lnTo>
                  <a:lnTo>
                    <a:pt x="484" y="624"/>
                  </a:lnTo>
                  <a:lnTo>
                    <a:pt x="508" y="658"/>
                  </a:lnTo>
                  <a:lnTo>
                    <a:pt x="518" y="674"/>
                  </a:lnTo>
                  <a:lnTo>
                    <a:pt x="532" y="692"/>
                  </a:lnTo>
                  <a:lnTo>
                    <a:pt x="542" y="708"/>
                  </a:lnTo>
                  <a:lnTo>
                    <a:pt x="554" y="724"/>
                  </a:lnTo>
                  <a:lnTo>
                    <a:pt x="566" y="740"/>
                  </a:lnTo>
                  <a:lnTo>
                    <a:pt x="580" y="758"/>
                  </a:lnTo>
                  <a:lnTo>
                    <a:pt x="590" y="772"/>
                  </a:lnTo>
                  <a:lnTo>
                    <a:pt x="602" y="790"/>
                  </a:lnTo>
                  <a:lnTo>
                    <a:pt x="612" y="806"/>
                  </a:lnTo>
                  <a:lnTo>
                    <a:pt x="636" y="838"/>
                  </a:lnTo>
                  <a:lnTo>
                    <a:pt x="650" y="856"/>
                  </a:lnTo>
                  <a:lnTo>
                    <a:pt x="662" y="874"/>
                  </a:lnTo>
                  <a:lnTo>
                    <a:pt x="670" y="886"/>
                  </a:lnTo>
                  <a:lnTo>
                    <a:pt x="686" y="908"/>
                  </a:lnTo>
                  <a:lnTo>
                    <a:pt x="708" y="942"/>
                  </a:lnTo>
                  <a:lnTo>
                    <a:pt x="720" y="956"/>
                  </a:lnTo>
                  <a:lnTo>
                    <a:pt x="730" y="970"/>
                  </a:lnTo>
                  <a:lnTo>
                    <a:pt x="756" y="1008"/>
                  </a:lnTo>
                  <a:lnTo>
                    <a:pt x="760" y="1012"/>
                  </a:lnTo>
                  <a:lnTo>
                    <a:pt x="756" y="1024"/>
                  </a:lnTo>
                  <a:lnTo>
                    <a:pt x="762" y="1034"/>
                  </a:lnTo>
                  <a:lnTo>
                    <a:pt x="766" y="1042"/>
                  </a:lnTo>
                  <a:lnTo>
                    <a:pt x="768" y="1050"/>
                  </a:lnTo>
                  <a:lnTo>
                    <a:pt x="772" y="1058"/>
                  </a:lnTo>
                  <a:lnTo>
                    <a:pt x="772" y="1068"/>
                  </a:lnTo>
                  <a:lnTo>
                    <a:pt x="772" y="1072"/>
                  </a:lnTo>
                  <a:lnTo>
                    <a:pt x="774" y="1080"/>
                  </a:lnTo>
                  <a:lnTo>
                    <a:pt x="780" y="1086"/>
                  </a:lnTo>
                  <a:lnTo>
                    <a:pt x="784" y="1090"/>
                  </a:lnTo>
                  <a:lnTo>
                    <a:pt x="786" y="1092"/>
                  </a:lnTo>
                  <a:lnTo>
                    <a:pt x="790" y="1094"/>
                  </a:lnTo>
                  <a:lnTo>
                    <a:pt x="790" y="1096"/>
                  </a:lnTo>
                  <a:lnTo>
                    <a:pt x="792" y="1098"/>
                  </a:lnTo>
                  <a:lnTo>
                    <a:pt x="794" y="1104"/>
                  </a:lnTo>
                  <a:lnTo>
                    <a:pt x="780" y="1112"/>
                  </a:lnTo>
                  <a:lnTo>
                    <a:pt x="770" y="1116"/>
                  </a:lnTo>
                  <a:lnTo>
                    <a:pt x="764" y="1116"/>
                  </a:lnTo>
                  <a:lnTo>
                    <a:pt x="762" y="1118"/>
                  </a:lnTo>
                  <a:lnTo>
                    <a:pt x="758" y="1120"/>
                  </a:lnTo>
                  <a:lnTo>
                    <a:pt x="756" y="1128"/>
                  </a:lnTo>
                  <a:lnTo>
                    <a:pt x="750" y="1130"/>
                  </a:lnTo>
                  <a:lnTo>
                    <a:pt x="744" y="1134"/>
                  </a:lnTo>
                  <a:lnTo>
                    <a:pt x="742" y="1134"/>
                  </a:lnTo>
                  <a:lnTo>
                    <a:pt x="742" y="1144"/>
                  </a:lnTo>
                  <a:lnTo>
                    <a:pt x="742" y="1154"/>
                  </a:lnTo>
                  <a:lnTo>
                    <a:pt x="740" y="1160"/>
                  </a:lnTo>
                  <a:lnTo>
                    <a:pt x="732" y="1178"/>
                  </a:lnTo>
                  <a:lnTo>
                    <a:pt x="718" y="1192"/>
                  </a:lnTo>
                  <a:lnTo>
                    <a:pt x="708" y="1194"/>
                  </a:lnTo>
                  <a:lnTo>
                    <a:pt x="706" y="1202"/>
                  </a:lnTo>
                  <a:lnTo>
                    <a:pt x="708" y="1206"/>
                  </a:lnTo>
                  <a:lnTo>
                    <a:pt x="708" y="1212"/>
                  </a:lnTo>
                  <a:lnTo>
                    <a:pt x="710" y="1216"/>
                  </a:lnTo>
                  <a:lnTo>
                    <a:pt x="708" y="1222"/>
                  </a:lnTo>
                  <a:lnTo>
                    <a:pt x="704" y="1226"/>
                  </a:lnTo>
                  <a:lnTo>
                    <a:pt x="704" y="1230"/>
                  </a:lnTo>
                  <a:lnTo>
                    <a:pt x="704" y="1232"/>
                  </a:lnTo>
                  <a:lnTo>
                    <a:pt x="706" y="1236"/>
                  </a:lnTo>
                  <a:lnTo>
                    <a:pt x="712" y="1238"/>
                  </a:lnTo>
                  <a:lnTo>
                    <a:pt x="716" y="1238"/>
                  </a:lnTo>
                  <a:lnTo>
                    <a:pt x="718" y="1238"/>
                  </a:lnTo>
                  <a:lnTo>
                    <a:pt x="720" y="1240"/>
                  </a:lnTo>
                  <a:lnTo>
                    <a:pt x="724" y="1248"/>
                  </a:lnTo>
                  <a:lnTo>
                    <a:pt x="722" y="1260"/>
                  </a:lnTo>
                  <a:lnTo>
                    <a:pt x="710" y="1272"/>
                  </a:lnTo>
                  <a:lnTo>
                    <a:pt x="708" y="1274"/>
                  </a:lnTo>
                  <a:lnTo>
                    <a:pt x="706" y="1272"/>
                  </a:lnTo>
                  <a:lnTo>
                    <a:pt x="704" y="1272"/>
                  </a:lnTo>
                  <a:lnTo>
                    <a:pt x="698" y="1270"/>
                  </a:lnTo>
                  <a:lnTo>
                    <a:pt x="696" y="1268"/>
                  </a:lnTo>
                  <a:lnTo>
                    <a:pt x="692" y="1272"/>
                  </a:lnTo>
                  <a:lnTo>
                    <a:pt x="690" y="1272"/>
                  </a:lnTo>
                  <a:lnTo>
                    <a:pt x="676" y="1270"/>
                  </a:lnTo>
                  <a:lnTo>
                    <a:pt x="660" y="1266"/>
                  </a:lnTo>
                  <a:lnTo>
                    <a:pt x="642" y="1266"/>
                  </a:lnTo>
                  <a:lnTo>
                    <a:pt x="620" y="1262"/>
                  </a:lnTo>
                  <a:lnTo>
                    <a:pt x="598" y="1260"/>
                  </a:lnTo>
                  <a:lnTo>
                    <a:pt x="568" y="1256"/>
                  </a:lnTo>
                  <a:lnTo>
                    <a:pt x="532" y="1252"/>
                  </a:lnTo>
                  <a:lnTo>
                    <a:pt x="504" y="1248"/>
                  </a:lnTo>
                  <a:lnTo>
                    <a:pt x="482" y="1246"/>
                  </a:lnTo>
                  <a:lnTo>
                    <a:pt x="462" y="1242"/>
                  </a:lnTo>
                  <a:lnTo>
                    <a:pt x="442" y="1240"/>
                  </a:lnTo>
                  <a:lnTo>
                    <a:pt x="440" y="124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8" name="Google Shape;818;p8"/>
            <p:cNvSpPr/>
            <p:nvPr/>
          </p:nvSpPr>
          <p:spPr>
            <a:xfrm>
              <a:off x="486" y="2294"/>
              <a:ext cx="40" cy="18"/>
            </a:xfrm>
            <a:custGeom>
              <a:rect b="b" l="l" r="r" t="t"/>
              <a:pathLst>
                <a:path extrusionOk="0" h="18" w="40">
                  <a:moveTo>
                    <a:pt x="6" y="0"/>
                  </a:moveTo>
                  <a:lnTo>
                    <a:pt x="22" y="8"/>
                  </a:lnTo>
                  <a:lnTo>
                    <a:pt x="32" y="10"/>
                  </a:lnTo>
                  <a:lnTo>
                    <a:pt x="36" y="10"/>
                  </a:lnTo>
                  <a:lnTo>
                    <a:pt x="38" y="10"/>
                  </a:lnTo>
                  <a:lnTo>
                    <a:pt x="40" y="14"/>
                  </a:lnTo>
                  <a:lnTo>
                    <a:pt x="38" y="16"/>
                  </a:lnTo>
                  <a:lnTo>
                    <a:pt x="30" y="18"/>
                  </a:lnTo>
                  <a:lnTo>
                    <a:pt x="18" y="16"/>
                  </a:lnTo>
                  <a:lnTo>
                    <a:pt x="12" y="16"/>
                  </a:lnTo>
                  <a:lnTo>
                    <a:pt x="10" y="16"/>
                  </a:lnTo>
                  <a:lnTo>
                    <a:pt x="6" y="14"/>
                  </a:lnTo>
                  <a:lnTo>
                    <a:pt x="2" y="10"/>
                  </a:lnTo>
                  <a:lnTo>
                    <a:pt x="0" y="2"/>
                  </a:lnTo>
                  <a:lnTo>
                    <a:pt x="2" y="0"/>
                  </a:lnTo>
                  <a:lnTo>
                    <a:pt x="6"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9" name="Google Shape;819;p8"/>
            <p:cNvSpPr/>
            <p:nvPr/>
          </p:nvSpPr>
          <p:spPr>
            <a:xfrm>
              <a:off x="454" y="2294"/>
              <a:ext cx="24" cy="14"/>
            </a:xfrm>
            <a:custGeom>
              <a:rect b="b" l="l" r="r" t="t"/>
              <a:pathLst>
                <a:path extrusionOk="0" h="14" w="24">
                  <a:moveTo>
                    <a:pt x="22" y="8"/>
                  </a:moveTo>
                  <a:lnTo>
                    <a:pt x="24" y="8"/>
                  </a:lnTo>
                  <a:lnTo>
                    <a:pt x="24" y="12"/>
                  </a:lnTo>
                  <a:lnTo>
                    <a:pt x="16" y="14"/>
                  </a:lnTo>
                  <a:lnTo>
                    <a:pt x="8" y="14"/>
                  </a:lnTo>
                  <a:lnTo>
                    <a:pt x="6" y="14"/>
                  </a:lnTo>
                  <a:lnTo>
                    <a:pt x="4" y="12"/>
                  </a:lnTo>
                  <a:lnTo>
                    <a:pt x="4" y="10"/>
                  </a:lnTo>
                  <a:lnTo>
                    <a:pt x="2" y="10"/>
                  </a:lnTo>
                  <a:lnTo>
                    <a:pt x="2" y="6"/>
                  </a:lnTo>
                  <a:lnTo>
                    <a:pt x="0" y="0"/>
                  </a:lnTo>
                  <a:lnTo>
                    <a:pt x="4" y="0"/>
                  </a:lnTo>
                  <a:lnTo>
                    <a:pt x="8" y="0"/>
                  </a:lnTo>
                  <a:lnTo>
                    <a:pt x="18" y="2"/>
                  </a:lnTo>
                  <a:lnTo>
                    <a:pt x="22" y="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0" name="Google Shape;820;p8"/>
            <p:cNvSpPr/>
            <p:nvPr/>
          </p:nvSpPr>
          <p:spPr>
            <a:xfrm>
              <a:off x="602" y="2394"/>
              <a:ext cx="26" cy="26"/>
            </a:xfrm>
            <a:custGeom>
              <a:rect b="b" l="l" r="r" t="t"/>
              <a:pathLst>
                <a:path extrusionOk="0" h="26" w="26">
                  <a:moveTo>
                    <a:pt x="6" y="2"/>
                  </a:moveTo>
                  <a:lnTo>
                    <a:pt x="12" y="8"/>
                  </a:lnTo>
                  <a:lnTo>
                    <a:pt x="18" y="10"/>
                  </a:lnTo>
                  <a:lnTo>
                    <a:pt x="20" y="16"/>
                  </a:lnTo>
                  <a:lnTo>
                    <a:pt x="26" y="22"/>
                  </a:lnTo>
                  <a:lnTo>
                    <a:pt x="24" y="24"/>
                  </a:lnTo>
                  <a:lnTo>
                    <a:pt x="24" y="26"/>
                  </a:lnTo>
                  <a:lnTo>
                    <a:pt x="8" y="20"/>
                  </a:lnTo>
                  <a:lnTo>
                    <a:pt x="0" y="0"/>
                  </a:lnTo>
                  <a:lnTo>
                    <a:pt x="4" y="0"/>
                  </a:lnTo>
                  <a:lnTo>
                    <a:pt x="6" y="0"/>
                  </a:lnTo>
                  <a:lnTo>
                    <a:pt x="6" y="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1" name="Google Shape;821;p8"/>
            <p:cNvSpPr/>
            <p:nvPr/>
          </p:nvSpPr>
          <p:spPr>
            <a:xfrm>
              <a:off x="588" y="2444"/>
              <a:ext cx="16" cy="30"/>
            </a:xfrm>
            <a:custGeom>
              <a:rect b="b" l="l" r="r" t="t"/>
              <a:pathLst>
                <a:path extrusionOk="0" h="30" w="16">
                  <a:moveTo>
                    <a:pt x="4" y="6"/>
                  </a:moveTo>
                  <a:lnTo>
                    <a:pt x="4" y="8"/>
                  </a:lnTo>
                  <a:lnTo>
                    <a:pt x="4" y="10"/>
                  </a:lnTo>
                  <a:lnTo>
                    <a:pt x="6" y="12"/>
                  </a:lnTo>
                  <a:lnTo>
                    <a:pt x="8" y="14"/>
                  </a:lnTo>
                  <a:lnTo>
                    <a:pt x="12" y="22"/>
                  </a:lnTo>
                  <a:lnTo>
                    <a:pt x="16" y="26"/>
                  </a:lnTo>
                  <a:lnTo>
                    <a:pt x="16" y="28"/>
                  </a:lnTo>
                  <a:lnTo>
                    <a:pt x="12" y="30"/>
                  </a:lnTo>
                  <a:lnTo>
                    <a:pt x="6" y="24"/>
                  </a:lnTo>
                  <a:lnTo>
                    <a:pt x="4" y="22"/>
                  </a:lnTo>
                  <a:lnTo>
                    <a:pt x="2" y="14"/>
                  </a:lnTo>
                  <a:lnTo>
                    <a:pt x="0" y="6"/>
                  </a:lnTo>
                  <a:lnTo>
                    <a:pt x="0" y="0"/>
                  </a:lnTo>
                  <a:lnTo>
                    <a:pt x="4" y="0"/>
                  </a:lnTo>
                  <a:lnTo>
                    <a:pt x="4" y="6"/>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22" name="Google Shape;822;p8"/>
          <p:cNvSpPr/>
          <p:nvPr/>
        </p:nvSpPr>
        <p:spPr>
          <a:xfrm>
            <a:off x="6303963" y="4302125"/>
            <a:ext cx="895350" cy="742950"/>
          </a:xfrm>
          <a:custGeom>
            <a:rect b="b" l="l" r="r" t="t"/>
            <a:pathLst>
              <a:path extrusionOk="0" h="468" w="564">
                <a:moveTo>
                  <a:pt x="428" y="456"/>
                </a:moveTo>
                <a:lnTo>
                  <a:pt x="430" y="454"/>
                </a:lnTo>
                <a:lnTo>
                  <a:pt x="430" y="452"/>
                </a:lnTo>
                <a:lnTo>
                  <a:pt x="428" y="442"/>
                </a:lnTo>
                <a:lnTo>
                  <a:pt x="424" y="436"/>
                </a:lnTo>
                <a:lnTo>
                  <a:pt x="416" y="430"/>
                </a:lnTo>
                <a:lnTo>
                  <a:pt x="410" y="430"/>
                </a:lnTo>
                <a:lnTo>
                  <a:pt x="406" y="428"/>
                </a:lnTo>
                <a:lnTo>
                  <a:pt x="396" y="432"/>
                </a:lnTo>
                <a:lnTo>
                  <a:pt x="390" y="440"/>
                </a:lnTo>
                <a:lnTo>
                  <a:pt x="384" y="450"/>
                </a:lnTo>
                <a:lnTo>
                  <a:pt x="380" y="452"/>
                </a:lnTo>
                <a:lnTo>
                  <a:pt x="378" y="454"/>
                </a:lnTo>
                <a:lnTo>
                  <a:pt x="372" y="456"/>
                </a:lnTo>
                <a:lnTo>
                  <a:pt x="358" y="454"/>
                </a:lnTo>
                <a:lnTo>
                  <a:pt x="354" y="452"/>
                </a:lnTo>
                <a:lnTo>
                  <a:pt x="354" y="450"/>
                </a:lnTo>
                <a:lnTo>
                  <a:pt x="344" y="444"/>
                </a:lnTo>
                <a:lnTo>
                  <a:pt x="340" y="444"/>
                </a:lnTo>
                <a:lnTo>
                  <a:pt x="340" y="448"/>
                </a:lnTo>
                <a:lnTo>
                  <a:pt x="336" y="448"/>
                </a:lnTo>
                <a:lnTo>
                  <a:pt x="334" y="446"/>
                </a:lnTo>
                <a:lnTo>
                  <a:pt x="322" y="444"/>
                </a:lnTo>
                <a:lnTo>
                  <a:pt x="320" y="444"/>
                </a:lnTo>
                <a:lnTo>
                  <a:pt x="316" y="444"/>
                </a:lnTo>
                <a:lnTo>
                  <a:pt x="314" y="442"/>
                </a:lnTo>
                <a:lnTo>
                  <a:pt x="310" y="440"/>
                </a:lnTo>
                <a:lnTo>
                  <a:pt x="308" y="438"/>
                </a:lnTo>
                <a:lnTo>
                  <a:pt x="306" y="434"/>
                </a:lnTo>
                <a:lnTo>
                  <a:pt x="320" y="428"/>
                </a:lnTo>
                <a:lnTo>
                  <a:pt x="326" y="432"/>
                </a:lnTo>
                <a:lnTo>
                  <a:pt x="326" y="436"/>
                </a:lnTo>
                <a:lnTo>
                  <a:pt x="324" y="438"/>
                </a:lnTo>
                <a:lnTo>
                  <a:pt x="328" y="442"/>
                </a:lnTo>
                <a:lnTo>
                  <a:pt x="332" y="440"/>
                </a:lnTo>
                <a:lnTo>
                  <a:pt x="332" y="432"/>
                </a:lnTo>
                <a:lnTo>
                  <a:pt x="330" y="430"/>
                </a:lnTo>
                <a:lnTo>
                  <a:pt x="314" y="416"/>
                </a:lnTo>
                <a:lnTo>
                  <a:pt x="296" y="408"/>
                </a:lnTo>
                <a:lnTo>
                  <a:pt x="284" y="410"/>
                </a:lnTo>
                <a:lnTo>
                  <a:pt x="282" y="408"/>
                </a:lnTo>
                <a:lnTo>
                  <a:pt x="282" y="404"/>
                </a:lnTo>
                <a:lnTo>
                  <a:pt x="280" y="398"/>
                </a:lnTo>
                <a:lnTo>
                  <a:pt x="272" y="386"/>
                </a:lnTo>
                <a:lnTo>
                  <a:pt x="268" y="386"/>
                </a:lnTo>
                <a:lnTo>
                  <a:pt x="250" y="380"/>
                </a:lnTo>
                <a:lnTo>
                  <a:pt x="248" y="378"/>
                </a:lnTo>
                <a:lnTo>
                  <a:pt x="242" y="376"/>
                </a:lnTo>
                <a:lnTo>
                  <a:pt x="214" y="386"/>
                </a:lnTo>
                <a:lnTo>
                  <a:pt x="212" y="396"/>
                </a:lnTo>
                <a:lnTo>
                  <a:pt x="222" y="402"/>
                </a:lnTo>
                <a:lnTo>
                  <a:pt x="216" y="406"/>
                </a:lnTo>
                <a:lnTo>
                  <a:pt x="202" y="412"/>
                </a:lnTo>
                <a:lnTo>
                  <a:pt x="198" y="414"/>
                </a:lnTo>
                <a:lnTo>
                  <a:pt x="196" y="414"/>
                </a:lnTo>
                <a:lnTo>
                  <a:pt x="170" y="410"/>
                </a:lnTo>
                <a:lnTo>
                  <a:pt x="156" y="408"/>
                </a:lnTo>
                <a:lnTo>
                  <a:pt x="150" y="406"/>
                </a:lnTo>
                <a:lnTo>
                  <a:pt x="142" y="402"/>
                </a:lnTo>
                <a:lnTo>
                  <a:pt x="138" y="400"/>
                </a:lnTo>
                <a:lnTo>
                  <a:pt x="132" y="396"/>
                </a:lnTo>
                <a:lnTo>
                  <a:pt x="118" y="392"/>
                </a:lnTo>
                <a:lnTo>
                  <a:pt x="108" y="390"/>
                </a:lnTo>
                <a:lnTo>
                  <a:pt x="106" y="390"/>
                </a:lnTo>
                <a:lnTo>
                  <a:pt x="96" y="388"/>
                </a:lnTo>
                <a:lnTo>
                  <a:pt x="92" y="388"/>
                </a:lnTo>
                <a:lnTo>
                  <a:pt x="88" y="388"/>
                </a:lnTo>
                <a:lnTo>
                  <a:pt x="48" y="390"/>
                </a:lnTo>
                <a:lnTo>
                  <a:pt x="44" y="392"/>
                </a:lnTo>
                <a:lnTo>
                  <a:pt x="40" y="394"/>
                </a:lnTo>
                <a:lnTo>
                  <a:pt x="34" y="396"/>
                </a:lnTo>
                <a:lnTo>
                  <a:pt x="32" y="398"/>
                </a:lnTo>
                <a:lnTo>
                  <a:pt x="28" y="398"/>
                </a:lnTo>
                <a:lnTo>
                  <a:pt x="24" y="394"/>
                </a:lnTo>
                <a:lnTo>
                  <a:pt x="22" y="388"/>
                </a:lnTo>
                <a:lnTo>
                  <a:pt x="24" y="386"/>
                </a:lnTo>
                <a:lnTo>
                  <a:pt x="28" y="384"/>
                </a:lnTo>
                <a:lnTo>
                  <a:pt x="34" y="384"/>
                </a:lnTo>
                <a:lnTo>
                  <a:pt x="36" y="376"/>
                </a:lnTo>
                <a:lnTo>
                  <a:pt x="36" y="366"/>
                </a:lnTo>
                <a:lnTo>
                  <a:pt x="34" y="364"/>
                </a:lnTo>
                <a:lnTo>
                  <a:pt x="38" y="362"/>
                </a:lnTo>
                <a:lnTo>
                  <a:pt x="42" y="356"/>
                </a:lnTo>
                <a:lnTo>
                  <a:pt x="44" y="346"/>
                </a:lnTo>
                <a:lnTo>
                  <a:pt x="42" y="334"/>
                </a:lnTo>
                <a:lnTo>
                  <a:pt x="40" y="328"/>
                </a:lnTo>
                <a:lnTo>
                  <a:pt x="38" y="324"/>
                </a:lnTo>
                <a:lnTo>
                  <a:pt x="36" y="320"/>
                </a:lnTo>
                <a:lnTo>
                  <a:pt x="40" y="300"/>
                </a:lnTo>
                <a:lnTo>
                  <a:pt x="40" y="294"/>
                </a:lnTo>
                <a:lnTo>
                  <a:pt x="44" y="288"/>
                </a:lnTo>
                <a:lnTo>
                  <a:pt x="46" y="286"/>
                </a:lnTo>
                <a:lnTo>
                  <a:pt x="50" y="282"/>
                </a:lnTo>
                <a:lnTo>
                  <a:pt x="56" y="266"/>
                </a:lnTo>
                <a:lnTo>
                  <a:pt x="58" y="236"/>
                </a:lnTo>
                <a:lnTo>
                  <a:pt x="58" y="224"/>
                </a:lnTo>
                <a:lnTo>
                  <a:pt x="54" y="222"/>
                </a:lnTo>
                <a:lnTo>
                  <a:pt x="50" y="218"/>
                </a:lnTo>
                <a:lnTo>
                  <a:pt x="48" y="214"/>
                </a:lnTo>
                <a:lnTo>
                  <a:pt x="44" y="204"/>
                </a:lnTo>
                <a:lnTo>
                  <a:pt x="44" y="200"/>
                </a:lnTo>
                <a:lnTo>
                  <a:pt x="34" y="188"/>
                </a:lnTo>
                <a:lnTo>
                  <a:pt x="30" y="182"/>
                </a:lnTo>
                <a:lnTo>
                  <a:pt x="26" y="178"/>
                </a:lnTo>
                <a:lnTo>
                  <a:pt x="24" y="176"/>
                </a:lnTo>
                <a:lnTo>
                  <a:pt x="26" y="166"/>
                </a:lnTo>
                <a:lnTo>
                  <a:pt x="26" y="162"/>
                </a:lnTo>
                <a:lnTo>
                  <a:pt x="24" y="154"/>
                </a:lnTo>
                <a:lnTo>
                  <a:pt x="18" y="144"/>
                </a:lnTo>
                <a:lnTo>
                  <a:pt x="16" y="142"/>
                </a:lnTo>
                <a:lnTo>
                  <a:pt x="14" y="140"/>
                </a:lnTo>
                <a:lnTo>
                  <a:pt x="10" y="138"/>
                </a:lnTo>
                <a:lnTo>
                  <a:pt x="2" y="130"/>
                </a:lnTo>
                <a:lnTo>
                  <a:pt x="2" y="98"/>
                </a:lnTo>
                <a:lnTo>
                  <a:pt x="0" y="92"/>
                </a:lnTo>
                <a:lnTo>
                  <a:pt x="0" y="34"/>
                </a:lnTo>
                <a:lnTo>
                  <a:pt x="0" y="22"/>
                </a:lnTo>
                <a:lnTo>
                  <a:pt x="0" y="10"/>
                </a:lnTo>
                <a:lnTo>
                  <a:pt x="2" y="10"/>
                </a:lnTo>
                <a:lnTo>
                  <a:pt x="14" y="10"/>
                </a:lnTo>
                <a:lnTo>
                  <a:pt x="18" y="10"/>
                </a:lnTo>
                <a:lnTo>
                  <a:pt x="22" y="10"/>
                </a:lnTo>
                <a:lnTo>
                  <a:pt x="28" y="10"/>
                </a:lnTo>
                <a:lnTo>
                  <a:pt x="34" y="10"/>
                </a:lnTo>
                <a:lnTo>
                  <a:pt x="44" y="10"/>
                </a:lnTo>
                <a:lnTo>
                  <a:pt x="50" y="10"/>
                </a:lnTo>
                <a:lnTo>
                  <a:pt x="58" y="10"/>
                </a:lnTo>
                <a:lnTo>
                  <a:pt x="96" y="8"/>
                </a:lnTo>
                <a:lnTo>
                  <a:pt x="130" y="8"/>
                </a:lnTo>
                <a:lnTo>
                  <a:pt x="140" y="8"/>
                </a:lnTo>
                <a:lnTo>
                  <a:pt x="150" y="6"/>
                </a:lnTo>
                <a:lnTo>
                  <a:pt x="160" y="6"/>
                </a:lnTo>
                <a:lnTo>
                  <a:pt x="166" y="6"/>
                </a:lnTo>
                <a:lnTo>
                  <a:pt x="176" y="6"/>
                </a:lnTo>
                <a:lnTo>
                  <a:pt x="182" y="6"/>
                </a:lnTo>
                <a:lnTo>
                  <a:pt x="186" y="6"/>
                </a:lnTo>
                <a:lnTo>
                  <a:pt x="192" y="4"/>
                </a:lnTo>
                <a:lnTo>
                  <a:pt x="202" y="4"/>
                </a:lnTo>
                <a:lnTo>
                  <a:pt x="206" y="4"/>
                </a:lnTo>
                <a:lnTo>
                  <a:pt x="254" y="2"/>
                </a:lnTo>
                <a:lnTo>
                  <a:pt x="264" y="2"/>
                </a:lnTo>
                <a:lnTo>
                  <a:pt x="274" y="2"/>
                </a:lnTo>
                <a:lnTo>
                  <a:pt x="278" y="2"/>
                </a:lnTo>
                <a:lnTo>
                  <a:pt x="290" y="0"/>
                </a:lnTo>
                <a:lnTo>
                  <a:pt x="298" y="0"/>
                </a:lnTo>
                <a:lnTo>
                  <a:pt x="300" y="0"/>
                </a:lnTo>
                <a:lnTo>
                  <a:pt x="296" y="4"/>
                </a:lnTo>
                <a:lnTo>
                  <a:pt x="294" y="8"/>
                </a:lnTo>
                <a:lnTo>
                  <a:pt x="296" y="12"/>
                </a:lnTo>
                <a:lnTo>
                  <a:pt x="300" y="12"/>
                </a:lnTo>
                <a:lnTo>
                  <a:pt x="304" y="10"/>
                </a:lnTo>
                <a:lnTo>
                  <a:pt x="304" y="8"/>
                </a:lnTo>
                <a:lnTo>
                  <a:pt x="304" y="4"/>
                </a:lnTo>
                <a:lnTo>
                  <a:pt x="306" y="2"/>
                </a:lnTo>
                <a:lnTo>
                  <a:pt x="308" y="4"/>
                </a:lnTo>
                <a:lnTo>
                  <a:pt x="308" y="16"/>
                </a:lnTo>
                <a:lnTo>
                  <a:pt x="304" y="18"/>
                </a:lnTo>
                <a:lnTo>
                  <a:pt x="302" y="24"/>
                </a:lnTo>
                <a:lnTo>
                  <a:pt x="302" y="28"/>
                </a:lnTo>
                <a:lnTo>
                  <a:pt x="306" y="28"/>
                </a:lnTo>
                <a:lnTo>
                  <a:pt x="310" y="30"/>
                </a:lnTo>
                <a:lnTo>
                  <a:pt x="312" y="32"/>
                </a:lnTo>
                <a:lnTo>
                  <a:pt x="312" y="34"/>
                </a:lnTo>
                <a:lnTo>
                  <a:pt x="308" y="38"/>
                </a:lnTo>
                <a:lnTo>
                  <a:pt x="304" y="40"/>
                </a:lnTo>
                <a:lnTo>
                  <a:pt x="302" y="42"/>
                </a:lnTo>
                <a:lnTo>
                  <a:pt x="304" y="46"/>
                </a:lnTo>
                <a:lnTo>
                  <a:pt x="312" y="64"/>
                </a:lnTo>
                <a:lnTo>
                  <a:pt x="314" y="66"/>
                </a:lnTo>
                <a:lnTo>
                  <a:pt x="322" y="70"/>
                </a:lnTo>
                <a:lnTo>
                  <a:pt x="332" y="82"/>
                </a:lnTo>
                <a:lnTo>
                  <a:pt x="314" y="90"/>
                </a:lnTo>
                <a:lnTo>
                  <a:pt x="308" y="94"/>
                </a:lnTo>
                <a:lnTo>
                  <a:pt x="306" y="96"/>
                </a:lnTo>
                <a:lnTo>
                  <a:pt x="306" y="100"/>
                </a:lnTo>
                <a:lnTo>
                  <a:pt x="310" y="102"/>
                </a:lnTo>
                <a:lnTo>
                  <a:pt x="314" y="100"/>
                </a:lnTo>
                <a:lnTo>
                  <a:pt x="318" y="96"/>
                </a:lnTo>
                <a:lnTo>
                  <a:pt x="320" y="96"/>
                </a:lnTo>
                <a:lnTo>
                  <a:pt x="322" y="100"/>
                </a:lnTo>
                <a:lnTo>
                  <a:pt x="322" y="102"/>
                </a:lnTo>
                <a:lnTo>
                  <a:pt x="316" y="110"/>
                </a:lnTo>
                <a:lnTo>
                  <a:pt x="312" y="112"/>
                </a:lnTo>
                <a:lnTo>
                  <a:pt x="310" y="120"/>
                </a:lnTo>
                <a:lnTo>
                  <a:pt x="298" y="134"/>
                </a:lnTo>
                <a:lnTo>
                  <a:pt x="290" y="136"/>
                </a:lnTo>
                <a:lnTo>
                  <a:pt x="288" y="140"/>
                </a:lnTo>
                <a:lnTo>
                  <a:pt x="288" y="142"/>
                </a:lnTo>
                <a:lnTo>
                  <a:pt x="286" y="154"/>
                </a:lnTo>
                <a:lnTo>
                  <a:pt x="286" y="158"/>
                </a:lnTo>
                <a:lnTo>
                  <a:pt x="282" y="168"/>
                </a:lnTo>
                <a:lnTo>
                  <a:pt x="278" y="172"/>
                </a:lnTo>
                <a:lnTo>
                  <a:pt x="268" y="190"/>
                </a:lnTo>
                <a:lnTo>
                  <a:pt x="268" y="192"/>
                </a:lnTo>
                <a:lnTo>
                  <a:pt x="268" y="194"/>
                </a:lnTo>
                <a:lnTo>
                  <a:pt x="270" y="196"/>
                </a:lnTo>
                <a:lnTo>
                  <a:pt x="274" y="200"/>
                </a:lnTo>
                <a:lnTo>
                  <a:pt x="276" y="204"/>
                </a:lnTo>
                <a:lnTo>
                  <a:pt x="274" y="204"/>
                </a:lnTo>
                <a:lnTo>
                  <a:pt x="272" y="206"/>
                </a:lnTo>
                <a:lnTo>
                  <a:pt x="264" y="206"/>
                </a:lnTo>
                <a:lnTo>
                  <a:pt x="260" y="208"/>
                </a:lnTo>
                <a:lnTo>
                  <a:pt x="264" y="218"/>
                </a:lnTo>
                <a:lnTo>
                  <a:pt x="268" y="228"/>
                </a:lnTo>
                <a:lnTo>
                  <a:pt x="262" y="238"/>
                </a:lnTo>
                <a:lnTo>
                  <a:pt x="380" y="232"/>
                </a:lnTo>
                <a:lnTo>
                  <a:pt x="400" y="232"/>
                </a:lnTo>
                <a:lnTo>
                  <a:pt x="414" y="230"/>
                </a:lnTo>
                <a:lnTo>
                  <a:pt x="428" y="230"/>
                </a:lnTo>
                <a:lnTo>
                  <a:pt x="436" y="228"/>
                </a:lnTo>
                <a:lnTo>
                  <a:pt x="448" y="228"/>
                </a:lnTo>
                <a:lnTo>
                  <a:pt x="454" y="228"/>
                </a:lnTo>
                <a:lnTo>
                  <a:pt x="462" y="228"/>
                </a:lnTo>
                <a:lnTo>
                  <a:pt x="470" y="230"/>
                </a:lnTo>
                <a:lnTo>
                  <a:pt x="468" y="238"/>
                </a:lnTo>
                <a:lnTo>
                  <a:pt x="464" y="248"/>
                </a:lnTo>
                <a:lnTo>
                  <a:pt x="462" y="250"/>
                </a:lnTo>
                <a:lnTo>
                  <a:pt x="460" y="254"/>
                </a:lnTo>
                <a:lnTo>
                  <a:pt x="460" y="266"/>
                </a:lnTo>
                <a:lnTo>
                  <a:pt x="464" y="276"/>
                </a:lnTo>
                <a:lnTo>
                  <a:pt x="466" y="280"/>
                </a:lnTo>
                <a:lnTo>
                  <a:pt x="470" y="282"/>
                </a:lnTo>
                <a:lnTo>
                  <a:pt x="480" y="290"/>
                </a:lnTo>
                <a:lnTo>
                  <a:pt x="482" y="296"/>
                </a:lnTo>
                <a:lnTo>
                  <a:pt x="488" y="312"/>
                </a:lnTo>
                <a:lnTo>
                  <a:pt x="490" y="318"/>
                </a:lnTo>
                <a:lnTo>
                  <a:pt x="492" y="320"/>
                </a:lnTo>
                <a:lnTo>
                  <a:pt x="498" y="320"/>
                </a:lnTo>
                <a:lnTo>
                  <a:pt x="492" y="326"/>
                </a:lnTo>
                <a:lnTo>
                  <a:pt x="480" y="322"/>
                </a:lnTo>
                <a:lnTo>
                  <a:pt x="466" y="318"/>
                </a:lnTo>
                <a:lnTo>
                  <a:pt x="448" y="314"/>
                </a:lnTo>
                <a:lnTo>
                  <a:pt x="448" y="312"/>
                </a:lnTo>
                <a:lnTo>
                  <a:pt x="446" y="308"/>
                </a:lnTo>
                <a:lnTo>
                  <a:pt x="438" y="304"/>
                </a:lnTo>
                <a:lnTo>
                  <a:pt x="436" y="304"/>
                </a:lnTo>
                <a:lnTo>
                  <a:pt x="424" y="302"/>
                </a:lnTo>
                <a:lnTo>
                  <a:pt x="422" y="302"/>
                </a:lnTo>
                <a:lnTo>
                  <a:pt x="420" y="304"/>
                </a:lnTo>
                <a:lnTo>
                  <a:pt x="402" y="324"/>
                </a:lnTo>
                <a:lnTo>
                  <a:pt x="400" y="328"/>
                </a:lnTo>
                <a:lnTo>
                  <a:pt x="400" y="330"/>
                </a:lnTo>
                <a:lnTo>
                  <a:pt x="400" y="334"/>
                </a:lnTo>
                <a:lnTo>
                  <a:pt x="402" y="338"/>
                </a:lnTo>
                <a:lnTo>
                  <a:pt x="410" y="342"/>
                </a:lnTo>
                <a:lnTo>
                  <a:pt x="430" y="344"/>
                </a:lnTo>
                <a:lnTo>
                  <a:pt x="434" y="344"/>
                </a:lnTo>
                <a:lnTo>
                  <a:pt x="444" y="342"/>
                </a:lnTo>
                <a:lnTo>
                  <a:pt x="468" y="334"/>
                </a:lnTo>
                <a:lnTo>
                  <a:pt x="478" y="328"/>
                </a:lnTo>
                <a:lnTo>
                  <a:pt x="482" y="324"/>
                </a:lnTo>
                <a:lnTo>
                  <a:pt x="486" y="328"/>
                </a:lnTo>
                <a:lnTo>
                  <a:pt x="478" y="338"/>
                </a:lnTo>
                <a:lnTo>
                  <a:pt x="472" y="340"/>
                </a:lnTo>
                <a:lnTo>
                  <a:pt x="470" y="340"/>
                </a:lnTo>
                <a:lnTo>
                  <a:pt x="466" y="342"/>
                </a:lnTo>
                <a:lnTo>
                  <a:pt x="466" y="344"/>
                </a:lnTo>
                <a:lnTo>
                  <a:pt x="466" y="348"/>
                </a:lnTo>
                <a:lnTo>
                  <a:pt x="468" y="352"/>
                </a:lnTo>
                <a:lnTo>
                  <a:pt x="484" y="358"/>
                </a:lnTo>
                <a:lnTo>
                  <a:pt x="486" y="358"/>
                </a:lnTo>
                <a:lnTo>
                  <a:pt x="490" y="358"/>
                </a:lnTo>
                <a:lnTo>
                  <a:pt x="494" y="354"/>
                </a:lnTo>
                <a:lnTo>
                  <a:pt x="496" y="348"/>
                </a:lnTo>
                <a:lnTo>
                  <a:pt x="504" y="334"/>
                </a:lnTo>
                <a:lnTo>
                  <a:pt x="512" y="336"/>
                </a:lnTo>
                <a:lnTo>
                  <a:pt x="522" y="356"/>
                </a:lnTo>
                <a:lnTo>
                  <a:pt x="514" y="370"/>
                </a:lnTo>
                <a:lnTo>
                  <a:pt x="514" y="366"/>
                </a:lnTo>
                <a:lnTo>
                  <a:pt x="512" y="364"/>
                </a:lnTo>
                <a:lnTo>
                  <a:pt x="510" y="364"/>
                </a:lnTo>
                <a:lnTo>
                  <a:pt x="506" y="362"/>
                </a:lnTo>
                <a:lnTo>
                  <a:pt x="494" y="374"/>
                </a:lnTo>
                <a:lnTo>
                  <a:pt x="488" y="384"/>
                </a:lnTo>
                <a:lnTo>
                  <a:pt x="478" y="388"/>
                </a:lnTo>
                <a:lnTo>
                  <a:pt x="488" y="400"/>
                </a:lnTo>
                <a:lnTo>
                  <a:pt x="506" y="406"/>
                </a:lnTo>
                <a:lnTo>
                  <a:pt x="512" y="412"/>
                </a:lnTo>
                <a:lnTo>
                  <a:pt x="528" y="418"/>
                </a:lnTo>
                <a:lnTo>
                  <a:pt x="536" y="420"/>
                </a:lnTo>
                <a:lnTo>
                  <a:pt x="544" y="418"/>
                </a:lnTo>
                <a:lnTo>
                  <a:pt x="562" y="432"/>
                </a:lnTo>
                <a:lnTo>
                  <a:pt x="564" y="434"/>
                </a:lnTo>
                <a:lnTo>
                  <a:pt x="564" y="436"/>
                </a:lnTo>
                <a:lnTo>
                  <a:pt x="564" y="440"/>
                </a:lnTo>
                <a:lnTo>
                  <a:pt x="562" y="444"/>
                </a:lnTo>
                <a:lnTo>
                  <a:pt x="550" y="452"/>
                </a:lnTo>
                <a:lnTo>
                  <a:pt x="538" y="448"/>
                </a:lnTo>
                <a:lnTo>
                  <a:pt x="532" y="454"/>
                </a:lnTo>
                <a:lnTo>
                  <a:pt x="530" y="456"/>
                </a:lnTo>
                <a:lnTo>
                  <a:pt x="530" y="460"/>
                </a:lnTo>
                <a:lnTo>
                  <a:pt x="526" y="464"/>
                </a:lnTo>
                <a:lnTo>
                  <a:pt x="524" y="468"/>
                </a:lnTo>
                <a:lnTo>
                  <a:pt x="522" y="468"/>
                </a:lnTo>
                <a:lnTo>
                  <a:pt x="524" y="462"/>
                </a:lnTo>
                <a:lnTo>
                  <a:pt x="524" y="460"/>
                </a:lnTo>
                <a:lnTo>
                  <a:pt x="526" y="458"/>
                </a:lnTo>
                <a:lnTo>
                  <a:pt x="534" y="450"/>
                </a:lnTo>
                <a:lnTo>
                  <a:pt x="534" y="440"/>
                </a:lnTo>
                <a:lnTo>
                  <a:pt x="530" y="438"/>
                </a:lnTo>
                <a:lnTo>
                  <a:pt x="530" y="440"/>
                </a:lnTo>
                <a:lnTo>
                  <a:pt x="530" y="444"/>
                </a:lnTo>
                <a:lnTo>
                  <a:pt x="530" y="448"/>
                </a:lnTo>
                <a:lnTo>
                  <a:pt x="526" y="450"/>
                </a:lnTo>
                <a:lnTo>
                  <a:pt x="524" y="448"/>
                </a:lnTo>
                <a:lnTo>
                  <a:pt x="512" y="432"/>
                </a:lnTo>
                <a:lnTo>
                  <a:pt x="498" y="432"/>
                </a:lnTo>
                <a:lnTo>
                  <a:pt x="486" y="426"/>
                </a:lnTo>
                <a:lnTo>
                  <a:pt x="480" y="422"/>
                </a:lnTo>
                <a:lnTo>
                  <a:pt x="482" y="420"/>
                </a:lnTo>
                <a:lnTo>
                  <a:pt x="478" y="414"/>
                </a:lnTo>
                <a:lnTo>
                  <a:pt x="470" y="410"/>
                </a:lnTo>
                <a:lnTo>
                  <a:pt x="454" y="406"/>
                </a:lnTo>
                <a:lnTo>
                  <a:pt x="438" y="400"/>
                </a:lnTo>
                <a:lnTo>
                  <a:pt x="432" y="398"/>
                </a:lnTo>
                <a:lnTo>
                  <a:pt x="430" y="402"/>
                </a:lnTo>
                <a:lnTo>
                  <a:pt x="432" y="404"/>
                </a:lnTo>
                <a:lnTo>
                  <a:pt x="434" y="408"/>
                </a:lnTo>
                <a:lnTo>
                  <a:pt x="438" y="410"/>
                </a:lnTo>
                <a:lnTo>
                  <a:pt x="442" y="410"/>
                </a:lnTo>
                <a:lnTo>
                  <a:pt x="446" y="410"/>
                </a:lnTo>
                <a:lnTo>
                  <a:pt x="450" y="414"/>
                </a:lnTo>
                <a:lnTo>
                  <a:pt x="448" y="428"/>
                </a:lnTo>
                <a:lnTo>
                  <a:pt x="450" y="438"/>
                </a:lnTo>
                <a:lnTo>
                  <a:pt x="448" y="442"/>
                </a:lnTo>
                <a:lnTo>
                  <a:pt x="442" y="448"/>
                </a:lnTo>
                <a:lnTo>
                  <a:pt x="440" y="450"/>
                </a:lnTo>
                <a:lnTo>
                  <a:pt x="432" y="454"/>
                </a:lnTo>
                <a:lnTo>
                  <a:pt x="430" y="456"/>
                </a:lnTo>
                <a:lnTo>
                  <a:pt x="428" y="456"/>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3" name="Google Shape;823;p8"/>
          <p:cNvSpPr/>
          <p:nvPr/>
        </p:nvSpPr>
        <p:spPr>
          <a:xfrm>
            <a:off x="6665914" y="4933950"/>
            <a:ext cx="53975" cy="31750"/>
          </a:xfrm>
          <a:custGeom>
            <a:rect b="b" l="l" r="r" t="t"/>
            <a:pathLst>
              <a:path extrusionOk="0" h="20" w="34">
                <a:moveTo>
                  <a:pt x="34" y="10"/>
                </a:moveTo>
                <a:lnTo>
                  <a:pt x="30" y="18"/>
                </a:lnTo>
                <a:lnTo>
                  <a:pt x="22" y="20"/>
                </a:lnTo>
                <a:lnTo>
                  <a:pt x="6" y="12"/>
                </a:lnTo>
                <a:lnTo>
                  <a:pt x="2" y="10"/>
                </a:lnTo>
                <a:lnTo>
                  <a:pt x="0" y="10"/>
                </a:lnTo>
                <a:lnTo>
                  <a:pt x="0" y="8"/>
                </a:lnTo>
                <a:lnTo>
                  <a:pt x="2" y="6"/>
                </a:lnTo>
                <a:lnTo>
                  <a:pt x="4" y="4"/>
                </a:lnTo>
                <a:lnTo>
                  <a:pt x="12" y="0"/>
                </a:lnTo>
                <a:lnTo>
                  <a:pt x="14" y="0"/>
                </a:lnTo>
                <a:lnTo>
                  <a:pt x="18" y="2"/>
                </a:lnTo>
                <a:lnTo>
                  <a:pt x="20" y="2"/>
                </a:lnTo>
                <a:lnTo>
                  <a:pt x="32" y="8"/>
                </a:lnTo>
                <a:lnTo>
                  <a:pt x="34" y="1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24" name="Google Shape;824;p8"/>
          <p:cNvGrpSpPr/>
          <p:nvPr/>
        </p:nvGrpSpPr>
        <p:grpSpPr>
          <a:xfrm>
            <a:off x="7375529" y="4500566"/>
            <a:ext cx="1477963" cy="1109663"/>
            <a:chOff x="3819" y="2835"/>
            <a:chExt cx="931" cy="699"/>
          </a:xfrm>
        </p:grpSpPr>
        <p:sp>
          <p:nvSpPr>
            <p:cNvPr id="825" name="Google Shape;825;p8"/>
            <p:cNvSpPr/>
            <p:nvPr/>
          </p:nvSpPr>
          <p:spPr>
            <a:xfrm>
              <a:off x="3819" y="2835"/>
              <a:ext cx="912" cy="654"/>
            </a:xfrm>
            <a:custGeom>
              <a:rect b="b" l="l" r="r" t="t"/>
              <a:pathLst>
                <a:path extrusionOk="0" h="654" w="912">
                  <a:moveTo>
                    <a:pt x="722" y="550"/>
                  </a:moveTo>
                  <a:lnTo>
                    <a:pt x="718" y="550"/>
                  </a:lnTo>
                  <a:lnTo>
                    <a:pt x="716" y="544"/>
                  </a:lnTo>
                  <a:lnTo>
                    <a:pt x="716" y="542"/>
                  </a:lnTo>
                  <a:lnTo>
                    <a:pt x="710" y="520"/>
                  </a:lnTo>
                  <a:lnTo>
                    <a:pt x="702" y="510"/>
                  </a:lnTo>
                  <a:lnTo>
                    <a:pt x="692" y="508"/>
                  </a:lnTo>
                  <a:lnTo>
                    <a:pt x="694" y="504"/>
                  </a:lnTo>
                  <a:lnTo>
                    <a:pt x="698" y="502"/>
                  </a:lnTo>
                  <a:lnTo>
                    <a:pt x="696" y="500"/>
                  </a:lnTo>
                  <a:lnTo>
                    <a:pt x="708" y="478"/>
                  </a:lnTo>
                  <a:lnTo>
                    <a:pt x="698" y="484"/>
                  </a:lnTo>
                  <a:lnTo>
                    <a:pt x="696" y="490"/>
                  </a:lnTo>
                  <a:lnTo>
                    <a:pt x="696" y="492"/>
                  </a:lnTo>
                  <a:lnTo>
                    <a:pt x="694" y="500"/>
                  </a:lnTo>
                  <a:lnTo>
                    <a:pt x="686" y="502"/>
                  </a:lnTo>
                  <a:lnTo>
                    <a:pt x="680" y="500"/>
                  </a:lnTo>
                  <a:lnTo>
                    <a:pt x="676" y="484"/>
                  </a:lnTo>
                  <a:lnTo>
                    <a:pt x="676" y="482"/>
                  </a:lnTo>
                  <a:lnTo>
                    <a:pt x="676" y="466"/>
                  </a:lnTo>
                  <a:lnTo>
                    <a:pt x="678" y="452"/>
                  </a:lnTo>
                  <a:lnTo>
                    <a:pt x="668" y="454"/>
                  </a:lnTo>
                  <a:lnTo>
                    <a:pt x="658" y="458"/>
                  </a:lnTo>
                  <a:lnTo>
                    <a:pt x="662" y="464"/>
                  </a:lnTo>
                  <a:lnTo>
                    <a:pt x="666" y="470"/>
                  </a:lnTo>
                  <a:lnTo>
                    <a:pt x="666" y="474"/>
                  </a:lnTo>
                  <a:lnTo>
                    <a:pt x="648" y="472"/>
                  </a:lnTo>
                  <a:lnTo>
                    <a:pt x="648" y="470"/>
                  </a:lnTo>
                  <a:lnTo>
                    <a:pt x="638" y="460"/>
                  </a:lnTo>
                  <a:lnTo>
                    <a:pt x="636" y="458"/>
                  </a:lnTo>
                  <a:lnTo>
                    <a:pt x="630" y="452"/>
                  </a:lnTo>
                  <a:lnTo>
                    <a:pt x="626" y="444"/>
                  </a:lnTo>
                  <a:lnTo>
                    <a:pt x="614" y="422"/>
                  </a:lnTo>
                  <a:lnTo>
                    <a:pt x="612" y="418"/>
                  </a:lnTo>
                  <a:lnTo>
                    <a:pt x="606" y="410"/>
                  </a:lnTo>
                  <a:lnTo>
                    <a:pt x="606" y="408"/>
                  </a:lnTo>
                  <a:lnTo>
                    <a:pt x="596" y="404"/>
                  </a:lnTo>
                  <a:lnTo>
                    <a:pt x="598" y="402"/>
                  </a:lnTo>
                  <a:lnTo>
                    <a:pt x="604" y="398"/>
                  </a:lnTo>
                  <a:lnTo>
                    <a:pt x="604" y="392"/>
                  </a:lnTo>
                  <a:lnTo>
                    <a:pt x="600" y="392"/>
                  </a:lnTo>
                  <a:lnTo>
                    <a:pt x="606" y="380"/>
                  </a:lnTo>
                  <a:lnTo>
                    <a:pt x="606" y="378"/>
                  </a:lnTo>
                  <a:lnTo>
                    <a:pt x="612" y="368"/>
                  </a:lnTo>
                  <a:lnTo>
                    <a:pt x="616" y="366"/>
                  </a:lnTo>
                  <a:lnTo>
                    <a:pt x="618" y="362"/>
                  </a:lnTo>
                  <a:lnTo>
                    <a:pt x="620" y="358"/>
                  </a:lnTo>
                  <a:lnTo>
                    <a:pt x="616" y="350"/>
                  </a:lnTo>
                  <a:lnTo>
                    <a:pt x="614" y="346"/>
                  </a:lnTo>
                  <a:lnTo>
                    <a:pt x="612" y="344"/>
                  </a:lnTo>
                  <a:lnTo>
                    <a:pt x="582" y="338"/>
                  </a:lnTo>
                  <a:lnTo>
                    <a:pt x="582" y="350"/>
                  </a:lnTo>
                  <a:lnTo>
                    <a:pt x="590" y="354"/>
                  </a:lnTo>
                  <a:lnTo>
                    <a:pt x="594" y="354"/>
                  </a:lnTo>
                  <a:lnTo>
                    <a:pt x="596" y="360"/>
                  </a:lnTo>
                  <a:lnTo>
                    <a:pt x="594" y="372"/>
                  </a:lnTo>
                  <a:lnTo>
                    <a:pt x="594" y="376"/>
                  </a:lnTo>
                  <a:lnTo>
                    <a:pt x="584" y="382"/>
                  </a:lnTo>
                  <a:lnTo>
                    <a:pt x="584" y="378"/>
                  </a:lnTo>
                  <a:lnTo>
                    <a:pt x="570" y="364"/>
                  </a:lnTo>
                  <a:lnTo>
                    <a:pt x="568" y="362"/>
                  </a:lnTo>
                  <a:lnTo>
                    <a:pt x="568" y="360"/>
                  </a:lnTo>
                  <a:lnTo>
                    <a:pt x="566" y="356"/>
                  </a:lnTo>
                  <a:lnTo>
                    <a:pt x="568" y="350"/>
                  </a:lnTo>
                  <a:lnTo>
                    <a:pt x="568" y="354"/>
                  </a:lnTo>
                  <a:lnTo>
                    <a:pt x="570" y="350"/>
                  </a:lnTo>
                  <a:lnTo>
                    <a:pt x="572" y="346"/>
                  </a:lnTo>
                  <a:lnTo>
                    <a:pt x="572" y="334"/>
                  </a:lnTo>
                  <a:lnTo>
                    <a:pt x="572" y="314"/>
                  </a:lnTo>
                  <a:lnTo>
                    <a:pt x="574" y="304"/>
                  </a:lnTo>
                  <a:lnTo>
                    <a:pt x="578" y="290"/>
                  </a:lnTo>
                  <a:lnTo>
                    <a:pt x="578" y="276"/>
                  </a:lnTo>
                  <a:lnTo>
                    <a:pt x="576" y="258"/>
                  </a:lnTo>
                  <a:lnTo>
                    <a:pt x="574" y="252"/>
                  </a:lnTo>
                  <a:lnTo>
                    <a:pt x="574" y="250"/>
                  </a:lnTo>
                  <a:lnTo>
                    <a:pt x="570" y="246"/>
                  </a:lnTo>
                  <a:lnTo>
                    <a:pt x="574" y="242"/>
                  </a:lnTo>
                  <a:lnTo>
                    <a:pt x="574" y="240"/>
                  </a:lnTo>
                  <a:lnTo>
                    <a:pt x="574" y="236"/>
                  </a:lnTo>
                  <a:lnTo>
                    <a:pt x="572" y="236"/>
                  </a:lnTo>
                  <a:lnTo>
                    <a:pt x="558" y="224"/>
                  </a:lnTo>
                  <a:lnTo>
                    <a:pt x="554" y="216"/>
                  </a:lnTo>
                  <a:lnTo>
                    <a:pt x="550" y="206"/>
                  </a:lnTo>
                  <a:lnTo>
                    <a:pt x="546" y="206"/>
                  </a:lnTo>
                  <a:lnTo>
                    <a:pt x="534" y="206"/>
                  </a:lnTo>
                  <a:lnTo>
                    <a:pt x="530" y="206"/>
                  </a:lnTo>
                  <a:lnTo>
                    <a:pt x="518" y="202"/>
                  </a:lnTo>
                  <a:lnTo>
                    <a:pt x="514" y="198"/>
                  </a:lnTo>
                  <a:lnTo>
                    <a:pt x="500" y="182"/>
                  </a:lnTo>
                  <a:lnTo>
                    <a:pt x="484" y="174"/>
                  </a:lnTo>
                  <a:lnTo>
                    <a:pt x="480" y="174"/>
                  </a:lnTo>
                  <a:lnTo>
                    <a:pt x="478" y="172"/>
                  </a:lnTo>
                  <a:lnTo>
                    <a:pt x="476" y="166"/>
                  </a:lnTo>
                  <a:lnTo>
                    <a:pt x="472" y="156"/>
                  </a:lnTo>
                  <a:lnTo>
                    <a:pt x="468" y="156"/>
                  </a:lnTo>
                  <a:lnTo>
                    <a:pt x="460" y="152"/>
                  </a:lnTo>
                  <a:lnTo>
                    <a:pt x="454" y="146"/>
                  </a:lnTo>
                  <a:lnTo>
                    <a:pt x="452" y="142"/>
                  </a:lnTo>
                  <a:lnTo>
                    <a:pt x="446" y="134"/>
                  </a:lnTo>
                  <a:lnTo>
                    <a:pt x="442" y="132"/>
                  </a:lnTo>
                  <a:lnTo>
                    <a:pt x="434" y="128"/>
                  </a:lnTo>
                  <a:lnTo>
                    <a:pt x="428" y="126"/>
                  </a:lnTo>
                  <a:lnTo>
                    <a:pt x="424" y="124"/>
                  </a:lnTo>
                  <a:lnTo>
                    <a:pt x="416" y="122"/>
                  </a:lnTo>
                  <a:lnTo>
                    <a:pt x="410" y="118"/>
                  </a:lnTo>
                  <a:lnTo>
                    <a:pt x="402" y="114"/>
                  </a:lnTo>
                  <a:lnTo>
                    <a:pt x="400" y="114"/>
                  </a:lnTo>
                  <a:lnTo>
                    <a:pt x="380" y="116"/>
                  </a:lnTo>
                  <a:lnTo>
                    <a:pt x="374" y="118"/>
                  </a:lnTo>
                  <a:lnTo>
                    <a:pt x="368" y="122"/>
                  </a:lnTo>
                  <a:lnTo>
                    <a:pt x="354" y="132"/>
                  </a:lnTo>
                  <a:lnTo>
                    <a:pt x="358" y="136"/>
                  </a:lnTo>
                  <a:lnTo>
                    <a:pt x="360" y="136"/>
                  </a:lnTo>
                  <a:lnTo>
                    <a:pt x="362" y="136"/>
                  </a:lnTo>
                  <a:lnTo>
                    <a:pt x="370" y="136"/>
                  </a:lnTo>
                  <a:lnTo>
                    <a:pt x="370" y="140"/>
                  </a:lnTo>
                  <a:lnTo>
                    <a:pt x="368" y="142"/>
                  </a:lnTo>
                  <a:lnTo>
                    <a:pt x="366" y="142"/>
                  </a:lnTo>
                  <a:lnTo>
                    <a:pt x="360" y="140"/>
                  </a:lnTo>
                  <a:lnTo>
                    <a:pt x="358" y="140"/>
                  </a:lnTo>
                  <a:lnTo>
                    <a:pt x="350" y="142"/>
                  </a:lnTo>
                  <a:lnTo>
                    <a:pt x="346" y="144"/>
                  </a:lnTo>
                  <a:lnTo>
                    <a:pt x="344" y="146"/>
                  </a:lnTo>
                  <a:lnTo>
                    <a:pt x="336" y="152"/>
                  </a:lnTo>
                  <a:lnTo>
                    <a:pt x="328" y="158"/>
                  </a:lnTo>
                  <a:lnTo>
                    <a:pt x="326" y="160"/>
                  </a:lnTo>
                  <a:lnTo>
                    <a:pt x="318" y="166"/>
                  </a:lnTo>
                  <a:lnTo>
                    <a:pt x="314" y="168"/>
                  </a:lnTo>
                  <a:lnTo>
                    <a:pt x="312" y="166"/>
                  </a:lnTo>
                  <a:lnTo>
                    <a:pt x="314" y="160"/>
                  </a:lnTo>
                  <a:lnTo>
                    <a:pt x="308" y="164"/>
                  </a:lnTo>
                  <a:lnTo>
                    <a:pt x="302" y="170"/>
                  </a:lnTo>
                  <a:lnTo>
                    <a:pt x="294" y="172"/>
                  </a:lnTo>
                  <a:lnTo>
                    <a:pt x="278" y="176"/>
                  </a:lnTo>
                  <a:lnTo>
                    <a:pt x="268" y="178"/>
                  </a:lnTo>
                  <a:lnTo>
                    <a:pt x="264" y="180"/>
                  </a:lnTo>
                  <a:lnTo>
                    <a:pt x="262" y="180"/>
                  </a:lnTo>
                  <a:lnTo>
                    <a:pt x="260" y="180"/>
                  </a:lnTo>
                  <a:lnTo>
                    <a:pt x="258" y="176"/>
                  </a:lnTo>
                  <a:lnTo>
                    <a:pt x="256" y="172"/>
                  </a:lnTo>
                  <a:lnTo>
                    <a:pt x="254" y="168"/>
                  </a:lnTo>
                  <a:lnTo>
                    <a:pt x="254" y="164"/>
                  </a:lnTo>
                  <a:lnTo>
                    <a:pt x="254" y="158"/>
                  </a:lnTo>
                  <a:lnTo>
                    <a:pt x="254" y="164"/>
                  </a:lnTo>
                  <a:lnTo>
                    <a:pt x="256" y="168"/>
                  </a:lnTo>
                  <a:lnTo>
                    <a:pt x="258" y="174"/>
                  </a:lnTo>
                  <a:lnTo>
                    <a:pt x="260" y="176"/>
                  </a:lnTo>
                  <a:lnTo>
                    <a:pt x="264" y="180"/>
                  </a:lnTo>
                  <a:lnTo>
                    <a:pt x="266" y="176"/>
                  </a:lnTo>
                  <a:lnTo>
                    <a:pt x="266" y="172"/>
                  </a:lnTo>
                  <a:lnTo>
                    <a:pt x="264" y="164"/>
                  </a:lnTo>
                  <a:lnTo>
                    <a:pt x="258" y="154"/>
                  </a:lnTo>
                  <a:lnTo>
                    <a:pt x="254" y="152"/>
                  </a:lnTo>
                  <a:lnTo>
                    <a:pt x="236" y="140"/>
                  </a:lnTo>
                  <a:lnTo>
                    <a:pt x="228" y="138"/>
                  </a:lnTo>
                  <a:lnTo>
                    <a:pt x="226" y="134"/>
                  </a:lnTo>
                  <a:lnTo>
                    <a:pt x="230" y="134"/>
                  </a:lnTo>
                  <a:lnTo>
                    <a:pt x="234" y="136"/>
                  </a:lnTo>
                  <a:lnTo>
                    <a:pt x="238" y="138"/>
                  </a:lnTo>
                  <a:lnTo>
                    <a:pt x="244" y="140"/>
                  </a:lnTo>
                  <a:lnTo>
                    <a:pt x="248" y="142"/>
                  </a:lnTo>
                  <a:lnTo>
                    <a:pt x="254" y="138"/>
                  </a:lnTo>
                  <a:lnTo>
                    <a:pt x="250" y="136"/>
                  </a:lnTo>
                  <a:lnTo>
                    <a:pt x="248" y="138"/>
                  </a:lnTo>
                  <a:lnTo>
                    <a:pt x="224" y="128"/>
                  </a:lnTo>
                  <a:lnTo>
                    <a:pt x="218" y="124"/>
                  </a:lnTo>
                  <a:lnTo>
                    <a:pt x="220" y="118"/>
                  </a:lnTo>
                  <a:lnTo>
                    <a:pt x="212" y="112"/>
                  </a:lnTo>
                  <a:lnTo>
                    <a:pt x="200" y="116"/>
                  </a:lnTo>
                  <a:lnTo>
                    <a:pt x="200" y="120"/>
                  </a:lnTo>
                  <a:lnTo>
                    <a:pt x="202" y="122"/>
                  </a:lnTo>
                  <a:lnTo>
                    <a:pt x="206" y="120"/>
                  </a:lnTo>
                  <a:lnTo>
                    <a:pt x="210" y="120"/>
                  </a:lnTo>
                  <a:lnTo>
                    <a:pt x="212" y="124"/>
                  </a:lnTo>
                  <a:lnTo>
                    <a:pt x="216" y="128"/>
                  </a:lnTo>
                  <a:lnTo>
                    <a:pt x="216" y="132"/>
                  </a:lnTo>
                  <a:lnTo>
                    <a:pt x="210" y="128"/>
                  </a:lnTo>
                  <a:lnTo>
                    <a:pt x="202" y="126"/>
                  </a:lnTo>
                  <a:lnTo>
                    <a:pt x="198" y="124"/>
                  </a:lnTo>
                  <a:lnTo>
                    <a:pt x="194" y="122"/>
                  </a:lnTo>
                  <a:lnTo>
                    <a:pt x="192" y="122"/>
                  </a:lnTo>
                  <a:lnTo>
                    <a:pt x="180" y="118"/>
                  </a:lnTo>
                  <a:lnTo>
                    <a:pt x="174" y="116"/>
                  </a:lnTo>
                  <a:lnTo>
                    <a:pt x="166" y="114"/>
                  </a:lnTo>
                  <a:lnTo>
                    <a:pt x="156" y="110"/>
                  </a:lnTo>
                  <a:lnTo>
                    <a:pt x="148" y="110"/>
                  </a:lnTo>
                  <a:lnTo>
                    <a:pt x="146" y="110"/>
                  </a:lnTo>
                  <a:lnTo>
                    <a:pt x="164" y="106"/>
                  </a:lnTo>
                  <a:lnTo>
                    <a:pt x="170" y="108"/>
                  </a:lnTo>
                  <a:lnTo>
                    <a:pt x="168" y="102"/>
                  </a:lnTo>
                  <a:lnTo>
                    <a:pt x="160" y="98"/>
                  </a:lnTo>
                  <a:lnTo>
                    <a:pt x="152" y="96"/>
                  </a:lnTo>
                  <a:lnTo>
                    <a:pt x="134" y="98"/>
                  </a:lnTo>
                  <a:lnTo>
                    <a:pt x="128" y="100"/>
                  </a:lnTo>
                  <a:lnTo>
                    <a:pt x="116" y="108"/>
                  </a:lnTo>
                  <a:lnTo>
                    <a:pt x="110" y="108"/>
                  </a:lnTo>
                  <a:lnTo>
                    <a:pt x="104" y="110"/>
                  </a:lnTo>
                  <a:lnTo>
                    <a:pt x="98" y="110"/>
                  </a:lnTo>
                  <a:lnTo>
                    <a:pt x="82" y="114"/>
                  </a:lnTo>
                  <a:lnTo>
                    <a:pt x="76" y="114"/>
                  </a:lnTo>
                  <a:lnTo>
                    <a:pt x="66" y="118"/>
                  </a:lnTo>
                  <a:lnTo>
                    <a:pt x="64" y="118"/>
                  </a:lnTo>
                  <a:lnTo>
                    <a:pt x="60" y="120"/>
                  </a:lnTo>
                  <a:lnTo>
                    <a:pt x="56" y="120"/>
                  </a:lnTo>
                  <a:lnTo>
                    <a:pt x="62" y="116"/>
                  </a:lnTo>
                  <a:lnTo>
                    <a:pt x="64" y="116"/>
                  </a:lnTo>
                  <a:lnTo>
                    <a:pt x="72" y="114"/>
                  </a:lnTo>
                  <a:lnTo>
                    <a:pt x="74" y="112"/>
                  </a:lnTo>
                  <a:lnTo>
                    <a:pt x="80" y="108"/>
                  </a:lnTo>
                  <a:lnTo>
                    <a:pt x="78" y="106"/>
                  </a:lnTo>
                  <a:lnTo>
                    <a:pt x="72" y="100"/>
                  </a:lnTo>
                  <a:lnTo>
                    <a:pt x="62" y="100"/>
                  </a:lnTo>
                  <a:lnTo>
                    <a:pt x="54" y="102"/>
                  </a:lnTo>
                  <a:lnTo>
                    <a:pt x="56" y="104"/>
                  </a:lnTo>
                  <a:lnTo>
                    <a:pt x="56" y="108"/>
                  </a:lnTo>
                  <a:lnTo>
                    <a:pt x="54" y="112"/>
                  </a:lnTo>
                  <a:lnTo>
                    <a:pt x="46" y="122"/>
                  </a:lnTo>
                  <a:lnTo>
                    <a:pt x="42" y="124"/>
                  </a:lnTo>
                  <a:lnTo>
                    <a:pt x="42" y="126"/>
                  </a:lnTo>
                  <a:lnTo>
                    <a:pt x="38" y="128"/>
                  </a:lnTo>
                  <a:lnTo>
                    <a:pt x="26" y="132"/>
                  </a:lnTo>
                  <a:lnTo>
                    <a:pt x="20" y="134"/>
                  </a:lnTo>
                  <a:lnTo>
                    <a:pt x="20" y="130"/>
                  </a:lnTo>
                  <a:lnTo>
                    <a:pt x="26" y="130"/>
                  </a:lnTo>
                  <a:lnTo>
                    <a:pt x="30" y="126"/>
                  </a:lnTo>
                  <a:lnTo>
                    <a:pt x="36" y="114"/>
                  </a:lnTo>
                  <a:lnTo>
                    <a:pt x="34" y="110"/>
                  </a:lnTo>
                  <a:lnTo>
                    <a:pt x="28" y="110"/>
                  </a:lnTo>
                  <a:lnTo>
                    <a:pt x="24" y="104"/>
                  </a:lnTo>
                  <a:lnTo>
                    <a:pt x="24" y="100"/>
                  </a:lnTo>
                  <a:lnTo>
                    <a:pt x="26" y="98"/>
                  </a:lnTo>
                  <a:lnTo>
                    <a:pt x="28" y="94"/>
                  </a:lnTo>
                  <a:lnTo>
                    <a:pt x="28" y="90"/>
                  </a:lnTo>
                  <a:lnTo>
                    <a:pt x="28" y="88"/>
                  </a:lnTo>
                  <a:lnTo>
                    <a:pt x="26" y="86"/>
                  </a:lnTo>
                  <a:lnTo>
                    <a:pt x="22" y="84"/>
                  </a:lnTo>
                  <a:lnTo>
                    <a:pt x="18" y="82"/>
                  </a:lnTo>
                  <a:lnTo>
                    <a:pt x="16" y="80"/>
                  </a:lnTo>
                  <a:lnTo>
                    <a:pt x="12" y="80"/>
                  </a:lnTo>
                  <a:lnTo>
                    <a:pt x="0" y="66"/>
                  </a:lnTo>
                  <a:lnTo>
                    <a:pt x="2" y="50"/>
                  </a:lnTo>
                  <a:lnTo>
                    <a:pt x="6" y="48"/>
                  </a:lnTo>
                  <a:lnTo>
                    <a:pt x="12" y="48"/>
                  </a:lnTo>
                  <a:lnTo>
                    <a:pt x="28" y="48"/>
                  </a:lnTo>
                  <a:lnTo>
                    <a:pt x="34" y="46"/>
                  </a:lnTo>
                  <a:lnTo>
                    <a:pt x="40" y="46"/>
                  </a:lnTo>
                  <a:lnTo>
                    <a:pt x="52" y="44"/>
                  </a:lnTo>
                  <a:lnTo>
                    <a:pt x="62" y="44"/>
                  </a:lnTo>
                  <a:lnTo>
                    <a:pt x="86" y="42"/>
                  </a:lnTo>
                  <a:lnTo>
                    <a:pt x="100" y="40"/>
                  </a:lnTo>
                  <a:lnTo>
                    <a:pt x="126" y="38"/>
                  </a:lnTo>
                  <a:lnTo>
                    <a:pt x="184" y="32"/>
                  </a:lnTo>
                  <a:lnTo>
                    <a:pt x="204" y="30"/>
                  </a:lnTo>
                  <a:lnTo>
                    <a:pt x="216" y="28"/>
                  </a:lnTo>
                  <a:lnTo>
                    <a:pt x="230" y="28"/>
                  </a:lnTo>
                  <a:lnTo>
                    <a:pt x="246" y="26"/>
                  </a:lnTo>
                  <a:lnTo>
                    <a:pt x="254" y="24"/>
                  </a:lnTo>
                  <a:lnTo>
                    <a:pt x="278" y="22"/>
                  </a:lnTo>
                  <a:lnTo>
                    <a:pt x="280" y="22"/>
                  </a:lnTo>
                  <a:lnTo>
                    <a:pt x="286" y="30"/>
                  </a:lnTo>
                  <a:lnTo>
                    <a:pt x="292" y="44"/>
                  </a:lnTo>
                  <a:lnTo>
                    <a:pt x="294" y="48"/>
                  </a:lnTo>
                  <a:lnTo>
                    <a:pt x="300" y="52"/>
                  </a:lnTo>
                  <a:lnTo>
                    <a:pt x="340" y="50"/>
                  </a:lnTo>
                  <a:lnTo>
                    <a:pt x="346" y="50"/>
                  </a:lnTo>
                  <a:lnTo>
                    <a:pt x="370" y="48"/>
                  </a:lnTo>
                  <a:lnTo>
                    <a:pt x="424" y="44"/>
                  </a:lnTo>
                  <a:lnTo>
                    <a:pt x="460" y="42"/>
                  </a:lnTo>
                  <a:lnTo>
                    <a:pt x="498" y="40"/>
                  </a:lnTo>
                  <a:lnTo>
                    <a:pt x="510" y="38"/>
                  </a:lnTo>
                  <a:lnTo>
                    <a:pt x="548" y="36"/>
                  </a:lnTo>
                  <a:lnTo>
                    <a:pt x="560" y="36"/>
                  </a:lnTo>
                  <a:lnTo>
                    <a:pt x="574" y="34"/>
                  </a:lnTo>
                  <a:lnTo>
                    <a:pt x="584" y="34"/>
                  </a:lnTo>
                  <a:lnTo>
                    <a:pt x="590" y="44"/>
                  </a:lnTo>
                  <a:lnTo>
                    <a:pt x="590" y="48"/>
                  </a:lnTo>
                  <a:lnTo>
                    <a:pt x="590" y="50"/>
                  </a:lnTo>
                  <a:lnTo>
                    <a:pt x="592" y="56"/>
                  </a:lnTo>
                  <a:lnTo>
                    <a:pt x="594" y="56"/>
                  </a:lnTo>
                  <a:lnTo>
                    <a:pt x="604" y="56"/>
                  </a:lnTo>
                  <a:lnTo>
                    <a:pt x="608" y="54"/>
                  </a:lnTo>
                  <a:lnTo>
                    <a:pt x="608" y="34"/>
                  </a:lnTo>
                  <a:lnTo>
                    <a:pt x="608" y="30"/>
                  </a:lnTo>
                  <a:lnTo>
                    <a:pt x="608" y="28"/>
                  </a:lnTo>
                  <a:lnTo>
                    <a:pt x="604" y="24"/>
                  </a:lnTo>
                  <a:lnTo>
                    <a:pt x="604" y="22"/>
                  </a:lnTo>
                  <a:lnTo>
                    <a:pt x="602" y="10"/>
                  </a:lnTo>
                  <a:lnTo>
                    <a:pt x="604" y="4"/>
                  </a:lnTo>
                  <a:lnTo>
                    <a:pt x="608" y="0"/>
                  </a:lnTo>
                  <a:lnTo>
                    <a:pt x="614" y="0"/>
                  </a:lnTo>
                  <a:lnTo>
                    <a:pt x="626" y="2"/>
                  </a:lnTo>
                  <a:lnTo>
                    <a:pt x="630" y="4"/>
                  </a:lnTo>
                  <a:lnTo>
                    <a:pt x="636" y="6"/>
                  </a:lnTo>
                  <a:lnTo>
                    <a:pt x="654" y="6"/>
                  </a:lnTo>
                  <a:lnTo>
                    <a:pt x="660" y="6"/>
                  </a:lnTo>
                  <a:lnTo>
                    <a:pt x="664" y="6"/>
                  </a:lnTo>
                  <a:lnTo>
                    <a:pt x="670" y="12"/>
                  </a:lnTo>
                  <a:lnTo>
                    <a:pt x="670" y="20"/>
                  </a:lnTo>
                  <a:lnTo>
                    <a:pt x="670" y="28"/>
                  </a:lnTo>
                  <a:lnTo>
                    <a:pt x="674" y="32"/>
                  </a:lnTo>
                  <a:lnTo>
                    <a:pt x="680" y="42"/>
                  </a:lnTo>
                  <a:lnTo>
                    <a:pt x="680" y="44"/>
                  </a:lnTo>
                  <a:lnTo>
                    <a:pt x="680" y="54"/>
                  </a:lnTo>
                  <a:lnTo>
                    <a:pt x="682" y="56"/>
                  </a:lnTo>
                  <a:lnTo>
                    <a:pt x="686" y="64"/>
                  </a:lnTo>
                  <a:lnTo>
                    <a:pt x="692" y="76"/>
                  </a:lnTo>
                  <a:lnTo>
                    <a:pt x="696" y="88"/>
                  </a:lnTo>
                  <a:lnTo>
                    <a:pt x="700" y="96"/>
                  </a:lnTo>
                  <a:lnTo>
                    <a:pt x="704" y="108"/>
                  </a:lnTo>
                  <a:lnTo>
                    <a:pt x="706" y="110"/>
                  </a:lnTo>
                  <a:lnTo>
                    <a:pt x="716" y="128"/>
                  </a:lnTo>
                  <a:lnTo>
                    <a:pt x="720" y="134"/>
                  </a:lnTo>
                  <a:lnTo>
                    <a:pt x="742" y="168"/>
                  </a:lnTo>
                  <a:lnTo>
                    <a:pt x="750" y="178"/>
                  </a:lnTo>
                  <a:lnTo>
                    <a:pt x="768" y="200"/>
                  </a:lnTo>
                  <a:lnTo>
                    <a:pt x="786" y="220"/>
                  </a:lnTo>
                  <a:lnTo>
                    <a:pt x="790" y="224"/>
                  </a:lnTo>
                  <a:lnTo>
                    <a:pt x="796" y="228"/>
                  </a:lnTo>
                  <a:lnTo>
                    <a:pt x="802" y="236"/>
                  </a:lnTo>
                  <a:lnTo>
                    <a:pt x="806" y="240"/>
                  </a:lnTo>
                  <a:lnTo>
                    <a:pt x="808" y="244"/>
                  </a:lnTo>
                  <a:lnTo>
                    <a:pt x="812" y="252"/>
                  </a:lnTo>
                  <a:lnTo>
                    <a:pt x="808" y="254"/>
                  </a:lnTo>
                  <a:lnTo>
                    <a:pt x="806" y="260"/>
                  </a:lnTo>
                  <a:lnTo>
                    <a:pt x="808" y="266"/>
                  </a:lnTo>
                  <a:lnTo>
                    <a:pt x="808" y="274"/>
                  </a:lnTo>
                  <a:lnTo>
                    <a:pt x="808" y="278"/>
                  </a:lnTo>
                  <a:lnTo>
                    <a:pt x="810" y="280"/>
                  </a:lnTo>
                  <a:lnTo>
                    <a:pt x="810" y="284"/>
                  </a:lnTo>
                  <a:lnTo>
                    <a:pt x="812" y="286"/>
                  </a:lnTo>
                  <a:lnTo>
                    <a:pt x="814" y="290"/>
                  </a:lnTo>
                  <a:lnTo>
                    <a:pt x="814" y="292"/>
                  </a:lnTo>
                  <a:lnTo>
                    <a:pt x="816" y="296"/>
                  </a:lnTo>
                  <a:lnTo>
                    <a:pt x="820" y="302"/>
                  </a:lnTo>
                  <a:lnTo>
                    <a:pt x="826" y="308"/>
                  </a:lnTo>
                  <a:lnTo>
                    <a:pt x="830" y="312"/>
                  </a:lnTo>
                  <a:lnTo>
                    <a:pt x="830" y="314"/>
                  </a:lnTo>
                  <a:lnTo>
                    <a:pt x="834" y="318"/>
                  </a:lnTo>
                  <a:lnTo>
                    <a:pt x="834" y="320"/>
                  </a:lnTo>
                  <a:lnTo>
                    <a:pt x="826" y="310"/>
                  </a:lnTo>
                  <a:lnTo>
                    <a:pt x="818" y="300"/>
                  </a:lnTo>
                  <a:lnTo>
                    <a:pt x="812" y="292"/>
                  </a:lnTo>
                  <a:lnTo>
                    <a:pt x="810" y="290"/>
                  </a:lnTo>
                  <a:lnTo>
                    <a:pt x="810" y="288"/>
                  </a:lnTo>
                  <a:lnTo>
                    <a:pt x="808" y="280"/>
                  </a:lnTo>
                  <a:lnTo>
                    <a:pt x="804" y="268"/>
                  </a:lnTo>
                  <a:lnTo>
                    <a:pt x="804" y="260"/>
                  </a:lnTo>
                  <a:lnTo>
                    <a:pt x="804" y="256"/>
                  </a:lnTo>
                  <a:lnTo>
                    <a:pt x="806" y="250"/>
                  </a:lnTo>
                  <a:lnTo>
                    <a:pt x="806" y="248"/>
                  </a:lnTo>
                  <a:lnTo>
                    <a:pt x="804" y="242"/>
                  </a:lnTo>
                  <a:lnTo>
                    <a:pt x="800" y="236"/>
                  </a:lnTo>
                  <a:lnTo>
                    <a:pt x="794" y="236"/>
                  </a:lnTo>
                  <a:lnTo>
                    <a:pt x="794" y="238"/>
                  </a:lnTo>
                  <a:lnTo>
                    <a:pt x="784" y="238"/>
                  </a:lnTo>
                  <a:lnTo>
                    <a:pt x="780" y="236"/>
                  </a:lnTo>
                  <a:lnTo>
                    <a:pt x="780" y="228"/>
                  </a:lnTo>
                  <a:lnTo>
                    <a:pt x="784" y="226"/>
                  </a:lnTo>
                  <a:lnTo>
                    <a:pt x="782" y="224"/>
                  </a:lnTo>
                  <a:lnTo>
                    <a:pt x="774" y="220"/>
                  </a:lnTo>
                  <a:lnTo>
                    <a:pt x="770" y="218"/>
                  </a:lnTo>
                  <a:lnTo>
                    <a:pt x="776" y="234"/>
                  </a:lnTo>
                  <a:lnTo>
                    <a:pt x="788" y="260"/>
                  </a:lnTo>
                  <a:lnTo>
                    <a:pt x="794" y="268"/>
                  </a:lnTo>
                  <a:lnTo>
                    <a:pt x="816" y="302"/>
                  </a:lnTo>
                  <a:lnTo>
                    <a:pt x="830" y="320"/>
                  </a:lnTo>
                  <a:lnTo>
                    <a:pt x="834" y="326"/>
                  </a:lnTo>
                  <a:lnTo>
                    <a:pt x="836" y="328"/>
                  </a:lnTo>
                  <a:lnTo>
                    <a:pt x="838" y="330"/>
                  </a:lnTo>
                  <a:lnTo>
                    <a:pt x="842" y="338"/>
                  </a:lnTo>
                  <a:lnTo>
                    <a:pt x="844" y="340"/>
                  </a:lnTo>
                  <a:lnTo>
                    <a:pt x="848" y="344"/>
                  </a:lnTo>
                  <a:lnTo>
                    <a:pt x="850" y="350"/>
                  </a:lnTo>
                  <a:lnTo>
                    <a:pt x="852" y="356"/>
                  </a:lnTo>
                  <a:lnTo>
                    <a:pt x="858" y="368"/>
                  </a:lnTo>
                  <a:lnTo>
                    <a:pt x="874" y="394"/>
                  </a:lnTo>
                  <a:lnTo>
                    <a:pt x="882" y="398"/>
                  </a:lnTo>
                  <a:lnTo>
                    <a:pt x="890" y="408"/>
                  </a:lnTo>
                  <a:lnTo>
                    <a:pt x="894" y="416"/>
                  </a:lnTo>
                  <a:lnTo>
                    <a:pt x="900" y="430"/>
                  </a:lnTo>
                  <a:lnTo>
                    <a:pt x="904" y="436"/>
                  </a:lnTo>
                  <a:lnTo>
                    <a:pt x="908" y="456"/>
                  </a:lnTo>
                  <a:lnTo>
                    <a:pt x="908" y="466"/>
                  </a:lnTo>
                  <a:lnTo>
                    <a:pt x="908" y="470"/>
                  </a:lnTo>
                  <a:lnTo>
                    <a:pt x="908" y="472"/>
                  </a:lnTo>
                  <a:lnTo>
                    <a:pt x="908" y="486"/>
                  </a:lnTo>
                  <a:lnTo>
                    <a:pt x="910" y="508"/>
                  </a:lnTo>
                  <a:lnTo>
                    <a:pt x="912" y="542"/>
                  </a:lnTo>
                  <a:lnTo>
                    <a:pt x="908" y="562"/>
                  </a:lnTo>
                  <a:lnTo>
                    <a:pt x="902" y="570"/>
                  </a:lnTo>
                  <a:lnTo>
                    <a:pt x="898" y="582"/>
                  </a:lnTo>
                  <a:lnTo>
                    <a:pt x="900" y="588"/>
                  </a:lnTo>
                  <a:lnTo>
                    <a:pt x="900" y="590"/>
                  </a:lnTo>
                  <a:lnTo>
                    <a:pt x="896" y="594"/>
                  </a:lnTo>
                  <a:lnTo>
                    <a:pt x="896" y="616"/>
                  </a:lnTo>
                  <a:lnTo>
                    <a:pt x="894" y="624"/>
                  </a:lnTo>
                  <a:lnTo>
                    <a:pt x="894" y="630"/>
                  </a:lnTo>
                  <a:lnTo>
                    <a:pt x="898" y="632"/>
                  </a:lnTo>
                  <a:lnTo>
                    <a:pt x="894" y="632"/>
                  </a:lnTo>
                  <a:lnTo>
                    <a:pt x="890" y="626"/>
                  </a:lnTo>
                  <a:lnTo>
                    <a:pt x="886" y="630"/>
                  </a:lnTo>
                  <a:lnTo>
                    <a:pt x="884" y="632"/>
                  </a:lnTo>
                  <a:lnTo>
                    <a:pt x="882" y="628"/>
                  </a:lnTo>
                  <a:lnTo>
                    <a:pt x="880" y="628"/>
                  </a:lnTo>
                  <a:lnTo>
                    <a:pt x="876" y="628"/>
                  </a:lnTo>
                  <a:lnTo>
                    <a:pt x="868" y="636"/>
                  </a:lnTo>
                  <a:lnTo>
                    <a:pt x="866" y="640"/>
                  </a:lnTo>
                  <a:lnTo>
                    <a:pt x="850" y="642"/>
                  </a:lnTo>
                  <a:lnTo>
                    <a:pt x="824" y="652"/>
                  </a:lnTo>
                  <a:lnTo>
                    <a:pt x="820" y="654"/>
                  </a:lnTo>
                  <a:lnTo>
                    <a:pt x="818" y="652"/>
                  </a:lnTo>
                  <a:lnTo>
                    <a:pt x="812" y="648"/>
                  </a:lnTo>
                  <a:lnTo>
                    <a:pt x="808" y="640"/>
                  </a:lnTo>
                  <a:lnTo>
                    <a:pt x="810" y="630"/>
                  </a:lnTo>
                  <a:lnTo>
                    <a:pt x="814" y="632"/>
                  </a:lnTo>
                  <a:lnTo>
                    <a:pt x="816" y="634"/>
                  </a:lnTo>
                  <a:lnTo>
                    <a:pt x="828" y="640"/>
                  </a:lnTo>
                  <a:lnTo>
                    <a:pt x="830" y="640"/>
                  </a:lnTo>
                  <a:lnTo>
                    <a:pt x="836" y="638"/>
                  </a:lnTo>
                  <a:lnTo>
                    <a:pt x="836" y="634"/>
                  </a:lnTo>
                  <a:lnTo>
                    <a:pt x="832" y="628"/>
                  </a:lnTo>
                  <a:lnTo>
                    <a:pt x="826" y="628"/>
                  </a:lnTo>
                  <a:lnTo>
                    <a:pt x="820" y="628"/>
                  </a:lnTo>
                  <a:lnTo>
                    <a:pt x="812" y="624"/>
                  </a:lnTo>
                  <a:lnTo>
                    <a:pt x="810" y="622"/>
                  </a:lnTo>
                  <a:lnTo>
                    <a:pt x="808" y="620"/>
                  </a:lnTo>
                  <a:lnTo>
                    <a:pt x="802" y="612"/>
                  </a:lnTo>
                  <a:lnTo>
                    <a:pt x="778" y="578"/>
                  </a:lnTo>
                  <a:lnTo>
                    <a:pt x="776" y="576"/>
                  </a:lnTo>
                  <a:lnTo>
                    <a:pt x="772" y="574"/>
                  </a:lnTo>
                  <a:lnTo>
                    <a:pt x="768" y="572"/>
                  </a:lnTo>
                  <a:lnTo>
                    <a:pt x="750" y="566"/>
                  </a:lnTo>
                  <a:lnTo>
                    <a:pt x="744" y="566"/>
                  </a:lnTo>
                  <a:lnTo>
                    <a:pt x="736" y="568"/>
                  </a:lnTo>
                  <a:lnTo>
                    <a:pt x="728" y="564"/>
                  </a:lnTo>
                  <a:lnTo>
                    <a:pt x="722" y="55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6" name="Google Shape;826;p8"/>
            <p:cNvSpPr/>
            <p:nvPr/>
          </p:nvSpPr>
          <p:spPr>
            <a:xfrm>
              <a:off x="4628" y="3106"/>
              <a:ext cx="14" cy="42"/>
            </a:xfrm>
            <a:custGeom>
              <a:rect b="b" l="l" r="r" t="t"/>
              <a:pathLst>
                <a:path extrusionOk="0" h="42" w="14">
                  <a:moveTo>
                    <a:pt x="12" y="34"/>
                  </a:moveTo>
                  <a:lnTo>
                    <a:pt x="12" y="38"/>
                  </a:lnTo>
                  <a:lnTo>
                    <a:pt x="14" y="40"/>
                  </a:lnTo>
                  <a:lnTo>
                    <a:pt x="14" y="42"/>
                  </a:lnTo>
                  <a:lnTo>
                    <a:pt x="4" y="28"/>
                  </a:lnTo>
                  <a:lnTo>
                    <a:pt x="0" y="16"/>
                  </a:lnTo>
                  <a:lnTo>
                    <a:pt x="0" y="12"/>
                  </a:lnTo>
                  <a:lnTo>
                    <a:pt x="0" y="10"/>
                  </a:lnTo>
                  <a:lnTo>
                    <a:pt x="4" y="4"/>
                  </a:lnTo>
                  <a:lnTo>
                    <a:pt x="10" y="0"/>
                  </a:lnTo>
                  <a:lnTo>
                    <a:pt x="10" y="2"/>
                  </a:lnTo>
                  <a:lnTo>
                    <a:pt x="12" y="4"/>
                  </a:lnTo>
                  <a:lnTo>
                    <a:pt x="14" y="6"/>
                  </a:lnTo>
                  <a:lnTo>
                    <a:pt x="12" y="8"/>
                  </a:lnTo>
                  <a:lnTo>
                    <a:pt x="12" y="10"/>
                  </a:lnTo>
                  <a:lnTo>
                    <a:pt x="12" y="12"/>
                  </a:lnTo>
                  <a:lnTo>
                    <a:pt x="10" y="14"/>
                  </a:lnTo>
                  <a:lnTo>
                    <a:pt x="10" y="16"/>
                  </a:lnTo>
                  <a:lnTo>
                    <a:pt x="10" y="18"/>
                  </a:lnTo>
                  <a:lnTo>
                    <a:pt x="10" y="28"/>
                  </a:lnTo>
                  <a:lnTo>
                    <a:pt x="12" y="3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7" name="Google Shape;827;p8"/>
            <p:cNvSpPr/>
            <p:nvPr/>
          </p:nvSpPr>
          <p:spPr>
            <a:xfrm>
              <a:off x="4720" y="3480"/>
              <a:ext cx="30" cy="54"/>
            </a:xfrm>
            <a:custGeom>
              <a:rect b="b" l="l" r="r" t="t"/>
              <a:pathLst>
                <a:path extrusionOk="0" h="54" w="30">
                  <a:moveTo>
                    <a:pt x="0" y="54"/>
                  </a:moveTo>
                  <a:lnTo>
                    <a:pt x="2" y="52"/>
                  </a:lnTo>
                  <a:lnTo>
                    <a:pt x="14" y="34"/>
                  </a:lnTo>
                  <a:lnTo>
                    <a:pt x="16" y="26"/>
                  </a:lnTo>
                  <a:lnTo>
                    <a:pt x="18" y="22"/>
                  </a:lnTo>
                  <a:lnTo>
                    <a:pt x="22" y="18"/>
                  </a:lnTo>
                  <a:lnTo>
                    <a:pt x="22" y="12"/>
                  </a:lnTo>
                  <a:lnTo>
                    <a:pt x="22" y="8"/>
                  </a:lnTo>
                  <a:lnTo>
                    <a:pt x="26" y="2"/>
                  </a:lnTo>
                  <a:lnTo>
                    <a:pt x="28" y="0"/>
                  </a:lnTo>
                  <a:lnTo>
                    <a:pt x="30" y="0"/>
                  </a:lnTo>
                  <a:lnTo>
                    <a:pt x="30" y="2"/>
                  </a:lnTo>
                  <a:lnTo>
                    <a:pt x="22" y="24"/>
                  </a:lnTo>
                  <a:lnTo>
                    <a:pt x="22" y="26"/>
                  </a:lnTo>
                  <a:lnTo>
                    <a:pt x="2" y="54"/>
                  </a:lnTo>
                  <a:lnTo>
                    <a:pt x="0" y="5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28" name="Google Shape;828;p8"/>
          <p:cNvSpPr/>
          <p:nvPr/>
        </p:nvSpPr>
        <p:spPr>
          <a:xfrm>
            <a:off x="4865688" y="1308100"/>
            <a:ext cx="1035050" cy="615950"/>
          </a:xfrm>
          <a:custGeom>
            <a:rect b="b" l="l" r="r" t="t"/>
            <a:pathLst>
              <a:path extrusionOk="0" h="388" w="652">
                <a:moveTo>
                  <a:pt x="0" y="360"/>
                </a:moveTo>
                <a:lnTo>
                  <a:pt x="0" y="356"/>
                </a:lnTo>
                <a:lnTo>
                  <a:pt x="0" y="352"/>
                </a:lnTo>
                <a:lnTo>
                  <a:pt x="4" y="316"/>
                </a:lnTo>
                <a:lnTo>
                  <a:pt x="8" y="262"/>
                </a:lnTo>
                <a:lnTo>
                  <a:pt x="12" y="214"/>
                </a:lnTo>
                <a:lnTo>
                  <a:pt x="14" y="192"/>
                </a:lnTo>
                <a:lnTo>
                  <a:pt x="18" y="150"/>
                </a:lnTo>
                <a:lnTo>
                  <a:pt x="20" y="130"/>
                </a:lnTo>
                <a:lnTo>
                  <a:pt x="22" y="102"/>
                </a:lnTo>
                <a:lnTo>
                  <a:pt x="24" y="88"/>
                </a:lnTo>
                <a:lnTo>
                  <a:pt x="30" y="14"/>
                </a:lnTo>
                <a:lnTo>
                  <a:pt x="32" y="0"/>
                </a:lnTo>
                <a:lnTo>
                  <a:pt x="56" y="2"/>
                </a:lnTo>
                <a:lnTo>
                  <a:pt x="74" y="4"/>
                </a:lnTo>
                <a:lnTo>
                  <a:pt x="82" y="4"/>
                </a:lnTo>
                <a:lnTo>
                  <a:pt x="96" y="4"/>
                </a:lnTo>
                <a:lnTo>
                  <a:pt x="104" y="4"/>
                </a:lnTo>
                <a:lnTo>
                  <a:pt x="114" y="6"/>
                </a:lnTo>
                <a:lnTo>
                  <a:pt x="136" y="8"/>
                </a:lnTo>
                <a:lnTo>
                  <a:pt x="156" y="10"/>
                </a:lnTo>
                <a:lnTo>
                  <a:pt x="172" y="10"/>
                </a:lnTo>
                <a:lnTo>
                  <a:pt x="186" y="10"/>
                </a:lnTo>
                <a:lnTo>
                  <a:pt x="244" y="14"/>
                </a:lnTo>
                <a:lnTo>
                  <a:pt x="254" y="16"/>
                </a:lnTo>
                <a:lnTo>
                  <a:pt x="258" y="16"/>
                </a:lnTo>
                <a:lnTo>
                  <a:pt x="278" y="16"/>
                </a:lnTo>
                <a:lnTo>
                  <a:pt x="324" y="18"/>
                </a:lnTo>
                <a:lnTo>
                  <a:pt x="366" y="20"/>
                </a:lnTo>
                <a:lnTo>
                  <a:pt x="380" y="22"/>
                </a:lnTo>
                <a:lnTo>
                  <a:pt x="422" y="22"/>
                </a:lnTo>
                <a:lnTo>
                  <a:pt x="460" y="24"/>
                </a:lnTo>
                <a:lnTo>
                  <a:pt x="492" y="24"/>
                </a:lnTo>
                <a:lnTo>
                  <a:pt x="510" y="24"/>
                </a:lnTo>
                <a:lnTo>
                  <a:pt x="534" y="26"/>
                </a:lnTo>
                <a:lnTo>
                  <a:pt x="550" y="26"/>
                </a:lnTo>
                <a:lnTo>
                  <a:pt x="564" y="26"/>
                </a:lnTo>
                <a:lnTo>
                  <a:pt x="574" y="26"/>
                </a:lnTo>
                <a:lnTo>
                  <a:pt x="598" y="26"/>
                </a:lnTo>
                <a:lnTo>
                  <a:pt x="598" y="34"/>
                </a:lnTo>
                <a:lnTo>
                  <a:pt x="602" y="50"/>
                </a:lnTo>
                <a:lnTo>
                  <a:pt x="608" y="68"/>
                </a:lnTo>
                <a:lnTo>
                  <a:pt x="606" y="74"/>
                </a:lnTo>
                <a:lnTo>
                  <a:pt x="604" y="78"/>
                </a:lnTo>
                <a:lnTo>
                  <a:pt x="602" y="80"/>
                </a:lnTo>
                <a:lnTo>
                  <a:pt x="604" y="88"/>
                </a:lnTo>
                <a:lnTo>
                  <a:pt x="604" y="96"/>
                </a:lnTo>
                <a:lnTo>
                  <a:pt x="604" y="108"/>
                </a:lnTo>
                <a:lnTo>
                  <a:pt x="604" y="118"/>
                </a:lnTo>
                <a:lnTo>
                  <a:pt x="604" y="126"/>
                </a:lnTo>
                <a:lnTo>
                  <a:pt x="608" y="138"/>
                </a:lnTo>
                <a:lnTo>
                  <a:pt x="612" y="160"/>
                </a:lnTo>
                <a:lnTo>
                  <a:pt x="616" y="166"/>
                </a:lnTo>
                <a:lnTo>
                  <a:pt x="620" y="174"/>
                </a:lnTo>
                <a:lnTo>
                  <a:pt x="622" y="182"/>
                </a:lnTo>
                <a:lnTo>
                  <a:pt x="626" y="194"/>
                </a:lnTo>
                <a:lnTo>
                  <a:pt x="628" y="218"/>
                </a:lnTo>
                <a:lnTo>
                  <a:pt x="626" y="240"/>
                </a:lnTo>
                <a:lnTo>
                  <a:pt x="628" y="264"/>
                </a:lnTo>
                <a:lnTo>
                  <a:pt x="632" y="276"/>
                </a:lnTo>
                <a:lnTo>
                  <a:pt x="632" y="278"/>
                </a:lnTo>
                <a:lnTo>
                  <a:pt x="630" y="288"/>
                </a:lnTo>
                <a:lnTo>
                  <a:pt x="630" y="304"/>
                </a:lnTo>
                <a:lnTo>
                  <a:pt x="634" y="324"/>
                </a:lnTo>
                <a:lnTo>
                  <a:pt x="636" y="328"/>
                </a:lnTo>
                <a:lnTo>
                  <a:pt x="638" y="332"/>
                </a:lnTo>
                <a:lnTo>
                  <a:pt x="642" y="338"/>
                </a:lnTo>
                <a:lnTo>
                  <a:pt x="644" y="340"/>
                </a:lnTo>
                <a:lnTo>
                  <a:pt x="646" y="342"/>
                </a:lnTo>
                <a:lnTo>
                  <a:pt x="648" y="344"/>
                </a:lnTo>
                <a:lnTo>
                  <a:pt x="650" y="362"/>
                </a:lnTo>
                <a:lnTo>
                  <a:pt x="652" y="372"/>
                </a:lnTo>
                <a:lnTo>
                  <a:pt x="650" y="374"/>
                </a:lnTo>
                <a:lnTo>
                  <a:pt x="648" y="378"/>
                </a:lnTo>
                <a:lnTo>
                  <a:pt x="650" y="388"/>
                </a:lnTo>
                <a:lnTo>
                  <a:pt x="648" y="388"/>
                </a:lnTo>
                <a:lnTo>
                  <a:pt x="606" y="388"/>
                </a:lnTo>
                <a:lnTo>
                  <a:pt x="548" y="386"/>
                </a:lnTo>
                <a:lnTo>
                  <a:pt x="542" y="386"/>
                </a:lnTo>
                <a:lnTo>
                  <a:pt x="526" y="386"/>
                </a:lnTo>
                <a:lnTo>
                  <a:pt x="512" y="386"/>
                </a:lnTo>
                <a:lnTo>
                  <a:pt x="502" y="386"/>
                </a:lnTo>
                <a:lnTo>
                  <a:pt x="494" y="386"/>
                </a:lnTo>
                <a:lnTo>
                  <a:pt x="486" y="386"/>
                </a:lnTo>
                <a:lnTo>
                  <a:pt x="478" y="386"/>
                </a:lnTo>
                <a:lnTo>
                  <a:pt x="472" y="386"/>
                </a:lnTo>
                <a:lnTo>
                  <a:pt x="430" y="384"/>
                </a:lnTo>
                <a:lnTo>
                  <a:pt x="426" y="384"/>
                </a:lnTo>
                <a:lnTo>
                  <a:pt x="422" y="384"/>
                </a:lnTo>
                <a:lnTo>
                  <a:pt x="418" y="384"/>
                </a:lnTo>
                <a:lnTo>
                  <a:pt x="414" y="384"/>
                </a:lnTo>
                <a:lnTo>
                  <a:pt x="406" y="384"/>
                </a:lnTo>
                <a:lnTo>
                  <a:pt x="400" y="384"/>
                </a:lnTo>
                <a:lnTo>
                  <a:pt x="396" y="384"/>
                </a:lnTo>
                <a:lnTo>
                  <a:pt x="390" y="382"/>
                </a:lnTo>
                <a:lnTo>
                  <a:pt x="384" y="382"/>
                </a:lnTo>
                <a:lnTo>
                  <a:pt x="376" y="382"/>
                </a:lnTo>
                <a:lnTo>
                  <a:pt x="368" y="382"/>
                </a:lnTo>
                <a:lnTo>
                  <a:pt x="356" y="382"/>
                </a:lnTo>
                <a:lnTo>
                  <a:pt x="352" y="382"/>
                </a:lnTo>
                <a:lnTo>
                  <a:pt x="344" y="380"/>
                </a:lnTo>
                <a:lnTo>
                  <a:pt x="320" y="380"/>
                </a:lnTo>
                <a:lnTo>
                  <a:pt x="310" y="380"/>
                </a:lnTo>
                <a:lnTo>
                  <a:pt x="300" y="380"/>
                </a:lnTo>
                <a:lnTo>
                  <a:pt x="298" y="380"/>
                </a:lnTo>
                <a:lnTo>
                  <a:pt x="290" y="378"/>
                </a:lnTo>
                <a:lnTo>
                  <a:pt x="282" y="378"/>
                </a:lnTo>
                <a:lnTo>
                  <a:pt x="268" y="378"/>
                </a:lnTo>
                <a:lnTo>
                  <a:pt x="264" y="378"/>
                </a:lnTo>
                <a:lnTo>
                  <a:pt x="258" y="378"/>
                </a:lnTo>
                <a:lnTo>
                  <a:pt x="256" y="376"/>
                </a:lnTo>
                <a:lnTo>
                  <a:pt x="246" y="376"/>
                </a:lnTo>
                <a:lnTo>
                  <a:pt x="242" y="376"/>
                </a:lnTo>
                <a:lnTo>
                  <a:pt x="238" y="376"/>
                </a:lnTo>
                <a:lnTo>
                  <a:pt x="234" y="376"/>
                </a:lnTo>
                <a:lnTo>
                  <a:pt x="230" y="376"/>
                </a:lnTo>
                <a:lnTo>
                  <a:pt x="226" y="376"/>
                </a:lnTo>
                <a:lnTo>
                  <a:pt x="220" y="374"/>
                </a:lnTo>
                <a:lnTo>
                  <a:pt x="216" y="374"/>
                </a:lnTo>
                <a:lnTo>
                  <a:pt x="196" y="374"/>
                </a:lnTo>
                <a:lnTo>
                  <a:pt x="192" y="374"/>
                </a:lnTo>
                <a:lnTo>
                  <a:pt x="184" y="374"/>
                </a:lnTo>
                <a:lnTo>
                  <a:pt x="174" y="372"/>
                </a:lnTo>
                <a:lnTo>
                  <a:pt x="166" y="372"/>
                </a:lnTo>
                <a:lnTo>
                  <a:pt x="158" y="372"/>
                </a:lnTo>
                <a:lnTo>
                  <a:pt x="146" y="370"/>
                </a:lnTo>
                <a:lnTo>
                  <a:pt x="132" y="370"/>
                </a:lnTo>
                <a:lnTo>
                  <a:pt x="88" y="366"/>
                </a:lnTo>
                <a:lnTo>
                  <a:pt x="46" y="364"/>
                </a:lnTo>
                <a:lnTo>
                  <a:pt x="14" y="362"/>
                </a:lnTo>
                <a:lnTo>
                  <a:pt x="8" y="360"/>
                </a:lnTo>
                <a:lnTo>
                  <a:pt x="0" y="36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29" name="Google Shape;829;p8"/>
          <p:cNvGrpSpPr/>
          <p:nvPr/>
        </p:nvGrpSpPr>
        <p:grpSpPr>
          <a:xfrm>
            <a:off x="4176714" y="3635376"/>
            <a:ext cx="2219325" cy="2028825"/>
            <a:chOff x="1804" y="2290"/>
            <a:chExt cx="1398" cy="1278"/>
          </a:xfrm>
        </p:grpSpPr>
        <p:sp>
          <p:nvSpPr>
            <p:cNvPr id="830" name="Google Shape;830;p8"/>
            <p:cNvSpPr/>
            <p:nvPr/>
          </p:nvSpPr>
          <p:spPr>
            <a:xfrm>
              <a:off x="1804" y="2290"/>
              <a:ext cx="1398" cy="1278"/>
            </a:xfrm>
            <a:custGeom>
              <a:rect b="b" l="l" r="r" t="t"/>
              <a:pathLst>
                <a:path extrusionOk="0" h="1278" w="1398">
                  <a:moveTo>
                    <a:pt x="698" y="1032"/>
                  </a:moveTo>
                  <a:lnTo>
                    <a:pt x="698" y="1026"/>
                  </a:lnTo>
                  <a:lnTo>
                    <a:pt x="692" y="1018"/>
                  </a:lnTo>
                  <a:lnTo>
                    <a:pt x="690" y="1016"/>
                  </a:lnTo>
                  <a:lnTo>
                    <a:pt x="680" y="1000"/>
                  </a:lnTo>
                  <a:lnTo>
                    <a:pt x="678" y="994"/>
                  </a:lnTo>
                  <a:lnTo>
                    <a:pt x="674" y="994"/>
                  </a:lnTo>
                  <a:lnTo>
                    <a:pt x="666" y="990"/>
                  </a:lnTo>
                  <a:lnTo>
                    <a:pt x="660" y="984"/>
                  </a:lnTo>
                  <a:lnTo>
                    <a:pt x="656" y="980"/>
                  </a:lnTo>
                  <a:lnTo>
                    <a:pt x="650" y="964"/>
                  </a:lnTo>
                  <a:lnTo>
                    <a:pt x="650" y="962"/>
                  </a:lnTo>
                  <a:lnTo>
                    <a:pt x="648" y="954"/>
                  </a:lnTo>
                  <a:lnTo>
                    <a:pt x="648" y="950"/>
                  </a:lnTo>
                  <a:lnTo>
                    <a:pt x="644" y="944"/>
                  </a:lnTo>
                  <a:lnTo>
                    <a:pt x="638" y="938"/>
                  </a:lnTo>
                  <a:lnTo>
                    <a:pt x="636" y="930"/>
                  </a:lnTo>
                  <a:lnTo>
                    <a:pt x="634" y="928"/>
                  </a:lnTo>
                  <a:lnTo>
                    <a:pt x="634" y="924"/>
                  </a:lnTo>
                  <a:lnTo>
                    <a:pt x="632" y="914"/>
                  </a:lnTo>
                  <a:lnTo>
                    <a:pt x="626" y="908"/>
                  </a:lnTo>
                  <a:lnTo>
                    <a:pt x="624" y="906"/>
                  </a:lnTo>
                  <a:lnTo>
                    <a:pt x="622" y="900"/>
                  </a:lnTo>
                  <a:lnTo>
                    <a:pt x="620" y="896"/>
                  </a:lnTo>
                  <a:lnTo>
                    <a:pt x="622" y="892"/>
                  </a:lnTo>
                  <a:lnTo>
                    <a:pt x="618" y="880"/>
                  </a:lnTo>
                  <a:lnTo>
                    <a:pt x="604" y="860"/>
                  </a:lnTo>
                  <a:lnTo>
                    <a:pt x="590" y="850"/>
                  </a:lnTo>
                  <a:lnTo>
                    <a:pt x="580" y="838"/>
                  </a:lnTo>
                  <a:lnTo>
                    <a:pt x="578" y="836"/>
                  </a:lnTo>
                  <a:lnTo>
                    <a:pt x="572" y="834"/>
                  </a:lnTo>
                  <a:lnTo>
                    <a:pt x="568" y="832"/>
                  </a:lnTo>
                  <a:lnTo>
                    <a:pt x="560" y="826"/>
                  </a:lnTo>
                  <a:lnTo>
                    <a:pt x="550" y="816"/>
                  </a:lnTo>
                  <a:lnTo>
                    <a:pt x="546" y="810"/>
                  </a:lnTo>
                  <a:lnTo>
                    <a:pt x="544" y="806"/>
                  </a:lnTo>
                  <a:lnTo>
                    <a:pt x="542" y="798"/>
                  </a:lnTo>
                  <a:lnTo>
                    <a:pt x="536" y="796"/>
                  </a:lnTo>
                  <a:lnTo>
                    <a:pt x="526" y="796"/>
                  </a:lnTo>
                  <a:lnTo>
                    <a:pt x="516" y="796"/>
                  </a:lnTo>
                  <a:lnTo>
                    <a:pt x="508" y="794"/>
                  </a:lnTo>
                  <a:lnTo>
                    <a:pt x="504" y="792"/>
                  </a:lnTo>
                  <a:lnTo>
                    <a:pt x="500" y="792"/>
                  </a:lnTo>
                  <a:lnTo>
                    <a:pt x="496" y="790"/>
                  </a:lnTo>
                  <a:lnTo>
                    <a:pt x="488" y="790"/>
                  </a:lnTo>
                  <a:lnTo>
                    <a:pt x="478" y="790"/>
                  </a:lnTo>
                  <a:lnTo>
                    <a:pt x="470" y="790"/>
                  </a:lnTo>
                  <a:lnTo>
                    <a:pt x="468" y="790"/>
                  </a:lnTo>
                  <a:lnTo>
                    <a:pt x="466" y="788"/>
                  </a:lnTo>
                  <a:lnTo>
                    <a:pt x="464" y="788"/>
                  </a:lnTo>
                  <a:lnTo>
                    <a:pt x="452" y="782"/>
                  </a:lnTo>
                  <a:lnTo>
                    <a:pt x="448" y="780"/>
                  </a:lnTo>
                  <a:lnTo>
                    <a:pt x="444" y="778"/>
                  </a:lnTo>
                  <a:lnTo>
                    <a:pt x="438" y="782"/>
                  </a:lnTo>
                  <a:lnTo>
                    <a:pt x="422" y="788"/>
                  </a:lnTo>
                  <a:lnTo>
                    <a:pt x="414" y="790"/>
                  </a:lnTo>
                  <a:lnTo>
                    <a:pt x="402" y="792"/>
                  </a:lnTo>
                  <a:lnTo>
                    <a:pt x="386" y="822"/>
                  </a:lnTo>
                  <a:lnTo>
                    <a:pt x="380" y="836"/>
                  </a:lnTo>
                  <a:lnTo>
                    <a:pt x="372" y="848"/>
                  </a:lnTo>
                  <a:lnTo>
                    <a:pt x="366" y="856"/>
                  </a:lnTo>
                  <a:lnTo>
                    <a:pt x="354" y="864"/>
                  </a:lnTo>
                  <a:lnTo>
                    <a:pt x="340" y="876"/>
                  </a:lnTo>
                  <a:lnTo>
                    <a:pt x="328" y="874"/>
                  </a:lnTo>
                  <a:lnTo>
                    <a:pt x="326" y="874"/>
                  </a:lnTo>
                  <a:lnTo>
                    <a:pt x="318" y="870"/>
                  </a:lnTo>
                  <a:lnTo>
                    <a:pt x="316" y="870"/>
                  </a:lnTo>
                  <a:lnTo>
                    <a:pt x="308" y="864"/>
                  </a:lnTo>
                  <a:lnTo>
                    <a:pt x="306" y="862"/>
                  </a:lnTo>
                  <a:lnTo>
                    <a:pt x="302" y="858"/>
                  </a:lnTo>
                  <a:lnTo>
                    <a:pt x="280" y="846"/>
                  </a:lnTo>
                  <a:lnTo>
                    <a:pt x="264" y="834"/>
                  </a:lnTo>
                  <a:lnTo>
                    <a:pt x="254" y="832"/>
                  </a:lnTo>
                  <a:lnTo>
                    <a:pt x="250" y="830"/>
                  </a:lnTo>
                  <a:lnTo>
                    <a:pt x="248" y="828"/>
                  </a:lnTo>
                  <a:lnTo>
                    <a:pt x="246" y="828"/>
                  </a:lnTo>
                  <a:lnTo>
                    <a:pt x="244" y="826"/>
                  </a:lnTo>
                  <a:lnTo>
                    <a:pt x="234" y="816"/>
                  </a:lnTo>
                  <a:lnTo>
                    <a:pt x="232" y="812"/>
                  </a:lnTo>
                  <a:lnTo>
                    <a:pt x="230" y="808"/>
                  </a:lnTo>
                  <a:lnTo>
                    <a:pt x="226" y="806"/>
                  </a:lnTo>
                  <a:lnTo>
                    <a:pt x="224" y="804"/>
                  </a:lnTo>
                  <a:lnTo>
                    <a:pt x="220" y="802"/>
                  </a:lnTo>
                  <a:lnTo>
                    <a:pt x="218" y="804"/>
                  </a:lnTo>
                  <a:lnTo>
                    <a:pt x="210" y="798"/>
                  </a:lnTo>
                  <a:lnTo>
                    <a:pt x="206" y="794"/>
                  </a:lnTo>
                  <a:lnTo>
                    <a:pt x="198" y="784"/>
                  </a:lnTo>
                  <a:lnTo>
                    <a:pt x="186" y="750"/>
                  </a:lnTo>
                  <a:lnTo>
                    <a:pt x="184" y="744"/>
                  </a:lnTo>
                  <a:lnTo>
                    <a:pt x="184" y="738"/>
                  </a:lnTo>
                  <a:lnTo>
                    <a:pt x="188" y="732"/>
                  </a:lnTo>
                  <a:lnTo>
                    <a:pt x="190" y="724"/>
                  </a:lnTo>
                  <a:lnTo>
                    <a:pt x="188" y="722"/>
                  </a:lnTo>
                  <a:lnTo>
                    <a:pt x="186" y="716"/>
                  </a:lnTo>
                  <a:lnTo>
                    <a:pt x="180" y="706"/>
                  </a:lnTo>
                  <a:lnTo>
                    <a:pt x="176" y="698"/>
                  </a:lnTo>
                  <a:lnTo>
                    <a:pt x="172" y="688"/>
                  </a:lnTo>
                  <a:lnTo>
                    <a:pt x="170" y="680"/>
                  </a:lnTo>
                  <a:lnTo>
                    <a:pt x="170" y="676"/>
                  </a:lnTo>
                  <a:lnTo>
                    <a:pt x="166" y="670"/>
                  </a:lnTo>
                  <a:lnTo>
                    <a:pt x="160" y="666"/>
                  </a:lnTo>
                  <a:lnTo>
                    <a:pt x="154" y="660"/>
                  </a:lnTo>
                  <a:lnTo>
                    <a:pt x="148" y="652"/>
                  </a:lnTo>
                  <a:lnTo>
                    <a:pt x="142" y="648"/>
                  </a:lnTo>
                  <a:lnTo>
                    <a:pt x="136" y="644"/>
                  </a:lnTo>
                  <a:lnTo>
                    <a:pt x="134" y="646"/>
                  </a:lnTo>
                  <a:lnTo>
                    <a:pt x="120" y="636"/>
                  </a:lnTo>
                  <a:lnTo>
                    <a:pt x="110" y="624"/>
                  </a:lnTo>
                  <a:lnTo>
                    <a:pt x="106" y="618"/>
                  </a:lnTo>
                  <a:lnTo>
                    <a:pt x="102" y="610"/>
                  </a:lnTo>
                  <a:lnTo>
                    <a:pt x="100" y="608"/>
                  </a:lnTo>
                  <a:lnTo>
                    <a:pt x="90" y="600"/>
                  </a:lnTo>
                  <a:lnTo>
                    <a:pt x="84" y="594"/>
                  </a:lnTo>
                  <a:lnTo>
                    <a:pt x="82" y="592"/>
                  </a:lnTo>
                  <a:lnTo>
                    <a:pt x="78" y="586"/>
                  </a:lnTo>
                  <a:lnTo>
                    <a:pt x="76" y="584"/>
                  </a:lnTo>
                  <a:lnTo>
                    <a:pt x="76" y="582"/>
                  </a:lnTo>
                  <a:lnTo>
                    <a:pt x="64" y="570"/>
                  </a:lnTo>
                  <a:lnTo>
                    <a:pt x="60" y="568"/>
                  </a:lnTo>
                  <a:lnTo>
                    <a:pt x="56" y="566"/>
                  </a:lnTo>
                  <a:lnTo>
                    <a:pt x="48" y="562"/>
                  </a:lnTo>
                  <a:lnTo>
                    <a:pt x="40" y="556"/>
                  </a:lnTo>
                  <a:lnTo>
                    <a:pt x="36" y="544"/>
                  </a:lnTo>
                  <a:lnTo>
                    <a:pt x="34" y="540"/>
                  </a:lnTo>
                  <a:lnTo>
                    <a:pt x="32" y="536"/>
                  </a:lnTo>
                  <a:lnTo>
                    <a:pt x="30" y="530"/>
                  </a:lnTo>
                  <a:lnTo>
                    <a:pt x="24" y="522"/>
                  </a:lnTo>
                  <a:lnTo>
                    <a:pt x="22" y="520"/>
                  </a:lnTo>
                  <a:lnTo>
                    <a:pt x="20" y="520"/>
                  </a:lnTo>
                  <a:lnTo>
                    <a:pt x="18" y="520"/>
                  </a:lnTo>
                  <a:lnTo>
                    <a:pt x="14" y="520"/>
                  </a:lnTo>
                  <a:lnTo>
                    <a:pt x="12" y="516"/>
                  </a:lnTo>
                  <a:lnTo>
                    <a:pt x="4" y="510"/>
                  </a:lnTo>
                  <a:lnTo>
                    <a:pt x="2" y="502"/>
                  </a:lnTo>
                  <a:lnTo>
                    <a:pt x="0" y="490"/>
                  </a:lnTo>
                  <a:lnTo>
                    <a:pt x="4" y="490"/>
                  </a:lnTo>
                  <a:lnTo>
                    <a:pt x="62" y="496"/>
                  </a:lnTo>
                  <a:lnTo>
                    <a:pt x="82" y="498"/>
                  </a:lnTo>
                  <a:lnTo>
                    <a:pt x="94" y="500"/>
                  </a:lnTo>
                  <a:lnTo>
                    <a:pt x="120" y="502"/>
                  </a:lnTo>
                  <a:lnTo>
                    <a:pt x="128" y="502"/>
                  </a:lnTo>
                  <a:lnTo>
                    <a:pt x="136" y="502"/>
                  </a:lnTo>
                  <a:lnTo>
                    <a:pt x="144" y="504"/>
                  </a:lnTo>
                  <a:lnTo>
                    <a:pt x="152" y="504"/>
                  </a:lnTo>
                  <a:lnTo>
                    <a:pt x="158" y="506"/>
                  </a:lnTo>
                  <a:lnTo>
                    <a:pt x="178" y="508"/>
                  </a:lnTo>
                  <a:lnTo>
                    <a:pt x="182" y="508"/>
                  </a:lnTo>
                  <a:lnTo>
                    <a:pt x="194" y="508"/>
                  </a:lnTo>
                  <a:lnTo>
                    <a:pt x="200" y="508"/>
                  </a:lnTo>
                  <a:lnTo>
                    <a:pt x="204" y="510"/>
                  </a:lnTo>
                  <a:lnTo>
                    <a:pt x="218" y="510"/>
                  </a:lnTo>
                  <a:lnTo>
                    <a:pt x="224" y="512"/>
                  </a:lnTo>
                  <a:lnTo>
                    <a:pt x="230" y="512"/>
                  </a:lnTo>
                  <a:lnTo>
                    <a:pt x="238" y="512"/>
                  </a:lnTo>
                  <a:lnTo>
                    <a:pt x="290" y="518"/>
                  </a:lnTo>
                  <a:lnTo>
                    <a:pt x="352" y="522"/>
                  </a:lnTo>
                  <a:lnTo>
                    <a:pt x="358" y="522"/>
                  </a:lnTo>
                  <a:lnTo>
                    <a:pt x="368" y="524"/>
                  </a:lnTo>
                  <a:lnTo>
                    <a:pt x="382" y="524"/>
                  </a:lnTo>
                  <a:lnTo>
                    <a:pt x="382" y="498"/>
                  </a:lnTo>
                  <a:lnTo>
                    <a:pt x="386" y="462"/>
                  </a:lnTo>
                  <a:lnTo>
                    <a:pt x="392" y="408"/>
                  </a:lnTo>
                  <a:lnTo>
                    <a:pt x="392" y="392"/>
                  </a:lnTo>
                  <a:lnTo>
                    <a:pt x="394" y="380"/>
                  </a:lnTo>
                  <a:lnTo>
                    <a:pt x="396" y="352"/>
                  </a:lnTo>
                  <a:lnTo>
                    <a:pt x="400" y="322"/>
                  </a:lnTo>
                  <a:lnTo>
                    <a:pt x="402" y="290"/>
                  </a:lnTo>
                  <a:lnTo>
                    <a:pt x="404" y="266"/>
                  </a:lnTo>
                  <a:lnTo>
                    <a:pt x="408" y="236"/>
                  </a:lnTo>
                  <a:lnTo>
                    <a:pt x="414" y="162"/>
                  </a:lnTo>
                  <a:lnTo>
                    <a:pt x="424" y="26"/>
                  </a:lnTo>
                  <a:lnTo>
                    <a:pt x="426" y="18"/>
                  </a:lnTo>
                  <a:lnTo>
                    <a:pt x="426" y="0"/>
                  </a:lnTo>
                  <a:lnTo>
                    <a:pt x="432" y="0"/>
                  </a:lnTo>
                  <a:lnTo>
                    <a:pt x="440" y="0"/>
                  </a:lnTo>
                  <a:lnTo>
                    <a:pt x="456" y="2"/>
                  </a:lnTo>
                  <a:lnTo>
                    <a:pt x="470" y="2"/>
                  </a:lnTo>
                  <a:lnTo>
                    <a:pt x="484" y="4"/>
                  </a:lnTo>
                  <a:lnTo>
                    <a:pt x="488" y="4"/>
                  </a:lnTo>
                  <a:lnTo>
                    <a:pt x="510" y="6"/>
                  </a:lnTo>
                  <a:lnTo>
                    <a:pt x="518" y="6"/>
                  </a:lnTo>
                  <a:lnTo>
                    <a:pt x="530" y="6"/>
                  </a:lnTo>
                  <a:lnTo>
                    <a:pt x="536" y="6"/>
                  </a:lnTo>
                  <a:lnTo>
                    <a:pt x="546" y="8"/>
                  </a:lnTo>
                  <a:lnTo>
                    <a:pt x="550" y="8"/>
                  </a:lnTo>
                  <a:lnTo>
                    <a:pt x="568" y="8"/>
                  </a:lnTo>
                  <a:lnTo>
                    <a:pt x="574" y="10"/>
                  </a:lnTo>
                  <a:lnTo>
                    <a:pt x="584" y="10"/>
                  </a:lnTo>
                  <a:lnTo>
                    <a:pt x="590" y="10"/>
                  </a:lnTo>
                  <a:lnTo>
                    <a:pt x="638" y="12"/>
                  </a:lnTo>
                  <a:lnTo>
                    <a:pt x="648" y="12"/>
                  </a:lnTo>
                  <a:lnTo>
                    <a:pt x="678" y="14"/>
                  </a:lnTo>
                  <a:lnTo>
                    <a:pt x="726" y="18"/>
                  </a:lnTo>
                  <a:lnTo>
                    <a:pt x="732" y="18"/>
                  </a:lnTo>
                  <a:lnTo>
                    <a:pt x="732" y="38"/>
                  </a:lnTo>
                  <a:lnTo>
                    <a:pt x="730" y="44"/>
                  </a:lnTo>
                  <a:lnTo>
                    <a:pt x="730" y="64"/>
                  </a:lnTo>
                  <a:lnTo>
                    <a:pt x="726" y="116"/>
                  </a:lnTo>
                  <a:lnTo>
                    <a:pt x="726" y="138"/>
                  </a:lnTo>
                  <a:lnTo>
                    <a:pt x="724" y="158"/>
                  </a:lnTo>
                  <a:lnTo>
                    <a:pt x="724" y="206"/>
                  </a:lnTo>
                  <a:lnTo>
                    <a:pt x="722" y="242"/>
                  </a:lnTo>
                  <a:lnTo>
                    <a:pt x="724" y="242"/>
                  </a:lnTo>
                  <a:lnTo>
                    <a:pt x="728" y="242"/>
                  </a:lnTo>
                  <a:lnTo>
                    <a:pt x="732" y="242"/>
                  </a:lnTo>
                  <a:lnTo>
                    <a:pt x="734" y="244"/>
                  </a:lnTo>
                  <a:lnTo>
                    <a:pt x="740" y="250"/>
                  </a:lnTo>
                  <a:lnTo>
                    <a:pt x="744" y="254"/>
                  </a:lnTo>
                  <a:lnTo>
                    <a:pt x="746" y="256"/>
                  </a:lnTo>
                  <a:lnTo>
                    <a:pt x="752" y="264"/>
                  </a:lnTo>
                  <a:lnTo>
                    <a:pt x="756" y="266"/>
                  </a:lnTo>
                  <a:lnTo>
                    <a:pt x="758" y="266"/>
                  </a:lnTo>
                  <a:lnTo>
                    <a:pt x="762" y="266"/>
                  </a:lnTo>
                  <a:lnTo>
                    <a:pt x="778" y="266"/>
                  </a:lnTo>
                  <a:lnTo>
                    <a:pt x="784" y="262"/>
                  </a:lnTo>
                  <a:lnTo>
                    <a:pt x="788" y="260"/>
                  </a:lnTo>
                  <a:lnTo>
                    <a:pt x="798" y="264"/>
                  </a:lnTo>
                  <a:lnTo>
                    <a:pt x="802" y="274"/>
                  </a:lnTo>
                  <a:lnTo>
                    <a:pt x="802" y="280"/>
                  </a:lnTo>
                  <a:lnTo>
                    <a:pt x="802" y="284"/>
                  </a:lnTo>
                  <a:lnTo>
                    <a:pt x="804" y="286"/>
                  </a:lnTo>
                  <a:lnTo>
                    <a:pt x="820" y="290"/>
                  </a:lnTo>
                  <a:lnTo>
                    <a:pt x="838" y="294"/>
                  </a:lnTo>
                  <a:lnTo>
                    <a:pt x="840" y="296"/>
                  </a:lnTo>
                  <a:lnTo>
                    <a:pt x="850" y="296"/>
                  </a:lnTo>
                  <a:lnTo>
                    <a:pt x="852" y="296"/>
                  </a:lnTo>
                  <a:lnTo>
                    <a:pt x="854" y="296"/>
                  </a:lnTo>
                  <a:lnTo>
                    <a:pt x="858" y="296"/>
                  </a:lnTo>
                  <a:lnTo>
                    <a:pt x="862" y="294"/>
                  </a:lnTo>
                  <a:lnTo>
                    <a:pt x="866" y="296"/>
                  </a:lnTo>
                  <a:lnTo>
                    <a:pt x="868" y="298"/>
                  </a:lnTo>
                  <a:lnTo>
                    <a:pt x="870" y="302"/>
                  </a:lnTo>
                  <a:lnTo>
                    <a:pt x="872" y="304"/>
                  </a:lnTo>
                  <a:lnTo>
                    <a:pt x="876" y="306"/>
                  </a:lnTo>
                  <a:lnTo>
                    <a:pt x="878" y="306"/>
                  </a:lnTo>
                  <a:lnTo>
                    <a:pt x="884" y="304"/>
                  </a:lnTo>
                  <a:lnTo>
                    <a:pt x="896" y="298"/>
                  </a:lnTo>
                  <a:lnTo>
                    <a:pt x="908" y="300"/>
                  </a:lnTo>
                  <a:lnTo>
                    <a:pt x="916" y="308"/>
                  </a:lnTo>
                  <a:lnTo>
                    <a:pt x="916" y="312"/>
                  </a:lnTo>
                  <a:lnTo>
                    <a:pt x="920" y="314"/>
                  </a:lnTo>
                  <a:lnTo>
                    <a:pt x="924" y="314"/>
                  </a:lnTo>
                  <a:lnTo>
                    <a:pt x="928" y="316"/>
                  </a:lnTo>
                  <a:lnTo>
                    <a:pt x="930" y="316"/>
                  </a:lnTo>
                  <a:lnTo>
                    <a:pt x="930" y="322"/>
                  </a:lnTo>
                  <a:lnTo>
                    <a:pt x="930" y="326"/>
                  </a:lnTo>
                  <a:lnTo>
                    <a:pt x="930" y="330"/>
                  </a:lnTo>
                  <a:lnTo>
                    <a:pt x="940" y="332"/>
                  </a:lnTo>
                  <a:lnTo>
                    <a:pt x="948" y="328"/>
                  </a:lnTo>
                  <a:lnTo>
                    <a:pt x="952" y="324"/>
                  </a:lnTo>
                  <a:lnTo>
                    <a:pt x="956" y="320"/>
                  </a:lnTo>
                  <a:lnTo>
                    <a:pt x="958" y="320"/>
                  </a:lnTo>
                  <a:lnTo>
                    <a:pt x="960" y="318"/>
                  </a:lnTo>
                  <a:lnTo>
                    <a:pt x="962" y="318"/>
                  </a:lnTo>
                  <a:lnTo>
                    <a:pt x="968" y="320"/>
                  </a:lnTo>
                  <a:lnTo>
                    <a:pt x="976" y="328"/>
                  </a:lnTo>
                  <a:lnTo>
                    <a:pt x="982" y="334"/>
                  </a:lnTo>
                  <a:lnTo>
                    <a:pt x="984" y="338"/>
                  </a:lnTo>
                  <a:lnTo>
                    <a:pt x="988" y="338"/>
                  </a:lnTo>
                  <a:lnTo>
                    <a:pt x="992" y="336"/>
                  </a:lnTo>
                  <a:lnTo>
                    <a:pt x="1004" y="328"/>
                  </a:lnTo>
                  <a:lnTo>
                    <a:pt x="1010" y="336"/>
                  </a:lnTo>
                  <a:lnTo>
                    <a:pt x="1008" y="338"/>
                  </a:lnTo>
                  <a:lnTo>
                    <a:pt x="1008" y="342"/>
                  </a:lnTo>
                  <a:lnTo>
                    <a:pt x="1010" y="346"/>
                  </a:lnTo>
                  <a:lnTo>
                    <a:pt x="1012" y="348"/>
                  </a:lnTo>
                  <a:lnTo>
                    <a:pt x="1014" y="348"/>
                  </a:lnTo>
                  <a:lnTo>
                    <a:pt x="1016" y="350"/>
                  </a:lnTo>
                  <a:lnTo>
                    <a:pt x="1020" y="346"/>
                  </a:lnTo>
                  <a:lnTo>
                    <a:pt x="1024" y="334"/>
                  </a:lnTo>
                  <a:lnTo>
                    <a:pt x="1032" y="322"/>
                  </a:lnTo>
                  <a:lnTo>
                    <a:pt x="1034" y="322"/>
                  </a:lnTo>
                  <a:lnTo>
                    <a:pt x="1040" y="322"/>
                  </a:lnTo>
                  <a:lnTo>
                    <a:pt x="1042" y="324"/>
                  </a:lnTo>
                  <a:lnTo>
                    <a:pt x="1042" y="328"/>
                  </a:lnTo>
                  <a:lnTo>
                    <a:pt x="1044" y="332"/>
                  </a:lnTo>
                  <a:lnTo>
                    <a:pt x="1046" y="332"/>
                  </a:lnTo>
                  <a:lnTo>
                    <a:pt x="1058" y="336"/>
                  </a:lnTo>
                  <a:lnTo>
                    <a:pt x="1060" y="334"/>
                  </a:lnTo>
                  <a:lnTo>
                    <a:pt x="1072" y="334"/>
                  </a:lnTo>
                  <a:lnTo>
                    <a:pt x="1084" y="344"/>
                  </a:lnTo>
                  <a:lnTo>
                    <a:pt x="1100" y="352"/>
                  </a:lnTo>
                  <a:lnTo>
                    <a:pt x="1114" y="346"/>
                  </a:lnTo>
                  <a:lnTo>
                    <a:pt x="1116" y="342"/>
                  </a:lnTo>
                  <a:lnTo>
                    <a:pt x="1118" y="338"/>
                  </a:lnTo>
                  <a:lnTo>
                    <a:pt x="1122" y="336"/>
                  </a:lnTo>
                  <a:lnTo>
                    <a:pt x="1138" y="332"/>
                  </a:lnTo>
                  <a:lnTo>
                    <a:pt x="1146" y="334"/>
                  </a:lnTo>
                  <a:lnTo>
                    <a:pt x="1158" y="334"/>
                  </a:lnTo>
                  <a:lnTo>
                    <a:pt x="1160" y="330"/>
                  </a:lnTo>
                  <a:lnTo>
                    <a:pt x="1176" y="324"/>
                  </a:lnTo>
                  <a:lnTo>
                    <a:pt x="1178" y="324"/>
                  </a:lnTo>
                  <a:lnTo>
                    <a:pt x="1180" y="326"/>
                  </a:lnTo>
                  <a:lnTo>
                    <a:pt x="1182" y="330"/>
                  </a:lnTo>
                  <a:lnTo>
                    <a:pt x="1192" y="334"/>
                  </a:lnTo>
                  <a:lnTo>
                    <a:pt x="1198" y="332"/>
                  </a:lnTo>
                  <a:lnTo>
                    <a:pt x="1202" y="332"/>
                  </a:lnTo>
                  <a:lnTo>
                    <a:pt x="1204" y="330"/>
                  </a:lnTo>
                  <a:lnTo>
                    <a:pt x="1210" y="326"/>
                  </a:lnTo>
                  <a:lnTo>
                    <a:pt x="1214" y="320"/>
                  </a:lnTo>
                  <a:lnTo>
                    <a:pt x="1222" y="324"/>
                  </a:lnTo>
                  <a:lnTo>
                    <a:pt x="1236" y="334"/>
                  </a:lnTo>
                  <a:lnTo>
                    <a:pt x="1242" y="338"/>
                  </a:lnTo>
                  <a:lnTo>
                    <a:pt x="1252" y="346"/>
                  </a:lnTo>
                  <a:lnTo>
                    <a:pt x="1268" y="352"/>
                  </a:lnTo>
                  <a:lnTo>
                    <a:pt x="1286" y="358"/>
                  </a:lnTo>
                  <a:lnTo>
                    <a:pt x="1288" y="358"/>
                  </a:lnTo>
                  <a:lnTo>
                    <a:pt x="1290" y="358"/>
                  </a:lnTo>
                  <a:lnTo>
                    <a:pt x="1294" y="362"/>
                  </a:lnTo>
                  <a:lnTo>
                    <a:pt x="1302" y="368"/>
                  </a:lnTo>
                  <a:lnTo>
                    <a:pt x="1310" y="368"/>
                  </a:lnTo>
                  <a:lnTo>
                    <a:pt x="1310" y="364"/>
                  </a:lnTo>
                  <a:lnTo>
                    <a:pt x="1322" y="364"/>
                  </a:lnTo>
                  <a:lnTo>
                    <a:pt x="1332" y="366"/>
                  </a:lnTo>
                  <a:lnTo>
                    <a:pt x="1338" y="368"/>
                  </a:lnTo>
                  <a:lnTo>
                    <a:pt x="1338" y="370"/>
                  </a:lnTo>
                  <a:lnTo>
                    <a:pt x="1338" y="394"/>
                  </a:lnTo>
                  <a:lnTo>
                    <a:pt x="1338" y="430"/>
                  </a:lnTo>
                  <a:lnTo>
                    <a:pt x="1340" y="430"/>
                  </a:lnTo>
                  <a:lnTo>
                    <a:pt x="1340" y="442"/>
                  </a:lnTo>
                  <a:lnTo>
                    <a:pt x="1340" y="454"/>
                  </a:lnTo>
                  <a:lnTo>
                    <a:pt x="1340" y="512"/>
                  </a:lnTo>
                  <a:lnTo>
                    <a:pt x="1342" y="518"/>
                  </a:lnTo>
                  <a:lnTo>
                    <a:pt x="1342" y="550"/>
                  </a:lnTo>
                  <a:lnTo>
                    <a:pt x="1350" y="558"/>
                  </a:lnTo>
                  <a:lnTo>
                    <a:pt x="1354" y="560"/>
                  </a:lnTo>
                  <a:lnTo>
                    <a:pt x="1356" y="562"/>
                  </a:lnTo>
                  <a:lnTo>
                    <a:pt x="1358" y="564"/>
                  </a:lnTo>
                  <a:lnTo>
                    <a:pt x="1364" y="574"/>
                  </a:lnTo>
                  <a:lnTo>
                    <a:pt x="1366" y="582"/>
                  </a:lnTo>
                  <a:lnTo>
                    <a:pt x="1366" y="586"/>
                  </a:lnTo>
                  <a:lnTo>
                    <a:pt x="1364" y="596"/>
                  </a:lnTo>
                  <a:lnTo>
                    <a:pt x="1366" y="598"/>
                  </a:lnTo>
                  <a:lnTo>
                    <a:pt x="1370" y="602"/>
                  </a:lnTo>
                  <a:lnTo>
                    <a:pt x="1374" y="608"/>
                  </a:lnTo>
                  <a:lnTo>
                    <a:pt x="1384" y="620"/>
                  </a:lnTo>
                  <a:lnTo>
                    <a:pt x="1384" y="624"/>
                  </a:lnTo>
                  <a:lnTo>
                    <a:pt x="1388" y="634"/>
                  </a:lnTo>
                  <a:lnTo>
                    <a:pt x="1390" y="638"/>
                  </a:lnTo>
                  <a:lnTo>
                    <a:pt x="1394" y="642"/>
                  </a:lnTo>
                  <a:lnTo>
                    <a:pt x="1398" y="644"/>
                  </a:lnTo>
                  <a:lnTo>
                    <a:pt x="1398" y="656"/>
                  </a:lnTo>
                  <a:lnTo>
                    <a:pt x="1396" y="686"/>
                  </a:lnTo>
                  <a:lnTo>
                    <a:pt x="1390" y="702"/>
                  </a:lnTo>
                  <a:lnTo>
                    <a:pt x="1386" y="706"/>
                  </a:lnTo>
                  <a:lnTo>
                    <a:pt x="1384" y="708"/>
                  </a:lnTo>
                  <a:lnTo>
                    <a:pt x="1380" y="714"/>
                  </a:lnTo>
                  <a:lnTo>
                    <a:pt x="1380" y="720"/>
                  </a:lnTo>
                  <a:lnTo>
                    <a:pt x="1376" y="740"/>
                  </a:lnTo>
                  <a:lnTo>
                    <a:pt x="1378" y="744"/>
                  </a:lnTo>
                  <a:lnTo>
                    <a:pt x="1380" y="748"/>
                  </a:lnTo>
                  <a:lnTo>
                    <a:pt x="1382" y="754"/>
                  </a:lnTo>
                  <a:lnTo>
                    <a:pt x="1384" y="766"/>
                  </a:lnTo>
                  <a:lnTo>
                    <a:pt x="1382" y="776"/>
                  </a:lnTo>
                  <a:lnTo>
                    <a:pt x="1378" y="782"/>
                  </a:lnTo>
                  <a:lnTo>
                    <a:pt x="1374" y="784"/>
                  </a:lnTo>
                  <a:lnTo>
                    <a:pt x="1368" y="786"/>
                  </a:lnTo>
                  <a:lnTo>
                    <a:pt x="1356" y="806"/>
                  </a:lnTo>
                  <a:lnTo>
                    <a:pt x="1358" y="810"/>
                  </a:lnTo>
                  <a:lnTo>
                    <a:pt x="1362" y="812"/>
                  </a:lnTo>
                  <a:lnTo>
                    <a:pt x="1364" y="814"/>
                  </a:lnTo>
                  <a:lnTo>
                    <a:pt x="1368" y="822"/>
                  </a:lnTo>
                  <a:lnTo>
                    <a:pt x="1364" y="822"/>
                  </a:lnTo>
                  <a:lnTo>
                    <a:pt x="1362" y="822"/>
                  </a:lnTo>
                  <a:lnTo>
                    <a:pt x="1348" y="822"/>
                  </a:lnTo>
                  <a:lnTo>
                    <a:pt x="1344" y="822"/>
                  </a:lnTo>
                  <a:lnTo>
                    <a:pt x="1338" y="826"/>
                  </a:lnTo>
                  <a:lnTo>
                    <a:pt x="1318" y="834"/>
                  </a:lnTo>
                  <a:lnTo>
                    <a:pt x="1302" y="840"/>
                  </a:lnTo>
                  <a:lnTo>
                    <a:pt x="1286" y="848"/>
                  </a:lnTo>
                  <a:lnTo>
                    <a:pt x="1282" y="850"/>
                  </a:lnTo>
                  <a:lnTo>
                    <a:pt x="1278" y="852"/>
                  </a:lnTo>
                  <a:lnTo>
                    <a:pt x="1276" y="856"/>
                  </a:lnTo>
                  <a:lnTo>
                    <a:pt x="1272" y="858"/>
                  </a:lnTo>
                  <a:lnTo>
                    <a:pt x="1270" y="860"/>
                  </a:lnTo>
                  <a:lnTo>
                    <a:pt x="1268" y="860"/>
                  </a:lnTo>
                  <a:lnTo>
                    <a:pt x="1268" y="856"/>
                  </a:lnTo>
                  <a:lnTo>
                    <a:pt x="1278" y="848"/>
                  </a:lnTo>
                  <a:lnTo>
                    <a:pt x="1286" y="846"/>
                  </a:lnTo>
                  <a:lnTo>
                    <a:pt x="1296" y="842"/>
                  </a:lnTo>
                  <a:lnTo>
                    <a:pt x="1300" y="838"/>
                  </a:lnTo>
                  <a:lnTo>
                    <a:pt x="1290" y="836"/>
                  </a:lnTo>
                  <a:lnTo>
                    <a:pt x="1278" y="838"/>
                  </a:lnTo>
                  <a:lnTo>
                    <a:pt x="1268" y="836"/>
                  </a:lnTo>
                  <a:lnTo>
                    <a:pt x="1272" y="832"/>
                  </a:lnTo>
                  <a:lnTo>
                    <a:pt x="1274" y="828"/>
                  </a:lnTo>
                  <a:lnTo>
                    <a:pt x="1274" y="826"/>
                  </a:lnTo>
                  <a:lnTo>
                    <a:pt x="1276" y="820"/>
                  </a:lnTo>
                  <a:lnTo>
                    <a:pt x="1274" y="814"/>
                  </a:lnTo>
                  <a:lnTo>
                    <a:pt x="1268" y="810"/>
                  </a:lnTo>
                  <a:lnTo>
                    <a:pt x="1262" y="814"/>
                  </a:lnTo>
                  <a:lnTo>
                    <a:pt x="1260" y="816"/>
                  </a:lnTo>
                  <a:lnTo>
                    <a:pt x="1248" y="822"/>
                  </a:lnTo>
                  <a:lnTo>
                    <a:pt x="1242" y="820"/>
                  </a:lnTo>
                  <a:lnTo>
                    <a:pt x="1236" y="820"/>
                  </a:lnTo>
                  <a:lnTo>
                    <a:pt x="1242" y="838"/>
                  </a:lnTo>
                  <a:lnTo>
                    <a:pt x="1254" y="854"/>
                  </a:lnTo>
                  <a:lnTo>
                    <a:pt x="1256" y="858"/>
                  </a:lnTo>
                  <a:lnTo>
                    <a:pt x="1256" y="864"/>
                  </a:lnTo>
                  <a:lnTo>
                    <a:pt x="1254" y="866"/>
                  </a:lnTo>
                  <a:lnTo>
                    <a:pt x="1234" y="882"/>
                  </a:lnTo>
                  <a:lnTo>
                    <a:pt x="1226" y="898"/>
                  </a:lnTo>
                  <a:lnTo>
                    <a:pt x="1210" y="912"/>
                  </a:lnTo>
                  <a:lnTo>
                    <a:pt x="1206" y="914"/>
                  </a:lnTo>
                  <a:lnTo>
                    <a:pt x="1204" y="916"/>
                  </a:lnTo>
                  <a:lnTo>
                    <a:pt x="1176" y="934"/>
                  </a:lnTo>
                  <a:lnTo>
                    <a:pt x="1168" y="936"/>
                  </a:lnTo>
                  <a:lnTo>
                    <a:pt x="1160" y="936"/>
                  </a:lnTo>
                  <a:lnTo>
                    <a:pt x="1156" y="936"/>
                  </a:lnTo>
                  <a:lnTo>
                    <a:pt x="1140" y="942"/>
                  </a:lnTo>
                  <a:lnTo>
                    <a:pt x="1140" y="950"/>
                  </a:lnTo>
                  <a:lnTo>
                    <a:pt x="1144" y="948"/>
                  </a:lnTo>
                  <a:lnTo>
                    <a:pt x="1148" y="946"/>
                  </a:lnTo>
                  <a:lnTo>
                    <a:pt x="1150" y="944"/>
                  </a:lnTo>
                  <a:lnTo>
                    <a:pt x="1154" y="942"/>
                  </a:lnTo>
                  <a:lnTo>
                    <a:pt x="1160" y="940"/>
                  </a:lnTo>
                  <a:lnTo>
                    <a:pt x="1152" y="946"/>
                  </a:lnTo>
                  <a:lnTo>
                    <a:pt x="1150" y="948"/>
                  </a:lnTo>
                  <a:lnTo>
                    <a:pt x="1144" y="950"/>
                  </a:lnTo>
                  <a:lnTo>
                    <a:pt x="1140" y="950"/>
                  </a:lnTo>
                  <a:lnTo>
                    <a:pt x="1138" y="952"/>
                  </a:lnTo>
                  <a:lnTo>
                    <a:pt x="1136" y="952"/>
                  </a:lnTo>
                  <a:lnTo>
                    <a:pt x="1132" y="954"/>
                  </a:lnTo>
                  <a:lnTo>
                    <a:pt x="1128" y="956"/>
                  </a:lnTo>
                  <a:lnTo>
                    <a:pt x="1126" y="956"/>
                  </a:lnTo>
                  <a:lnTo>
                    <a:pt x="1118" y="962"/>
                  </a:lnTo>
                  <a:lnTo>
                    <a:pt x="1116" y="962"/>
                  </a:lnTo>
                  <a:lnTo>
                    <a:pt x="1110" y="966"/>
                  </a:lnTo>
                  <a:lnTo>
                    <a:pt x="1112" y="962"/>
                  </a:lnTo>
                  <a:lnTo>
                    <a:pt x="1118" y="960"/>
                  </a:lnTo>
                  <a:lnTo>
                    <a:pt x="1126" y="956"/>
                  </a:lnTo>
                  <a:lnTo>
                    <a:pt x="1128" y="954"/>
                  </a:lnTo>
                  <a:lnTo>
                    <a:pt x="1130" y="952"/>
                  </a:lnTo>
                  <a:lnTo>
                    <a:pt x="1134" y="952"/>
                  </a:lnTo>
                  <a:lnTo>
                    <a:pt x="1136" y="948"/>
                  </a:lnTo>
                  <a:lnTo>
                    <a:pt x="1134" y="946"/>
                  </a:lnTo>
                  <a:lnTo>
                    <a:pt x="1130" y="946"/>
                  </a:lnTo>
                  <a:lnTo>
                    <a:pt x="1126" y="948"/>
                  </a:lnTo>
                  <a:lnTo>
                    <a:pt x="1124" y="950"/>
                  </a:lnTo>
                  <a:lnTo>
                    <a:pt x="1120" y="950"/>
                  </a:lnTo>
                  <a:lnTo>
                    <a:pt x="1118" y="952"/>
                  </a:lnTo>
                  <a:lnTo>
                    <a:pt x="1108" y="954"/>
                  </a:lnTo>
                  <a:lnTo>
                    <a:pt x="1110" y="952"/>
                  </a:lnTo>
                  <a:lnTo>
                    <a:pt x="1112" y="952"/>
                  </a:lnTo>
                  <a:lnTo>
                    <a:pt x="1118" y="948"/>
                  </a:lnTo>
                  <a:lnTo>
                    <a:pt x="1112" y="940"/>
                  </a:lnTo>
                  <a:lnTo>
                    <a:pt x="1104" y="942"/>
                  </a:lnTo>
                  <a:lnTo>
                    <a:pt x="1090" y="936"/>
                  </a:lnTo>
                  <a:lnTo>
                    <a:pt x="1084" y="932"/>
                  </a:lnTo>
                  <a:lnTo>
                    <a:pt x="1084" y="938"/>
                  </a:lnTo>
                  <a:lnTo>
                    <a:pt x="1088" y="948"/>
                  </a:lnTo>
                  <a:lnTo>
                    <a:pt x="1092" y="950"/>
                  </a:lnTo>
                  <a:lnTo>
                    <a:pt x="1086" y="952"/>
                  </a:lnTo>
                  <a:lnTo>
                    <a:pt x="1078" y="950"/>
                  </a:lnTo>
                  <a:lnTo>
                    <a:pt x="1072" y="946"/>
                  </a:lnTo>
                  <a:lnTo>
                    <a:pt x="1070" y="944"/>
                  </a:lnTo>
                  <a:lnTo>
                    <a:pt x="1070" y="940"/>
                  </a:lnTo>
                  <a:lnTo>
                    <a:pt x="1066" y="938"/>
                  </a:lnTo>
                  <a:lnTo>
                    <a:pt x="1062" y="938"/>
                  </a:lnTo>
                  <a:lnTo>
                    <a:pt x="1060" y="942"/>
                  </a:lnTo>
                  <a:lnTo>
                    <a:pt x="1068" y="956"/>
                  </a:lnTo>
                  <a:lnTo>
                    <a:pt x="1078" y="962"/>
                  </a:lnTo>
                  <a:lnTo>
                    <a:pt x="1088" y="970"/>
                  </a:lnTo>
                  <a:lnTo>
                    <a:pt x="1064" y="984"/>
                  </a:lnTo>
                  <a:lnTo>
                    <a:pt x="1060" y="986"/>
                  </a:lnTo>
                  <a:lnTo>
                    <a:pt x="1054" y="984"/>
                  </a:lnTo>
                  <a:lnTo>
                    <a:pt x="1054" y="980"/>
                  </a:lnTo>
                  <a:lnTo>
                    <a:pt x="1054" y="976"/>
                  </a:lnTo>
                  <a:lnTo>
                    <a:pt x="1050" y="970"/>
                  </a:lnTo>
                  <a:lnTo>
                    <a:pt x="1044" y="966"/>
                  </a:lnTo>
                  <a:lnTo>
                    <a:pt x="1038" y="974"/>
                  </a:lnTo>
                  <a:lnTo>
                    <a:pt x="1040" y="976"/>
                  </a:lnTo>
                  <a:lnTo>
                    <a:pt x="1046" y="980"/>
                  </a:lnTo>
                  <a:lnTo>
                    <a:pt x="1046" y="994"/>
                  </a:lnTo>
                  <a:lnTo>
                    <a:pt x="1034" y="1006"/>
                  </a:lnTo>
                  <a:lnTo>
                    <a:pt x="1030" y="1008"/>
                  </a:lnTo>
                  <a:lnTo>
                    <a:pt x="1022" y="1008"/>
                  </a:lnTo>
                  <a:lnTo>
                    <a:pt x="1020" y="1006"/>
                  </a:lnTo>
                  <a:lnTo>
                    <a:pt x="1018" y="1000"/>
                  </a:lnTo>
                  <a:lnTo>
                    <a:pt x="1002" y="1004"/>
                  </a:lnTo>
                  <a:lnTo>
                    <a:pt x="998" y="1014"/>
                  </a:lnTo>
                  <a:lnTo>
                    <a:pt x="1000" y="1016"/>
                  </a:lnTo>
                  <a:lnTo>
                    <a:pt x="1004" y="1018"/>
                  </a:lnTo>
                  <a:lnTo>
                    <a:pt x="1010" y="1014"/>
                  </a:lnTo>
                  <a:lnTo>
                    <a:pt x="1016" y="1012"/>
                  </a:lnTo>
                  <a:lnTo>
                    <a:pt x="1018" y="1012"/>
                  </a:lnTo>
                  <a:lnTo>
                    <a:pt x="1018" y="1018"/>
                  </a:lnTo>
                  <a:lnTo>
                    <a:pt x="1000" y="1044"/>
                  </a:lnTo>
                  <a:lnTo>
                    <a:pt x="996" y="1044"/>
                  </a:lnTo>
                  <a:lnTo>
                    <a:pt x="982" y="1040"/>
                  </a:lnTo>
                  <a:lnTo>
                    <a:pt x="966" y="1036"/>
                  </a:lnTo>
                  <a:lnTo>
                    <a:pt x="962" y="1038"/>
                  </a:lnTo>
                  <a:lnTo>
                    <a:pt x="966" y="1042"/>
                  </a:lnTo>
                  <a:lnTo>
                    <a:pt x="976" y="1048"/>
                  </a:lnTo>
                  <a:lnTo>
                    <a:pt x="986" y="1056"/>
                  </a:lnTo>
                  <a:lnTo>
                    <a:pt x="990" y="1062"/>
                  </a:lnTo>
                  <a:lnTo>
                    <a:pt x="976" y="1094"/>
                  </a:lnTo>
                  <a:lnTo>
                    <a:pt x="974" y="1102"/>
                  </a:lnTo>
                  <a:lnTo>
                    <a:pt x="964" y="1104"/>
                  </a:lnTo>
                  <a:lnTo>
                    <a:pt x="960" y="1094"/>
                  </a:lnTo>
                  <a:lnTo>
                    <a:pt x="950" y="1100"/>
                  </a:lnTo>
                  <a:lnTo>
                    <a:pt x="948" y="1096"/>
                  </a:lnTo>
                  <a:lnTo>
                    <a:pt x="944" y="1094"/>
                  </a:lnTo>
                  <a:lnTo>
                    <a:pt x="938" y="1088"/>
                  </a:lnTo>
                  <a:lnTo>
                    <a:pt x="934" y="1086"/>
                  </a:lnTo>
                  <a:lnTo>
                    <a:pt x="938" y="1092"/>
                  </a:lnTo>
                  <a:lnTo>
                    <a:pt x="944" y="1102"/>
                  </a:lnTo>
                  <a:lnTo>
                    <a:pt x="946" y="1106"/>
                  </a:lnTo>
                  <a:lnTo>
                    <a:pt x="948" y="1110"/>
                  </a:lnTo>
                  <a:lnTo>
                    <a:pt x="960" y="1112"/>
                  </a:lnTo>
                  <a:lnTo>
                    <a:pt x="966" y="1110"/>
                  </a:lnTo>
                  <a:lnTo>
                    <a:pt x="972" y="1110"/>
                  </a:lnTo>
                  <a:lnTo>
                    <a:pt x="970" y="1124"/>
                  </a:lnTo>
                  <a:lnTo>
                    <a:pt x="966" y="1136"/>
                  </a:lnTo>
                  <a:lnTo>
                    <a:pt x="956" y="1140"/>
                  </a:lnTo>
                  <a:lnTo>
                    <a:pt x="956" y="1142"/>
                  </a:lnTo>
                  <a:lnTo>
                    <a:pt x="956" y="1158"/>
                  </a:lnTo>
                  <a:lnTo>
                    <a:pt x="958" y="1162"/>
                  </a:lnTo>
                  <a:lnTo>
                    <a:pt x="962" y="1162"/>
                  </a:lnTo>
                  <a:lnTo>
                    <a:pt x="964" y="1166"/>
                  </a:lnTo>
                  <a:lnTo>
                    <a:pt x="966" y="1172"/>
                  </a:lnTo>
                  <a:lnTo>
                    <a:pt x="970" y="1194"/>
                  </a:lnTo>
                  <a:lnTo>
                    <a:pt x="972" y="1210"/>
                  </a:lnTo>
                  <a:lnTo>
                    <a:pt x="972" y="1214"/>
                  </a:lnTo>
                  <a:lnTo>
                    <a:pt x="976" y="1216"/>
                  </a:lnTo>
                  <a:lnTo>
                    <a:pt x="982" y="1230"/>
                  </a:lnTo>
                  <a:lnTo>
                    <a:pt x="982" y="1234"/>
                  </a:lnTo>
                  <a:lnTo>
                    <a:pt x="982" y="1240"/>
                  </a:lnTo>
                  <a:lnTo>
                    <a:pt x="984" y="1246"/>
                  </a:lnTo>
                  <a:lnTo>
                    <a:pt x="990" y="1262"/>
                  </a:lnTo>
                  <a:lnTo>
                    <a:pt x="994" y="1260"/>
                  </a:lnTo>
                  <a:lnTo>
                    <a:pt x="998" y="1256"/>
                  </a:lnTo>
                  <a:lnTo>
                    <a:pt x="1000" y="1252"/>
                  </a:lnTo>
                  <a:lnTo>
                    <a:pt x="1000" y="1254"/>
                  </a:lnTo>
                  <a:lnTo>
                    <a:pt x="1002" y="1258"/>
                  </a:lnTo>
                  <a:lnTo>
                    <a:pt x="1002" y="1262"/>
                  </a:lnTo>
                  <a:lnTo>
                    <a:pt x="1002" y="1264"/>
                  </a:lnTo>
                  <a:lnTo>
                    <a:pt x="1000" y="1264"/>
                  </a:lnTo>
                  <a:lnTo>
                    <a:pt x="988" y="1266"/>
                  </a:lnTo>
                  <a:lnTo>
                    <a:pt x="982" y="1270"/>
                  </a:lnTo>
                  <a:lnTo>
                    <a:pt x="978" y="1272"/>
                  </a:lnTo>
                  <a:lnTo>
                    <a:pt x="978" y="1276"/>
                  </a:lnTo>
                  <a:lnTo>
                    <a:pt x="976" y="1278"/>
                  </a:lnTo>
                  <a:lnTo>
                    <a:pt x="970" y="1278"/>
                  </a:lnTo>
                  <a:lnTo>
                    <a:pt x="958" y="1270"/>
                  </a:lnTo>
                  <a:lnTo>
                    <a:pt x="954" y="1264"/>
                  </a:lnTo>
                  <a:lnTo>
                    <a:pt x="948" y="1258"/>
                  </a:lnTo>
                  <a:lnTo>
                    <a:pt x="944" y="1256"/>
                  </a:lnTo>
                  <a:lnTo>
                    <a:pt x="940" y="1254"/>
                  </a:lnTo>
                  <a:lnTo>
                    <a:pt x="926" y="1252"/>
                  </a:lnTo>
                  <a:lnTo>
                    <a:pt x="922" y="1252"/>
                  </a:lnTo>
                  <a:lnTo>
                    <a:pt x="906" y="1252"/>
                  </a:lnTo>
                  <a:lnTo>
                    <a:pt x="900" y="1252"/>
                  </a:lnTo>
                  <a:lnTo>
                    <a:pt x="896" y="1254"/>
                  </a:lnTo>
                  <a:lnTo>
                    <a:pt x="880" y="1250"/>
                  </a:lnTo>
                  <a:lnTo>
                    <a:pt x="872" y="1246"/>
                  </a:lnTo>
                  <a:lnTo>
                    <a:pt x="868" y="1244"/>
                  </a:lnTo>
                  <a:lnTo>
                    <a:pt x="862" y="1240"/>
                  </a:lnTo>
                  <a:lnTo>
                    <a:pt x="860" y="1234"/>
                  </a:lnTo>
                  <a:lnTo>
                    <a:pt x="854" y="1230"/>
                  </a:lnTo>
                  <a:lnTo>
                    <a:pt x="838" y="1226"/>
                  </a:lnTo>
                  <a:lnTo>
                    <a:pt x="834" y="1226"/>
                  </a:lnTo>
                  <a:lnTo>
                    <a:pt x="824" y="1222"/>
                  </a:lnTo>
                  <a:lnTo>
                    <a:pt x="820" y="1218"/>
                  </a:lnTo>
                  <a:lnTo>
                    <a:pt x="814" y="1214"/>
                  </a:lnTo>
                  <a:lnTo>
                    <a:pt x="798" y="1208"/>
                  </a:lnTo>
                  <a:lnTo>
                    <a:pt x="794" y="1206"/>
                  </a:lnTo>
                  <a:lnTo>
                    <a:pt x="778" y="1202"/>
                  </a:lnTo>
                  <a:lnTo>
                    <a:pt x="776" y="1192"/>
                  </a:lnTo>
                  <a:lnTo>
                    <a:pt x="768" y="1170"/>
                  </a:lnTo>
                  <a:lnTo>
                    <a:pt x="766" y="1158"/>
                  </a:lnTo>
                  <a:lnTo>
                    <a:pt x="764" y="1154"/>
                  </a:lnTo>
                  <a:lnTo>
                    <a:pt x="762" y="1152"/>
                  </a:lnTo>
                  <a:lnTo>
                    <a:pt x="756" y="1150"/>
                  </a:lnTo>
                  <a:lnTo>
                    <a:pt x="742" y="1130"/>
                  </a:lnTo>
                  <a:lnTo>
                    <a:pt x="744" y="1104"/>
                  </a:lnTo>
                  <a:lnTo>
                    <a:pt x="742" y="1078"/>
                  </a:lnTo>
                  <a:lnTo>
                    <a:pt x="738" y="1066"/>
                  </a:lnTo>
                  <a:lnTo>
                    <a:pt x="736" y="1064"/>
                  </a:lnTo>
                  <a:lnTo>
                    <a:pt x="728" y="1058"/>
                  </a:lnTo>
                  <a:lnTo>
                    <a:pt x="722" y="1058"/>
                  </a:lnTo>
                  <a:lnTo>
                    <a:pt x="718" y="1056"/>
                  </a:lnTo>
                  <a:lnTo>
                    <a:pt x="716" y="1054"/>
                  </a:lnTo>
                  <a:lnTo>
                    <a:pt x="714" y="1052"/>
                  </a:lnTo>
                  <a:lnTo>
                    <a:pt x="712" y="1048"/>
                  </a:lnTo>
                  <a:lnTo>
                    <a:pt x="710" y="1046"/>
                  </a:lnTo>
                  <a:lnTo>
                    <a:pt x="708" y="1046"/>
                  </a:lnTo>
                  <a:lnTo>
                    <a:pt x="706" y="1042"/>
                  </a:lnTo>
                  <a:lnTo>
                    <a:pt x="702" y="1040"/>
                  </a:lnTo>
                  <a:lnTo>
                    <a:pt x="700" y="1038"/>
                  </a:lnTo>
                  <a:lnTo>
                    <a:pt x="698" y="103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00"/>
                </a:solidFill>
                <a:latin typeface="Calibri"/>
                <a:ea typeface="Calibri"/>
                <a:cs typeface="Calibri"/>
                <a:sym typeface="Calibri"/>
              </a:endParaRPr>
            </a:p>
          </p:txBody>
        </p:sp>
        <p:sp>
          <p:nvSpPr>
            <p:cNvPr id="831" name="Google Shape;831;p8"/>
            <p:cNvSpPr/>
            <p:nvPr/>
          </p:nvSpPr>
          <p:spPr>
            <a:xfrm>
              <a:off x="3036" y="3154"/>
              <a:ext cx="36" cy="28"/>
            </a:xfrm>
            <a:custGeom>
              <a:rect b="b" l="l" r="r" t="t"/>
              <a:pathLst>
                <a:path extrusionOk="0" h="28" w="36">
                  <a:moveTo>
                    <a:pt x="28" y="8"/>
                  </a:moveTo>
                  <a:lnTo>
                    <a:pt x="26" y="10"/>
                  </a:lnTo>
                  <a:lnTo>
                    <a:pt x="24" y="12"/>
                  </a:lnTo>
                  <a:lnTo>
                    <a:pt x="0" y="28"/>
                  </a:lnTo>
                  <a:lnTo>
                    <a:pt x="0" y="26"/>
                  </a:lnTo>
                  <a:lnTo>
                    <a:pt x="2" y="24"/>
                  </a:lnTo>
                  <a:lnTo>
                    <a:pt x="16" y="12"/>
                  </a:lnTo>
                  <a:lnTo>
                    <a:pt x="32" y="0"/>
                  </a:lnTo>
                  <a:lnTo>
                    <a:pt x="36" y="2"/>
                  </a:lnTo>
                  <a:lnTo>
                    <a:pt x="36" y="4"/>
                  </a:lnTo>
                  <a:lnTo>
                    <a:pt x="28" y="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00"/>
                </a:solidFill>
                <a:latin typeface="Calibri"/>
                <a:ea typeface="Calibri"/>
                <a:cs typeface="Calibri"/>
                <a:sym typeface="Calibri"/>
              </a:endParaRPr>
            </a:p>
          </p:txBody>
        </p:sp>
        <p:sp>
          <p:nvSpPr>
            <p:cNvPr id="832" name="Google Shape;832;p8"/>
            <p:cNvSpPr/>
            <p:nvPr/>
          </p:nvSpPr>
          <p:spPr>
            <a:xfrm>
              <a:off x="2846" y="3266"/>
              <a:ext cx="46" cy="36"/>
            </a:xfrm>
            <a:custGeom>
              <a:rect b="b" l="l" r="r" t="t"/>
              <a:pathLst>
                <a:path extrusionOk="0" h="36" w="46">
                  <a:moveTo>
                    <a:pt x="4" y="24"/>
                  </a:moveTo>
                  <a:lnTo>
                    <a:pt x="6" y="24"/>
                  </a:lnTo>
                  <a:lnTo>
                    <a:pt x="12" y="22"/>
                  </a:lnTo>
                  <a:lnTo>
                    <a:pt x="16" y="18"/>
                  </a:lnTo>
                  <a:lnTo>
                    <a:pt x="18" y="18"/>
                  </a:lnTo>
                  <a:lnTo>
                    <a:pt x="20" y="16"/>
                  </a:lnTo>
                  <a:lnTo>
                    <a:pt x="34" y="8"/>
                  </a:lnTo>
                  <a:lnTo>
                    <a:pt x="44" y="2"/>
                  </a:lnTo>
                  <a:lnTo>
                    <a:pt x="44" y="0"/>
                  </a:lnTo>
                  <a:lnTo>
                    <a:pt x="46" y="0"/>
                  </a:lnTo>
                  <a:lnTo>
                    <a:pt x="46" y="4"/>
                  </a:lnTo>
                  <a:lnTo>
                    <a:pt x="46" y="6"/>
                  </a:lnTo>
                  <a:lnTo>
                    <a:pt x="44" y="8"/>
                  </a:lnTo>
                  <a:lnTo>
                    <a:pt x="42" y="10"/>
                  </a:lnTo>
                  <a:lnTo>
                    <a:pt x="38" y="10"/>
                  </a:lnTo>
                  <a:lnTo>
                    <a:pt x="36" y="12"/>
                  </a:lnTo>
                  <a:lnTo>
                    <a:pt x="32" y="14"/>
                  </a:lnTo>
                  <a:lnTo>
                    <a:pt x="30" y="16"/>
                  </a:lnTo>
                  <a:lnTo>
                    <a:pt x="14" y="24"/>
                  </a:lnTo>
                  <a:lnTo>
                    <a:pt x="12" y="26"/>
                  </a:lnTo>
                  <a:lnTo>
                    <a:pt x="8" y="28"/>
                  </a:lnTo>
                  <a:lnTo>
                    <a:pt x="6" y="30"/>
                  </a:lnTo>
                  <a:lnTo>
                    <a:pt x="2" y="34"/>
                  </a:lnTo>
                  <a:lnTo>
                    <a:pt x="0" y="36"/>
                  </a:lnTo>
                  <a:lnTo>
                    <a:pt x="0" y="34"/>
                  </a:lnTo>
                  <a:lnTo>
                    <a:pt x="0" y="28"/>
                  </a:lnTo>
                  <a:lnTo>
                    <a:pt x="2" y="26"/>
                  </a:lnTo>
                  <a:lnTo>
                    <a:pt x="2" y="24"/>
                  </a:lnTo>
                  <a:lnTo>
                    <a:pt x="4" y="2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00"/>
                </a:solidFill>
                <a:latin typeface="Calibri"/>
                <a:ea typeface="Calibri"/>
                <a:cs typeface="Calibri"/>
                <a:sym typeface="Calibri"/>
              </a:endParaRPr>
            </a:p>
          </p:txBody>
        </p:sp>
        <p:sp>
          <p:nvSpPr>
            <p:cNvPr id="833" name="Google Shape;833;p8"/>
            <p:cNvSpPr/>
            <p:nvPr/>
          </p:nvSpPr>
          <p:spPr>
            <a:xfrm>
              <a:off x="2820" y="3296"/>
              <a:ext cx="24" cy="32"/>
            </a:xfrm>
            <a:custGeom>
              <a:rect b="b" l="l" r="r" t="t"/>
              <a:pathLst>
                <a:path extrusionOk="0" h="32" w="24">
                  <a:moveTo>
                    <a:pt x="24" y="4"/>
                  </a:moveTo>
                  <a:lnTo>
                    <a:pt x="22" y="6"/>
                  </a:lnTo>
                  <a:lnTo>
                    <a:pt x="18" y="12"/>
                  </a:lnTo>
                  <a:lnTo>
                    <a:pt x="2" y="32"/>
                  </a:lnTo>
                  <a:lnTo>
                    <a:pt x="0" y="30"/>
                  </a:lnTo>
                  <a:lnTo>
                    <a:pt x="2" y="26"/>
                  </a:lnTo>
                  <a:lnTo>
                    <a:pt x="14" y="6"/>
                  </a:lnTo>
                  <a:lnTo>
                    <a:pt x="20" y="0"/>
                  </a:lnTo>
                  <a:lnTo>
                    <a:pt x="22" y="2"/>
                  </a:lnTo>
                  <a:lnTo>
                    <a:pt x="24" y="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00"/>
                </a:solidFill>
                <a:latin typeface="Calibri"/>
                <a:ea typeface="Calibri"/>
                <a:cs typeface="Calibri"/>
                <a:sym typeface="Calibri"/>
              </a:endParaRPr>
            </a:p>
          </p:txBody>
        </p:sp>
        <p:sp>
          <p:nvSpPr>
            <p:cNvPr id="834" name="Google Shape;834;p8"/>
            <p:cNvSpPr/>
            <p:nvPr/>
          </p:nvSpPr>
          <p:spPr>
            <a:xfrm>
              <a:off x="2780" y="3330"/>
              <a:ext cx="40" cy="74"/>
            </a:xfrm>
            <a:custGeom>
              <a:rect b="b" l="l" r="r" t="t"/>
              <a:pathLst>
                <a:path extrusionOk="0" h="74" w="40">
                  <a:moveTo>
                    <a:pt x="16" y="36"/>
                  </a:moveTo>
                  <a:lnTo>
                    <a:pt x="14" y="40"/>
                  </a:lnTo>
                  <a:lnTo>
                    <a:pt x="12" y="46"/>
                  </a:lnTo>
                  <a:lnTo>
                    <a:pt x="10" y="50"/>
                  </a:lnTo>
                  <a:lnTo>
                    <a:pt x="6" y="56"/>
                  </a:lnTo>
                  <a:lnTo>
                    <a:pt x="6" y="58"/>
                  </a:lnTo>
                  <a:lnTo>
                    <a:pt x="4" y="62"/>
                  </a:lnTo>
                  <a:lnTo>
                    <a:pt x="4" y="68"/>
                  </a:lnTo>
                  <a:lnTo>
                    <a:pt x="2" y="72"/>
                  </a:lnTo>
                  <a:lnTo>
                    <a:pt x="2" y="74"/>
                  </a:lnTo>
                  <a:lnTo>
                    <a:pt x="0" y="74"/>
                  </a:lnTo>
                  <a:lnTo>
                    <a:pt x="0" y="66"/>
                  </a:lnTo>
                  <a:lnTo>
                    <a:pt x="2" y="60"/>
                  </a:lnTo>
                  <a:lnTo>
                    <a:pt x="2" y="58"/>
                  </a:lnTo>
                  <a:lnTo>
                    <a:pt x="6" y="48"/>
                  </a:lnTo>
                  <a:lnTo>
                    <a:pt x="6" y="46"/>
                  </a:lnTo>
                  <a:lnTo>
                    <a:pt x="8" y="42"/>
                  </a:lnTo>
                  <a:lnTo>
                    <a:pt x="10" y="40"/>
                  </a:lnTo>
                  <a:lnTo>
                    <a:pt x="14" y="36"/>
                  </a:lnTo>
                  <a:lnTo>
                    <a:pt x="26" y="14"/>
                  </a:lnTo>
                  <a:lnTo>
                    <a:pt x="28" y="12"/>
                  </a:lnTo>
                  <a:lnTo>
                    <a:pt x="36" y="2"/>
                  </a:lnTo>
                  <a:lnTo>
                    <a:pt x="38" y="0"/>
                  </a:lnTo>
                  <a:lnTo>
                    <a:pt x="40" y="0"/>
                  </a:lnTo>
                  <a:lnTo>
                    <a:pt x="40" y="2"/>
                  </a:lnTo>
                  <a:lnTo>
                    <a:pt x="38" y="4"/>
                  </a:lnTo>
                  <a:lnTo>
                    <a:pt x="36" y="6"/>
                  </a:lnTo>
                  <a:lnTo>
                    <a:pt x="34" y="10"/>
                  </a:lnTo>
                  <a:lnTo>
                    <a:pt x="32" y="12"/>
                  </a:lnTo>
                  <a:lnTo>
                    <a:pt x="26" y="20"/>
                  </a:lnTo>
                  <a:lnTo>
                    <a:pt x="24" y="22"/>
                  </a:lnTo>
                  <a:lnTo>
                    <a:pt x="16" y="36"/>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00"/>
                </a:solidFill>
                <a:latin typeface="Calibri"/>
                <a:ea typeface="Calibri"/>
                <a:cs typeface="Calibri"/>
                <a:sym typeface="Calibri"/>
              </a:endParaRPr>
            </a:p>
          </p:txBody>
        </p:sp>
        <p:sp>
          <p:nvSpPr>
            <p:cNvPr id="835" name="Google Shape;835;p8"/>
            <p:cNvSpPr/>
            <p:nvPr/>
          </p:nvSpPr>
          <p:spPr>
            <a:xfrm>
              <a:off x="2778" y="3406"/>
              <a:ext cx="26" cy="134"/>
            </a:xfrm>
            <a:custGeom>
              <a:rect b="b" l="l" r="r" t="t"/>
              <a:pathLst>
                <a:path extrusionOk="0" h="134" w="26">
                  <a:moveTo>
                    <a:pt x="4" y="60"/>
                  </a:moveTo>
                  <a:lnTo>
                    <a:pt x="4" y="48"/>
                  </a:lnTo>
                  <a:lnTo>
                    <a:pt x="2" y="44"/>
                  </a:lnTo>
                  <a:lnTo>
                    <a:pt x="0" y="22"/>
                  </a:lnTo>
                  <a:lnTo>
                    <a:pt x="0" y="18"/>
                  </a:lnTo>
                  <a:lnTo>
                    <a:pt x="0" y="10"/>
                  </a:lnTo>
                  <a:lnTo>
                    <a:pt x="0" y="8"/>
                  </a:lnTo>
                  <a:lnTo>
                    <a:pt x="0" y="6"/>
                  </a:lnTo>
                  <a:lnTo>
                    <a:pt x="2" y="0"/>
                  </a:lnTo>
                  <a:lnTo>
                    <a:pt x="4" y="2"/>
                  </a:lnTo>
                  <a:lnTo>
                    <a:pt x="2" y="8"/>
                  </a:lnTo>
                  <a:lnTo>
                    <a:pt x="2" y="18"/>
                  </a:lnTo>
                  <a:lnTo>
                    <a:pt x="2" y="22"/>
                  </a:lnTo>
                  <a:lnTo>
                    <a:pt x="2" y="24"/>
                  </a:lnTo>
                  <a:lnTo>
                    <a:pt x="6" y="44"/>
                  </a:lnTo>
                  <a:lnTo>
                    <a:pt x="6" y="50"/>
                  </a:lnTo>
                  <a:lnTo>
                    <a:pt x="8" y="60"/>
                  </a:lnTo>
                  <a:lnTo>
                    <a:pt x="12" y="72"/>
                  </a:lnTo>
                  <a:lnTo>
                    <a:pt x="16" y="80"/>
                  </a:lnTo>
                  <a:lnTo>
                    <a:pt x="16" y="86"/>
                  </a:lnTo>
                  <a:lnTo>
                    <a:pt x="18" y="94"/>
                  </a:lnTo>
                  <a:lnTo>
                    <a:pt x="22" y="104"/>
                  </a:lnTo>
                  <a:lnTo>
                    <a:pt x="22" y="110"/>
                  </a:lnTo>
                  <a:lnTo>
                    <a:pt x="24" y="124"/>
                  </a:lnTo>
                  <a:lnTo>
                    <a:pt x="24" y="130"/>
                  </a:lnTo>
                  <a:lnTo>
                    <a:pt x="26" y="132"/>
                  </a:lnTo>
                  <a:lnTo>
                    <a:pt x="24" y="134"/>
                  </a:lnTo>
                  <a:lnTo>
                    <a:pt x="22" y="132"/>
                  </a:lnTo>
                  <a:lnTo>
                    <a:pt x="22" y="130"/>
                  </a:lnTo>
                  <a:lnTo>
                    <a:pt x="22" y="126"/>
                  </a:lnTo>
                  <a:lnTo>
                    <a:pt x="20" y="116"/>
                  </a:lnTo>
                  <a:lnTo>
                    <a:pt x="18" y="102"/>
                  </a:lnTo>
                  <a:lnTo>
                    <a:pt x="14" y="84"/>
                  </a:lnTo>
                  <a:lnTo>
                    <a:pt x="10" y="74"/>
                  </a:lnTo>
                  <a:lnTo>
                    <a:pt x="6" y="62"/>
                  </a:lnTo>
                  <a:lnTo>
                    <a:pt x="4" y="6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00"/>
                </a:solidFill>
                <a:latin typeface="Calibri"/>
                <a:ea typeface="Calibri"/>
                <a:cs typeface="Calibri"/>
                <a:sym typeface="Calibri"/>
              </a:endParaRPr>
            </a:p>
          </p:txBody>
        </p:sp>
      </p:grpSp>
      <p:sp>
        <p:nvSpPr>
          <p:cNvPr id="836" name="Google Shape;836;p8"/>
          <p:cNvSpPr/>
          <p:nvPr/>
        </p:nvSpPr>
        <p:spPr>
          <a:xfrm>
            <a:off x="9218613" y="2536826"/>
            <a:ext cx="25400" cy="28575"/>
          </a:xfrm>
          <a:custGeom>
            <a:rect b="b" l="l" r="r" t="t"/>
            <a:pathLst>
              <a:path extrusionOk="0" h="18" w="16">
                <a:moveTo>
                  <a:pt x="14" y="0"/>
                </a:moveTo>
                <a:lnTo>
                  <a:pt x="12" y="0"/>
                </a:lnTo>
                <a:lnTo>
                  <a:pt x="4" y="4"/>
                </a:lnTo>
                <a:lnTo>
                  <a:pt x="2" y="4"/>
                </a:lnTo>
                <a:lnTo>
                  <a:pt x="0" y="16"/>
                </a:lnTo>
                <a:lnTo>
                  <a:pt x="2" y="18"/>
                </a:lnTo>
                <a:lnTo>
                  <a:pt x="4" y="18"/>
                </a:lnTo>
                <a:lnTo>
                  <a:pt x="10" y="14"/>
                </a:lnTo>
                <a:lnTo>
                  <a:pt x="10" y="12"/>
                </a:lnTo>
                <a:lnTo>
                  <a:pt x="12" y="10"/>
                </a:lnTo>
                <a:lnTo>
                  <a:pt x="16" y="4"/>
                </a:lnTo>
                <a:lnTo>
                  <a:pt x="14"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7" name="Google Shape;837;p8"/>
          <p:cNvSpPr/>
          <p:nvPr/>
        </p:nvSpPr>
        <p:spPr>
          <a:xfrm>
            <a:off x="7186613" y="1987550"/>
            <a:ext cx="50800" cy="95250"/>
          </a:xfrm>
          <a:custGeom>
            <a:rect b="b" l="l" r="r" t="t"/>
            <a:pathLst>
              <a:path extrusionOk="0" h="60" w="32">
                <a:moveTo>
                  <a:pt x="8" y="58"/>
                </a:moveTo>
                <a:lnTo>
                  <a:pt x="2" y="56"/>
                </a:lnTo>
                <a:lnTo>
                  <a:pt x="2" y="54"/>
                </a:lnTo>
                <a:lnTo>
                  <a:pt x="0" y="48"/>
                </a:lnTo>
                <a:lnTo>
                  <a:pt x="0" y="40"/>
                </a:lnTo>
                <a:lnTo>
                  <a:pt x="0" y="38"/>
                </a:lnTo>
                <a:lnTo>
                  <a:pt x="10" y="16"/>
                </a:lnTo>
                <a:lnTo>
                  <a:pt x="14" y="16"/>
                </a:lnTo>
                <a:lnTo>
                  <a:pt x="16" y="16"/>
                </a:lnTo>
                <a:lnTo>
                  <a:pt x="20" y="12"/>
                </a:lnTo>
                <a:lnTo>
                  <a:pt x="22" y="8"/>
                </a:lnTo>
                <a:lnTo>
                  <a:pt x="22" y="6"/>
                </a:lnTo>
                <a:lnTo>
                  <a:pt x="24" y="0"/>
                </a:lnTo>
                <a:lnTo>
                  <a:pt x="32" y="0"/>
                </a:lnTo>
                <a:lnTo>
                  <a:pt x="32" y="2"/>
                </a:lnTo>
                <a:lnTo>
                  <a:pt x="32" y="4"/>
                </a:lnTo>
                <a:lnTo>
                  <a:pt x="32" y="6"/>
                </a:lnTo>
                <a:lnTo>
                  <a:pt x="32" y="8"/>
                </a:lnTo>
                <a:lnTo>
                  <a:pt x="26" y="6"/>
                </a:lnTo>
                <a:lnTo>
                  <a:pt x="24" y="24"/>
                </a:lnTo>
                <a:lnTo>
                  <a:pt x="22" y="26"/>
                </a:lnTo>
                <a:lnTo>
                  <a:pt x="18" y="38"/>
                </a:lnTo>
                <a:lnTo>
                  <a:pt x="18" y="40"/>
                </a:lnTo>
                <a:lnTo>
                  <a:pt x="18" y="42"/>
                </a:lnTo>
                <a:lnTo>
                  <a:pt x="18" y="44"/>
                </a:lnTo>
                <a:lnTo>
                  <a:pt x="16" y="48"/>
                </a:lnTo>
                <a:lnTo>
                  <a:pt x="10" y="58"/>
                </a:lnTo>
                <a:lnTo>
                  <a:pt x="10" y="60"/>
                </a:lnTo>
                <a:lnTo>
                  <a:pt x="8" y="5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8" name="Google Shape;838;p8"/>
          <p:cNvSpPr/>
          <p:nvPr/>
        </p:nvSpPr>
        <p:spPr>
          <a:xfrm>
            <a:off x="5815013" y="1279526"/>
            <a:ext cx="1022350" cy="1101725"/>
          </a:xfrm>
          <a:custGeom>
            <a:rect b="b" l="l" r="r" t="t"/>
            <a:pathLst>
              <a:path extrusionOk="0" h="694" w="644">
                <a:moveTo>
                  <a:pt x="528" y="654"/>
                </a:moveTo>
                <a:lnTo>
                  <a:pt x="530" y="650"/>
                </a:lnTo>
                <a:lnTo>
                  <a:pt x="528" y="646"/>
                </a:lnTo>
                <a:lnTo>
                  <a:pt x="526" y="644"/>
                </a:lnTo>
                <a:lnTo>
                  <a:pt x="522" y="634"/>
                </a:lnTo>
                <a:lnTo>
                  <a:pt x="518" y="632"/>
                </a:lnTo>
                <a:lnTo>
                  <a:pt x="516" y="628"/>
                </a:lnTo>
                <a:lnTo>
                  <a:pt x="512" y="626"/>
                </a:lnTo>
                <a:lnTo>
                  <a:pt x="504" y="620"/>
                </a:lnTo>
                <a:lnTo>
                  <a:pt x="500" y="622"/>
                </a:lnTo>
                <a:lnTo>
                  <a:pt x="498" y="620"/>
                </a:lnTo>
                <a:lnTo>
                  <a:pt x="496" y="620"/>
                </a:lnTo>
                <a:lnTo>
                  <a:pt x="492" y="618"/>
                </a:lnTo>
                <a:lnTo>
                  <a:pt x="490" y="616"/>
                </a:lnTo>
                <a:lnTo>
                  <a:pt x="478" y="608"/>
                </a:lnTo>
                <a:lnTo>
                  <a:pt x="474" y="604"/>
                </a:lnTo>
                <a:lnTo>
                  <a:pt x="474" y="602"/>
                </a:lnTo>
                <a:lnTo>
                  <a:pt x="470" y="598"/>
                </a:lnTo>
                <a:lnTo>
                  <a:pt x="468" y="594"/>
                </a:lnTo>
                <a:lnTo>
                  <a:pt x="466" y="590"/>
                </a:lnTo>
                <a:lnTo>
                  <a:pt x="464" y="588"/>
                </a:lnTo>
                <a:lnTo>
                  <a:pt x="462" y="586"/>
                </a:lnTo>
                <a:lnTo>
                  <a:pt x="458" y="584"/>
                </a:lnTo>
                <a:lnTo>
                  <a:pt x="456" y="582"/>
                </a:lnTo>
                <a:lnTo>
                  <a:pt x="450" y="578"/>
                </a:lnTo>
                <a:lnTo>
                  <a:pt x="446" y="578"/>
                </a:lnTo>
                <a:lnTo>
                  <a:pt x="442" y="576"/>
                </a:lnTo>
                <a:lnTo>
                  <a:pt x="438" y="576"/>
                </a:lnTo>
                <a:lnTo>
                  <a:pt x="436" y="574"/>
                </a:lnTo>
                <a:lnTo>
                  <a:pt x="432" y="570"/>
                </a:lnTo>
                <a:lnTo>
                  <a:pt x="430" y="566"/>
                </a:lnTo>
                <a:lnTo>
                  <a:pt x="428" y="564"/>
                </a:lnTo>
                <a:lnTo>
                  <a:pt x="426" y="562"/>
                </a:lnTo>
                <a:lnTo>
                  <a:pt x="420" y="562"/>
                </a:lnTo>
                <a:lnTo>
                  <a:pt x="416" y="562"/>
                </a:lnTo>
                <a:lnTo>
                  <a:pt x="414" y="560"/>
                </a:lnTo>
                <a:lnTo>
                  <a:pt x="410" y="560"/>
                </a:lnTo>
                <a:lnTo>
                  <a:pt x="406" y="560"/>
                </a:lnTo>
                <a:lnTo>
                  <a:pt x="402" y="556"/>
                </a:lnTo>
                <a:lnTo>
                  <a:pt x="386" y="542"/>
                </a:lnTo>
                <a:lnTo>
                  <a:pt x="386" y="538"/>
                </a:lnTo>
                <a:lnTo>
                  <a:pt x="388" y="534"/>
                </a:lnTo>
                <a:lnTo>
                  <a:pt x="388" y="520"/>
                </a:lnTo>
                <a:lnTo>
                  <a:pt x="386" y="510"/>
                </a:lnTo>
                <a:lnTo>
                  <a:pt x="386" y="490"/>
                </a:lnTo>
                <a:lnTo>
                  <a:pt x="388" y="478"/>
                </a:lnTo>
                <a:lnTo>
                  <a:pt x="392" y="474"/>
                </a:lnTo>
                <a:lnTo>
                  <a:pt x="394" y="464"/>
                </a:lnTo>
                <a:lnTo>
                  <a:pt x="394" y="460"/>
                </a:lnTo>
                <a:lnTo>
                  <a:pt x="388" y="448"/>
                </a:lnTo>
                <a:lnTo>
                  <a:pt x="384" y="446"/>
                </a:lnTo>
                <a:lnTo>
                  <a:pt x="382" y="446"/>
                </a:lnTo>
                <a:lnTo>
                  <a:pt x="378" y="446"/>
                </a:lnTo>
                <a:lnTo>
                  <a:pt x="376" y="446"/>
                </a:lnTo>
                <a:lnTo>
                  <a:pt x="374" y="446"/>
                </a:lnTo>
                <a:lnTo>
                  <a:pt x="374" y="442"/>
                </a:lnTo>
                <a:lnTo>
                  <a:pt x="374" y="440"/>
                </a:lnTo>
                <a:lnTo>
                  <a:pt x="374" y="436"/>
                </a:lnTo>
                <a:lnTo>
                  <a:pt x="374" y="434"/>
                </a:lnTo>
                <a:lnTo>
                  <a:pt x="374" y="430"/>
                </a:lnTo>
                <a:lnTo>
                  <a:pt x="386" y="408"/>
                </a:lnTo>
                <a:lnTo>
                  <a:pt x="390" y="404"/>
                </a:lnTo>
                <a:lnTo>
                  <a:pt x="392" y="404"/>
                </a:lnTo>
                <a:lnTo>
                  <a:pt x="396" y="402"/>
                </a:lnTo>
                <a:lnTo>
                  <a:pt x="402" y="400"/>
                </a:lnTo>
                <a:lnTo>
                  <a:pt x="418" y="390"/>
                </a:lnTo>
                <a:lnTo>
                  <a:pt x="424" y="382"/>
                </a:lnTo>
                <a:lnTo>
                  <a:pt x="424" y="374"/>
                </a:lnTo>
                <a:lnTo>
                  <a:pt x="424" y="362"/>
                </a:lnTo>
                <a:lnTo>
                  <a:pt x="424" y="354"/>
                </a:lnTo>
                <a:lnTo>
                  <a:pt x="422" y="340"/>
                </a:lnTo>
                <a:lnTo>
                  <a:pt x="422" y="318"/>
                </a:lnTo>
                <a:lnTo>
                  <a:pt x="422" y="314"/>
                </a:lnTo>
                <a:lnTo>
                  <a:pt x="434" y="304"/>
                </a:lnTo>
                <a:lnTo>
                  <a:pt x="436" y="302"/>
                </a:lnTo>
                <a:lnTo>
                  <a:pt x="438" y="300"/>
                </a:lnTo>
                <a:lnTo>
                  <a:pt x="440" y="296"/>
                </a:lnTo>
                <a:lnTo>
                  <a:pt x="442" y="296"/>
                </a:lnTo>
                <a:lnTo>
                  <a:pt x="442" y="294"/>
                </a:lnTo>
                <a:lnTo>
                  <a:pt x="448" y="290"/>
                </a:lnTo>
                <a:lnTo>
                  <a:pt x="462" y="280"/>
                </a:lnTo>
                <a:lnTo>
                  <a:pt x="472" y="272"/>
                </a:lnTo>
                <a:lnTo>
                  <a:pt x="498" y="248"/>
                </a:lnTo>
                <a:lnTo>
                  <a:pt x="504" y="240"/>
                </a:lnTo>
                <a:lnTo>
                  <a:pt x="506" y="236"/>
                </a:lnTo>
                <a:lnTo>
                  <a:pt x="510" y="230"/>
                </a:lnTo>
                <a:lnTo>
                  <a:pt x="514" y="226"/>
                </a:lnTo>
                <a:lnTo>
                  <a:pt x="518" y="222"/>
                </a:lnTo>
                <a:lnTo>
                  <a:pt x="522" y="216"/>
                </a:lnTo>
                <a:lnTo>
                  <a:pt x="542" y="200"/>
                </a:lnTo>
                <a:lnTo>
                  <a:pt x="544" y="198"/>
                </a:lnTo>
                <a:lnTo>
                  <a:pt x="548" y="196"/>
                </a:lnTo>
                <a:lnTo>
                  <a:pt x="556" y="190"/>
                </a:lnTo>
                <a:lnTo>
                  <a:pt x="566" y="184"/>
                </a:lnTo>
                <a:lnTo>
                  <a:pt x="570" y="184"/>
                </a:lnTo>
                <a:lnTo>
                  <a:pt x="584" y="178"/>
                </a:lnTo>
                <a:lnTo>
                  <a:pt x="590" y="176"/>
                </a:lnTo>
                <a:lnTo>
                  <a:pt x="592" y="176"/>
                </a:lnTo>
                <a:lnTo>
                  <a:pt x="606" y="168"/>
                </a:lnTo>
                <a:lnTo>
                  <a:pt x="622" y="160"/>
                </a:lnTo>
                <a:lnTo>
                  <a:pt x="628" y="158"/>
                </a:lnTo>
                <a:lnTo>
                  <a:pt x="642" y="148"/>
                </a:lnTo>
                <a:lnTo>
                  <a:pt x="644" y="146"/>
                </a:lnTo>
                <a:lnTo>
                  <a:pt x="640" y="144"/>
                </a:lnTo>
                <a:lnTo>
                  <a:pt x="628" y="144"/>
                </a:lnTo>
                <a:lnTo>
                  <a:pt x="622" y="146"/>
                </a:lnTo>
                <a:lnTo>
                  <a:pt x="620" y="148"/>
                </a:lnTo>
                <a:lnTo>
                  <a:pt x="616" y="148"/>
                </a:lnTo>
                <a:lnTo>
                  <a:pt x="608" y="144"/>
                </a:lnTo>
                <a:lnTo>
                  <a:pt x="604" y="140"/>
                </a:lnTo>
                <a:lnTo>
                  <a:pt x="602" y="136"/>
                </a:lnTo>
                <a:lnTo>
                  <a:pt x="594" y="134"/>
                </a:lnTo>
                <a:lnTo>
                  <a:pt x="584" y="136"/>
                </a:lnTo>
                <a:lnTo>
                  <a:pt x="544" y="140"/>
                </a:lnTo>
                <a:lnTo>
                  <a:pt x="542" y="140"/>
                </a:lnTo>
                <a:lnTo>
                  <a:pt x="536" y="128"/>
                </a:lnTo>
                <a:lnTo>
                  <a:pt x="536" y="126"/>
                </a:lnTo>
                <a:lnTo>
                  <a:pt x="534" y="124"/>
                </a:lnTo>
                <a:lnTo>
                  <a:pt x="530" y="124"/>
                </a:lnTo>
                <a:lnTo>
                  <a:pt x="528" y="126"/>
                </a:lnTo>
                <a:lnTo>
                  <a:pt x="524" y="128"/>
                </a:lnTo>
                <a:lnTo>
                  <a:pt x="512" y="136"/>
                </a:lnTo>
                <a:lnTo>
                  <a:pt x="510" y="136"/>
                </a:lnTo>
                <a:lnTo>
                  <a:pt x="506" y="140"/>
                </a:lnTo>
                <a:lnTo>
                  <a:pt x="502" y="144"/>
                </a:lnTo>
                <a:lnTo>
                  <a:pt x="500" y="146"/>
                </a:lnTo>
                <a:lnTo>
                  <a:pt x="496" y="146"/>
                </a:lnTo>
                <a:lnTo>
                  <a:pt x="494" y="146"/>
                </a:lnTo>
                <a:lnTo>
                  <a:pt x="490" y="148"/>
                </a:lnTo>
                <a:lnTo>
                  <a:pt x="488" y="150"/>
                </a:lnTo>
                <a:lnTo>
                  <a:pt x="484" y="148"/>
                </a:lnTo>
                <a:lnTo>
                  <a:pt x="474" y="144"/>
                </a:lnTo>
                <a:lnTo>
                  <a:pt x="468" y="144"/>
                </a:lnTo>
                <a:lnTo>
                  <a:pt x="464" y="138"/>
                </a:lnTo>
                <a:lnTo>
                  <a:pt x="460" y="134"/>
                </a:lnTo>
                <a:lnTo>
                  <a:pt x="456" y="132"/>
                </a:lnTo>
                <a:lnTo>
                  <a:pt x="450" y="132"/>
                </a:lnTo>
                <a:lnTo>
                  <a:pt x="442" y="130"/>
                </a:lnTo>
                <a:lnTo>
                  <a:pt x="440" y="128"/>
                </a:lnTo>
                <a:lnTo>
                  <a:pt x="438" y="126"/>
                </a:lnTo>
                <a:lnTo>
                  <a:pt x="438" y="124"/>
                </a:lnTo>
                <a:lnTo>
                  <a:pt x="436" y="120"/>
                </a:lnTo>
                <a:lnTo>
                  <a:pt x="434" y="116"/>
                </a:lnTo>
                <a:lnTo>
                  <a:pt x="426" y="114"/>
                </a:lnTo>
                <a:lnTo>
                  <a:pt x="424" y="116"/>
                </a:lnTo>
                <a:lnTo>
                  <a:pt x="416" y="116"/>
                </a:lnTo>
                <a:lnTo>
                  <a:pt x="414" y="118"/>
                </a:lnTo>
                <a:lnTo>
                  <a:pt x="412" y="122"/>
                </a:lnTo>
                <a:lnTo>
                  <a:pt x="414" y="126"/>
                </a:lnTo>
                <a:lnTo>
                  <a:pt x="414" y="128"/>
                </a:lnTo>
                <a:lnTo>
                  <a:pt x="410" y="130"/>
                </a:lnTo>
                <a:lnTo>
                  <a:pt x="408" y="130"/>
                </a:lnTo>
                <a:lnTo>
                  <a:pt x="402" y="122"/>
                </a:lnTo>
                <a:lnTo>
                  <a:pt x="398" y="112"/>
                </a:lnTo>
                <a:lnTo>
                  <a:pt x="388" y="106"/>
                </a:lnTo>
                <a:lnTo>
                  <a:pt x="378" y="102"/>
                </a:lnTo>
                <a:lnTo>
                  <a:pt x="376" y="96"/>
                </a:lnTo>
                <a:lnTo>
                  <a:pt x="356" y="86"/>
                </a:lnTo>
                <a:lnTo>
                  <a:pt x="332" y="84"/>
                </a:lnTo>
                <a:lnTo>
                  <a:pt x="326" y="86"/>
                </a:lnTo>
                <a:lnTo>
                  <a:pt x="318" y="90"/>
                </a:lnTo>
                <a:lnTo>
                  <a:pt x="314" y="92"/>
                </a:lnTo>
                <a:lnTo>
                  <a:pt x="314" y="96"/>
                </a:lnTo>
                <a:lnTo>
                  <a:pt x="310" y="98"/>
                </a:lnTo>
                <a:lnTo>
                  <a:pt x="298" y="100"/>
                </a:lnTo>
                <a:lnTo>
                  <a:pt x="292" y="102"/>
                </a:lnTo>
                <a:lnTo>
                  <a:pt x="288" y="100"/>
                </a:lnTo>
                <a:lnTo>
                  <a:pt x="286" y="98"/>
                </a:lnTo>
                <a:lnTo>
                  <a:pt x="284" y="92"/>
                </a:lnTo>
                <a:lnTo>
                  <a:pt x="282" y="90"/>
                </a:lnTo>
                <a:lnTo>
                  <a:pt x="280" y="88"/>
                </a:lnTo>
                <a:lnTo>
                  <a:pt x="278" y="88"/>
                </a:lnTo>
                <a:lnTo>
                  <a:pt x="264" y="86"/>
                </a:lnTo>
                <a:lnTo>
                  <a:pt x="258" y="86"/>
                </a:lnTo>
                <a:lnTo>
                  <a:pt x="256" y="86"/>
                </a:lnTo>
                <a:lnTo>
                  <a:pt x="248" y="84"/>
                </a:lnTo>
                <a:lnTo>
                  <a:pt x="246" y="80"/>
                </a:lnTo>
                <a:lnTo>
                  <a:pt x="244" y="78"/>
                </a:lnTo>
                <a:lnTo>
                  <a:pt x="236" y="78"/>
                </a:lnTo>
                <a:lnTo>
                  <a:pt x="232" y="80"/>
                </a:lnTo>
                <a:lnTo>
                  <a:pt x="230" y="80"/>
                </a:lnTo>
                <a:lnTo>
                  <a:pt x="226" y="80"/>
                </a:lnTo>
                <a:lnTo>
                  <a:pt x="224" y="80"/>
                </a:lnTo>
                <a:lnTo>
                  <a:pt x="218" y="78"/>
                </a:lnTo>
                <a:lnTo>
                  <a:pt x="214" y="76"/>
                </a:lnTo>
                <a:lnTo>
                  <a:pt x="210" y="72"/>
                </a:lnTo>
                <a:lnTo>
                  <a:pt x="208" y="68"/>
                </a:lnTo>
                <a:lnTo>
                  <a:pt x="208" y="62"/>
                </a:lnTo>
                <a:lnTo>
                  <a:pt x="210" y="56"/>
                </a:lnTo>
                <a:lnTo>
                  <a:pt x="208" y="52"/>
                </a:lnTo>
                <a:lnTo>
                  <a:pt x="208" y="48"/>
                </a:lnTo>
                <a:lnTo>
                  <a:pt x="206" y="46"/>
                </a:lnTo>
                <a:lnTo>
                  <a:pt x="206" y="40"/>
                </a:lnTo>
                <a:lnTo>
                  <a:pt x="204" y="36"/>
                </a:lnTo>
                <a:lnTo>
                  <a:pt x="202" y="26"/>
                </a:lnTo>
                <a:lnTo>
                  <a:pt x="200" y="22"/>
                </a:lnTo>
                <a:lnTo>
                  <a:pt x="198" y="8"/>
                </a:lnTo>
                <a:lnTo>
                  <a:pt x="190" y="2"/>
                </a:lnTo>
                <a:lnTo>
                  <a:pt x="186" y="2"/>
                </a:lnTo>
                <a:lnTo>
                  <a:pt x="184" y="2"/>
                </a:lnTo>
                <a:lnTo>
                  <a:pt x="182" y="2"/>
                </a:lnTo>
                <a:lnTo>
                  <a:pt x="178" y="2"/>
                </a:lnTo>
                <a:lnTo>
                  <a:pt x="174" y="2"/>
                </a:lnTo>
                <a:lnTo>
                  <a:pt x="172" y="0"/>
                </a:lnTo>
                <a:lnTo>
                  <a:pt x="172" y="2"/>
                </a:lnTo>
                <a:lnTo>
                  <a:pt x="172" y="6"/>
                </a:lnTo>
                <a:lnTo>
                  <a:pt x="172" y="24"/>
                </a:lnTo>
                <a:lnTo>
                  <a:pt x="172" y="46"/>
                </a:lnTo>
                <a:lnTo>
                  <a:pt x="162" y="46"/>
                </a:lnTo>
                <a:lnTo>
                  <a:pt x="0" y="44"/>
                </a:lnTo>
                <a:lnTo>
                  <a:pt x="0" y="52"/>
                </a:lnTo>
                <a:lnTo>
                  <a:pt x="4" y="68"/>
                </a:lnTo>
                <a:lnTo>
                  <a:pt x="10" y="86"/>
                </a:lnTo>
                <a:lnTo>
                  <a:pt x="8" y="92"/>
                </a:lnTo>
                <a:lnTo>
                  <a:pt x="6" y="96"/>
                </a:lnTo>
                <a:lnTo>
                  <a:pt x="4" y="98"/>
                </a:lnTo>
                <a:lnTo>
                  <a:pt x="6" y="106"/>
                </a:lnTo>
                <a:lnTo>
                  <a:pt x="6" y="114"/>
                </a:lnTo>
                <a:lnTo>
                  <a:pt x="6" y="126"/>
                </a:lnTo>
                <a:lnTo>
                  <a:pt x="6" y="136"/>
                </a:lnTo>
                <a:lnTo>
                  <a:pt x="6" y="144"/>
                </a:lnTo>
                <a:lnTo>
                  <a:pt x="10" y="156"/>
                </a:lnTo>
                <a:lnTo>
                  <a:pt x="14" y="178"/>
                </a:lnTo>
                <a:lnTo>
                  <a:pt x="18" y="184"/>
                </a:lnTo>
                <a:lnTo>
                  <a:pt x="22" y="192"/>
                </a:lnTo>
                <a:lnTo>
                  <a:pt x="24" y="200"/>
                </a:lnTo>
                <a:lnTo>
                  <a:pt x="28" y="212"/>
                </a:lnTo>
                <a:lnTo>
                  <a:pt x="30" y="236"/>
                </a:lnTo>
                <a:lnTo>
                  <a:pt x="28" y="258"/>
                </a:lnTo>
                <a:lnTo>
                  <a:pt x="30" y="282"/>
                </a:lnTo>
                <a:lnTo>
                  <a:pt x="34" y="294"/>
                </a:lnTo>
                <a:lnTo>
                  <a:pt x="34" y="296"/>
                </a:lnTo>
                <a:lnTo>
                  <a:pt x="32" y="306"/>
                </a:lnTo>
                <a:lnTo>
                  <a:pt x="32" y="322"/>
                </a:lnTo>
                <a:lnTo>
                  <a:pt x="36" y="342"/>
                </a:lnTo>
                <a:lnTo>
                  <a:pt x="38" y="346"/>
                </a:lnTo>
                <a:lnTo>
                  <a:pt x="40" y="350"/>
                </a:lnTo>
                <a:lnTo>
                  <a:pt x="44" y="356"/>
                </a:lnTo>
                <a:lnTo>
                  <a:pt x="46" y="358"/>
                </a:lnTo>
                <a:lnTo>
                  <a:pt x="48" y="360"/>
                </a:lnTo>
                <a:lnTo>
                  <a:pt x="50" y="362"/>
                </a:lnTo>
                <a:lnTo>
                  <a:pt x="52" y="380"/>
                </a:lnTo>
                <a:lnTo>
                  <a:pt x="54" y="390"/>
                </a:lnTo>
                <a:lnTo>
                  <a:pt x="52" y="392"/>
                </a:lnTo>
                <a:lnTo>
                  <a:pt x="50" y="396"/>
                </a:lnTo>
                <a:lnTo>
                  <a:pt x="52" y="406"/>
                </a:lnTo>
                <a:lnTo>
                  <a:pt x="52" y="416"/>
                </a:lnTo>
                <a:lnTo>
                  <a:pt x="44" y="428"/>
                </a:lnTo>
                <a:lnTo>
                  <a:pt x="42" y="432"/>
                </a:lnTo>
                <a:lnTo>
                  <a:pt x="38" y="432"/>
                </a:lnTo>
                <a:lnTo>
                  <a:pt x="34" y="434"/>
                </a:lnTo>
                <a:lnTo>
                  <a:pt x="28" y="440"/>
                </a:lnTo>
                <a:lnTo>
                  <a:pt x="26" y="444"/>
                </a:lnTo>
                <a:lnTo>
                  <a:pt x="26" y="446"/>
                </a:lnTo>
                <a:lnTo>
                  <a:pt x="38" y="466"/>
                </a:lnTo>
                <a:lnTo>
                  <a:pt x="42" y="470"/>
                </a:lnTo>
                <a:lnTo>
                  <a:pt x="44" y="470"/>
                </a:lnTo>
                <a:lnTo>
                  <a:pt x="46" y="470"/>
                </a:lnTo>
                <a:lnTo>
                  <a:pt x="50" y="470"/>
                </a:lnTo>
                <a:lnTo>
                  <a:pt x="54" y="472"/>
                </a:lnTo>
                <a:lnTo>
                  <a:pt x="56" y="476"/>
                </a:lnTo>
                <a:lnTo>
                  <a:pt x="62" y="482"/>
                </a:lnTo>
                <a:lnTo>
                  <a:pt x="62" y="488"/>
                </a:lnTo>
                <a:lnTo>
                  <a:pt x="62" y="502"/>
                </a:lnTo>
                <a:lnTo>
                  <a:pt x="60" y="574"/>
                </a:lnTo>
                <a:lnTo>
                  <a:pt x="60" y="642"/>
                </a:lnTo>
                <a:lnTo>
                  <a:pt x="60" y="682"/>
                </a:lnTo>
                <a:lnTo>
                  <a:pt x="60" y="688"/>
                </a:lnTo>
                <a:lnTo>
                  <a:pt x="60" y="694"/>
                </a:lnTo>
                <a:lnTo>
                  <a:pt x="64" y="694"/>
                </a:lnTo>
                <a:lnTo>
                  <a:pt x="72" y="694"/>
                </a:lnTo>
                <a:lnTo>
                  <a:pt x="78" y="694"/>
                </a:lnTo>
                <a:lnTo>
                  <a:pt x="84" y="694"/>
                </a:lnTo>
                <a:lnTo>
                  <a:pt x="90" y="694"/>
                </a:lnTo>
                <a:lnTo>
                  <a:pt x="96" y="694"/>
                </a:lnTo>
                <a:lnTo>
                  <a:pt x="124" y="694"/>
                </a:lnTo>
                <a:lnTo>
                  <a:pt x="128" y="694"/>
                </a:lnTo>
                <a:lnTo>
                  <a:pt x="144" y="694"/>
                </a:lnTo>
                <a:lnTo>
                  <a:pt x="150" y="694"/>
                </a:lnTo>
                <a:lnTo>
                  <a:pt x="158" y="694"/>
                </a:lnTo>
                <a:lnTo>
                  <a:pt x="162" y="692"/>
                </a:lnTo>
                <a:lnTo>
                  <a:pt x="172" y="692"/>
                </a:lnTo>
                <a:lnTo>
                  <a:pt x="186" y="692"/>
                </a:lnTo>
                <a:lnTo>
                  <a:pt x="188" y="692"/>
                </a:lnTo>
                <a:lnTo>
                  <a:pt x="194" y="692"/>
                </a:lnTo>
                <a:lnTo>
                  <a:pt x="210" y="692"/>
                </a:lnTo>
                <a:lnTo>
                  <a:pt x="214" y="692"/>
                </a:lnTo>
                <a:lnTo>
                  <a:pt x="216" y="692"/>
                </a:lnTo>
                <a:lnTo>
                  <a:pt x="226" y="692"/>
                </a:lnTo>
                <a:lnTo>
                  <a:pt x="240" y="692"/>
                </a:lnTo>
                <a:lnTo>
                  <a:pt x="248" y="692"/>
                </a:lnTo>
                <a:lnTo>
                  <a:pt x="262" y="692"/>
                </a:lnTo>
                <a:lnTo>
                  <a:pt x="266" y="692"/>
                </a:lnTo>
                <a:lnTo>
                  <a:pt x="276" y="692"/>
                </a:lnTo>
                <a:lnTo>
                  <a:pt x="280" y="692"/>
                </a:lnTo>
                <a:lnTo>
                  <a:pt x="284" y="690"/>
                </a:lnTo>
                <a:lnTo>
                  <a:pt x="288" y="690"/>
                </a:lnTo>
                <a:lnTo>
                  <a:pt x="294" y="690"/>
                </a:lnTo>
                <a:lnTo>
                  <a:pt x="300" y="690"/>
                </a:lnTo>
                <a:lnTo>
                  <a:pt x="306" y="690"/>
                </a:lnTo>
                <a:lnTo>
                  <a:pt x="310" y="690"/>
                </a:lnTo>
                <a:lnTo>
                  <a:pt x="316" y="690"/>
                </a:lnTo>
                <a:lnTo>
                  <a:pt x="322" y="690"/>
                </a:lnTo>
                <a:lnTo>
                  <a:pt x="328" y="690"/>
                </a:lnTo>
                <a:lnTo>
                  <a:pt x="342" y="690"/>
                </a:lnTo>
                <a:lnTo>
                  <a:pt x="348" y="690"/>
                </a:lnTo>
                <a:lnTo>
                  <a:pt x="356" y="688"/>
                </a:lnTo>
                <a:lnTo>
                  <a:pt x="364" y="688"/>
                </a:lnTo>
                <a:lnTo>
                  <a:pt x="384" y="688"/>
                </a:lnTo>
                <a:lnTo>
                  <a:pt x="398" y="688"/>
                </a:lnTo>
                <a:lnTo>
                  <a:pt x="416" y="688"/>
                </a:lnTo>
                <a:lnTo>
                  <a:pt x="438" y="686"/>
                </a:lnTo>
                <a:lnTo>
                  <a:pt x="512" y="684"/>
                </a:lnTo>
                <a:lnTo>
                  <a:pt x="522" y="682"/>
                </a:lnTo>
                <a:lnTo>
                  <a:pt x="530" y="682"/>
                </a:lnTo>
                <a:lnTo>
                  <a:pt x="534" y="682"/>
                </a:lnTo>
                <a:lnTo>
                  <a:pt x="532" y="676"/>
                </a:lnTo>
                <a:lnTo>
                  <a:pt x="528" y="65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9" name="Google Shape;839;p8"/>
          <p:cNvSpPr/>
          <p:nvPr/>
        </p:nvSpPr>
        <p:spPr>
          <a:xfrm>
            <a:off x="7205663" y="2606675"/>
            <a:ext cx="495300" cy="781050"/>
          </a:xfrm>
          <a:custGeom>
            <a:rect b="b" l="l" r="r" t="t"/>
            <a:pathLst>
              <a:path extrusionOk="0" h="492" w="312">
                <a:moveTo>
                  <a:pt x="262" y="0"/>
                </a:moveTo>
                <a:lnTo>
                  <a:pt x="254" y="2"/>
                </a:lnTo>
                <a:lnTo>
                  <a:pt x="242" y="2"/>
                </a:lnTo>
                <a:lnTo>
                  <a:pt x="218" y="6"/>
                </a:lnTo>
                <a:lnTo>
                  <a:pt x="212" y="6"/>
                </a:lnTo>
                <a:lnTo>
                  <a:pt x="206" y="6"/>
                </a:lnTo>
                <a:lnTo>
                  <a:pt x="200" y="8"/>
                </a:lnTo>
                <a:lnTo>
                  <a:pt x="192" y="8"/>
                </a:lnTo>
                <a:lnTo>
                  <a:pt x="162" y="12"/>
                </a:lnTo>
                <a:lnTo>
                  <a:pt x="150" y="12"/>
                </a:lnTo>
                <a:lnTo>
                  <a:pt x="146" y="14"/>
                </a:lnTo>
                <a:lnTo>
                  <a:pt x="140" y="14"/>
                </a:lnTo>
                <a:lnTo>
                  <a:pt x="136" y="14"/>
                </a:lnTo>
                <a:lnTo>
                  <a:pt x="128" y="14"/>
                </a:lnTo>
                <a:lnTo>
                  <a:pt x="124" y="14"/>
                </a:lnTo>
                <a:lnTo>
                  <a:pt x="120" y="16"/>
                </a:lnTo>
                <a:lnTo>
                  <a:pt x="106" y="16"/>
                </a:lnTo>
                <a:lnTo>
                  <a:pt x="94" y="18"/>
                </a:lnTo>
                <a:lnTo>
                  <a:pt x="76" y="20"/>
                </a:lnTo>
                <a:lnTo>
                  <a:pt x="64" y="28"/>
                </a:lnTo>
                <a:lnTo>
                  <a:pt x="58" y="32"/>
                </a:lnTo>
                <a:lnTo>
                  <a:pt x="50" y="36"/>
                </a:lnTo>
                <a:lnTo>
                  <a:pt x="46" y="38"/>
                </a:lnTo>
                <a:lnTo>
                  <a:pt x="42" y="38"/>
                </a:lnTo>
                <a:lnTo>
                  <a:pt x="38" y="40"/>
                </a:lnTo>
                <a:lnTo>
                  <a:pt x="34" y="40"/>
                </a:lnTo>
                <a:lnTo>
                  <a:pt x="28" y="38"/>
                </a:lnTo>
                <a:lnTo>
                  <a:pt x="26" y="38"/>
                </a:lnTo>
                <a:lnTo>
                  <a:pt x="24" y="38"/>
                </a:lnTo>
                <a:lnTo>
                  <a:pt x="14" y="32"/>
                </a:lnTo>
                <a:lnTo>
                  <a:pt x="14" y="30"/>
                </a:lnTo>
                <a:lnTo>
                  <a:pt x="18" y="74"/>
                </a:lnTo>
                <a:lnTo>
                  <a:pt x="20" y="92"/>
                </a:lnTo>
                <a:lnTo>
                  <a:pt x="20" y="98"/>
                </a:lnTo>
                <a:lnTo>
                  <a:pt x="30" y="198"/>
                </a:lnTo>
                <a:lnTo>
                  <a:pt x="34" y="232"/>
                </a:lnTo>
                <a:lnTo>
                  <a:pt x="36" y="262"/>
                </a:lnTo>
                <a:lnTo>
                  <a:pt x="40" y="302"/>
                </a:lnTo>
                <a:lnTo>
                  <a:pt x="40" y="304"/>
                </a:lnTo>
                <a:lnTo>
                  <a:pt x="36" y="308"/>
                </a:lnTo>
                <a:lnTo>
                  <a:pt x="32" y="310"/>
                </a:lnTo>
                <a:lnTo>
                  <a:pt x="30" y="330"/>
                </a:lnTo>
                <a:lnTo>
                  <a:pt x="30" y="334"/>
                </a:lnTo>
                <a:lnTo>
                  <a:pt x="34" y="338"/>
                </a:lnTo>
                <a:lnTo>
                  <a:pt x="38" y="340"/>
                </a:lnTo>
                <a:lnTo>
                  <a:pt x="44" y="352"/>
                </a:lnTo>
                <a:lnTo>
                  <a:pt x="50" y="376"/>
                </a:lnTo>
                <a:lnTo>
                  <a:pt x="48" y="382"/>
                </a:lnTo>
                <a:lnTo>
                  <a:pt x="46" y="384"/>
                </a:lnTo>
                <a:lnTo>
                  <a:pt x="42" y="384"/>
                </a:lnTo>
                <a:lnTo>
                  <a:pt x="40" y="388"/>
                </a:lnTo>
                <a:lnTo>
                  <a:pt x="36" y="398"/>
                </a:lnTo>
                <a:lnTo>
                  <a:pt x="28" y="420"/>
                </a:lnTo>
                <a:lnTo>
                  <a:pt x="22" y="432"/>
                </a:lnTo>
                <a:lnTo>
                  <a:pt x="16" y="432"/>
                </a:lnTo>
                <a:lnTo>
                  <a:pt x="14" y="432"/>
                </a:lnTo>
                <a:lnTo>
                  <a:pt x="10" y="440"/>
                </a:lnTo>
                <a:lnTo>
                  <a:pt x="10" y="444"/>
                </a:lnTo>
                <a:lnTo>
                  <a:pt x="14" y="446"/>
                </a:lnTo>
                <a:lnTo>
                  <a:pt x="12" y="450"/>
                </a:lnTo>
                <a:lnTo>
                  <a:pt x="8" y="456"/>
                </a:lnTo>
                <a:lnTo>
                  <a:pt x="12" y="456"/>
                </a:lnTo>
                <a:lnTo>
                  <a:pt x="6" y="462"/>
                </a:lnTo>
                <a:lnTo>
                  <a:pt x="8" y="470"/>
                </a:lnTo>
                <a:lnTo>
                  <a:pt x="8" y="478"/>
                </a:lnTo>
                <a:lnTo>
                  <a:pt x="4" y="480"/>
                </a:lnTo>
                <a:lnTo>
                  <a:pt x="0" y="480"/>
                </a:lnTo>
                <a:lnTo>
                  <a:pt x="4" y="488"/>
                </a:lnTo>
                <a:lnTo>
                  <a:pt x="8" y="490"/>
                </a:lnTo>
                <a:lnTo>
                  <a:pt x="10" y="488"/>
                </a:lnTo>
                <a:lnTo>
                  <a:pt x="14" y="490"/>
                </a:lnTo>
                <a:lnTo>
                  <a:pt x="18" y="492"/>
                </a:lnTo>
                <a:lnTo>
                  <a:pt x="22" y="486"/>
                </a:lnTo>
                <a:lnTo>
                  <a:pt x="28" y="478"/>
                </a:lnTo>
                <a:lnTo>
                  <a:pt x="36" y="478"/>
                </a:lnTo>
                <a:lnTo>
                  <a:pt x="44" y="482"/>
                </a:lnTo>
                <a:lnTo>
                  <a:pt x="46" y="484"/>
                </a:lnTo>
                <a:lnTo>
                  <a:pt x="48" y="482"/>
                </a:lnTo>
                <a:lnTo>
                  <a:pt x="52" y="480"/>
                </a:lnTo>
                <a:lnTo>
                  <a:pt x="56" y="474"/>
                </a:lnTo>
                <a:lnTo>
                  <a:pt x="64" y="468"/>
                </a:lnTo>
                <a:lnTo>
                  <a:pt x="66" y="468"/>
                </a:lnTo>
                <a:lnTo>
                  <a:pt x="70" y="468"/>
                </a:lnTo>
                <a:lnTo>
                  <a:pt x="90" y="478"/>
                </a:lnTo>
                <a:lnTo>
                  <a:pt x="96" y="480"/>
                </a:lnTo>
                <a:lnTo>
                  <a:pt x="98" y="484"/>
                </a:lnTo>
                <a:lnTo>
                  <a:pt x="100" y="482"/>
                </a:lnTo>
                <a:lnTo>
                  <a:pt x="102" y="482"/>
                </a:lnTo>
                <a:lnTo>
                  <a:pt x="104" y="480"/>
                </a:lnTo>
                <a:lnTo>
                  <a:pt x="104" y="476"/>
                </a:lnTo>
                <a:lnTo>
                  <a:pt x="104" y="472"/>
                </a:lnTo>
                <a:lnTo>
                  <a:pt x="106" y="468"/>
                </a:lnTo>
                <a:lnTo>
                  <a:pt x="108" y="468"/>
                </a:lnTo>
                <a:lnTo>
                  <a:pt x="124" y="458"/>
                </a:lnTo>
                <a:lnTo>
                  <a:pt x="126" y="458"/>
                </a:lnTo>
                <a:lnTo>
                  <a:pt x="128" y="460"/>
                </a:lnTo>
                <a:lnTo>
                  <a:pt x="132" y="464"/>
                </a:lnTo>
                <a:lnTo>
                  <a:pt x="146" y="472"/>
                </a:lnTo>
                <a:lnTo>
                  <a:pt x="148" y="470"/>
                </a:lnTo>
                <a:lnTo>
                  <a:pt x="156" y="460"/>
                </a:lnTo>
                <a:lnTo>
                  <a:pt x="156" y="456"/>
                </a:lnTo>
                <a:lnTo>
                  <a:pt x="154" y="450"/>
                </a:lnTo>
                <a:lnTo>
                  <a:pt x="156" y="448"/>
                </a:lnTo>
                <a:lnTo>
                  <a:pt x="162" y="444"/>
                </a:lnTo>
                <a:lnTo>
                  <a:pt x="166" y="440"/>
                </a:lnTo>
                <a:lnTo>
                  <a:pt x="168" y="432"/>
                </a:lnTo>
                <a:lnTo>
                  <a:pt x="166" y="430"/>
                </a:lnTo>
                <a:lnTo>
                  <a:pt x="168" y="430"/>
                </a:lnTo>
                <a:lnTo>
                  <a:pt x="176" y="434"/>
                </a:lnTo>
                <a:lnTo>
                  <a:pt x="178" y="438"/>
                </a:lnTo>
                <a:lnTo>
                  <a:pt x="176" y="442"/>
                </a:lnTo>
                <a:lnTo>
                  <a:pt x="180" y="444"/>
                </a:lnTo>
                <a:lnTo>
                  <a:pt x="186" y="446"/>
                </a:lnTo>
                <a:lnTo>
                  <a:pt x="202" y="452"/>
                </a:lnTo>
                <a:lnTo>
                  <a:pt x="212" y="446"/>
                </a:lnTo>
                <a:lnTo>
                  <a:pt x="212" y="442"/>
                </a:lnTo>
                <a:lnTo>
                  <a:pt x="214" y="438"/>
                </a:lnTo>
                <a:lnTo>
                  <a:pt x="214" y="432"/>
                </a:lnTo>
                <a:lnTo>
                  <a:pt x="212" y="428"/>
                </a:lnTo>
                <a:lnTo>
                  <a:pt x="214" y="426"/>
                </a:lnTo>
                <a:lnTo>
                  <a:pt x="218" y="414"/>
                </a:lnTo>
                <a:lnTo>
                  <a:pt x="222" y="414"/>
                </a:lnTo>
                <a:lnTo>
                  <a:pt x="226" y="414"/>
                </a:lnTo>
                <a:lnTo>
                  <a:pt x="230" y="414"/>
                </a:lnTo>
                <a:lnTo>
                  <a:pt x="232" y="410"/>
                </a:lnTo>
                <a:lnTo>
                  <a:pt x="234" y="408"/>
                </a:lnTo>
                <a:lnTo>
                  <a:pt x="236" y="402"/>
                </a:lnTo>
                <a:lnTo>
                  <a:pt x="236" y="400"/>
                </a:lnTo>
                <a:lnTo>
                  <a:pt x="236" y="396"/>
                </a:lnTo>
                <a:lnTo>
                  <a:pt x="238" y="392"/>
                </a:lnTo>
                <a:lnTo>
                  <a:pt x="242" y="390"/>
                </a:lnTo>
                <a:lnTo>
                  <a:pt x="244" y="390"/>
                </a:lnTo>
                <a:lnTo>
                  <a:pt x="246" y="388"/>
                </a:lnTo>
                <a:lnTo>
                  <a:pt x="254" y="380"/>
                </a:lnTo>
                <a:lnTo>
                  <a:pt x="256" y="378"/>
                </a:lnTo>
                <a:lnTo>
                  <a:pt x="252" y="366"/>
                </a:lnTo>
                <a:lnTo>
                  <a:pt x="250" y="362"/>
                </a:lnTo>
                <a:lnTo>
                  <a:pt x="250" y="360"/>
                </a:lnTo>
                <a:lnTo>
                  <a:pt x="252" y="358"/>
                </a:lnTo>
                <a:lnTo>
                  <a:pt x="264" y="354"/>
                </a:lnTo>
                <a:lnTo>
                  <a:pt x="266" y="354"/>
                </a:lnTo>
                <a:lnTo>
                  <a:pt x="272" y="358"/>
                </a:lnTo>
                <a:lnTo>
                  <a:pt x="276" y="360"/>
                </a:lnTo>
                <a:lnTo>
                  <a:pt x="278" y="358"/>
                </a:lnTo>
                <a:lnTo>
                  <a:pt x="282" y="354"/>
                </a:lnTo>
                <a:lnTo>
                  <a:pt x="288" y="350"/>
                </a:lnTo>
                <a:lnTo>
                  <a:pt x="294" y="346"/>
                </a:lnTo>
                <a:lnTo>
                  <a:pt x="302" y="344"/>
                </a:lnTo>
                <a:lnTo>
                  <a:pt x="306" y="344"/>
                </a:lnTo>
                <a:lnTo>
                  <a:pt x="310" y="340"/>
                </a:lnTo>
                <a:lnTo>
                  <a:pt x="312" y="334"/>
                </a:lnTo>
                <a:lnTo>
                  <a:pt x="306" y="322"/>
                </a:lnTo>
                <a:lnTo>
                  <a:pt x="302" y="318"/>
                </a:lnTo>
                <a:lnTo>
                  <a:pt x="300" y="316"/>
                </a:lnTo>
                <a:lnTo>
                  <a:pt x="298" y="314"/>
                </a:lnTo>
                <a:lnTo>
                  <a:pt x="304" y="308"/>
                </a:lnTo>
                <a:lnTo>
                  <a:pt x="302" y="296"/>
                </a:lnTo>
                <a:lnTo>
                  <a:pt x="296" y="246"/>
                </a:lnTo>
                <a:lnTo>
                  <a:pt x="278" y="96"/>
                </a:lnTo>
                <a:lnTo>
                  <a:pt x="278" y="88"/>
                </a:lnTo>
                <a:lnTo>
                  <a:pt x="274" y="66"/>
                </a:lnTo>
                <a:lnTo>
                  <a:pt x="274" y="62"/>
                </a:lnTo>
                <a:lnTo>
                  <a:pt x="274" y="58"/>
                </a:lnTo>
                <a:lnTo>
                  <a:pt x="274" y="56"/>
                </a:lnTo>
                <a:lnTo>
                  <a:pt x="272" y="40"/>
                </a:lnTo>
                <a:lnTo>
                  <a:pt x="266" y="8"/>
                </a:lnTo>
                <a:lnTo>
                  <a:pt x="266" y="6"/>
                </a:lnTo>
                <a:lnTo>
                  <a:pt x="266" y="0"/>
                </a:lnTo>
                <a:lnTo>
                  <a:pt x="262"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0" name="Google Shape;840;p8"/>
          <p:cNvSpPr/>
          <p:nvPr/>
        </p:nvSpPr>
        <p:spPr>
          <a:xfrm>
            <a:off x="6653214" y="2514600"/>
            <a:ext cx="631825" cy="1035050"/>
          </a:xfrm>
          <a:custGeom>
            <a:rect b="b" l="l" r="r" t="t"/>
            <a:pathLst>
              <a:path extrusionOk="0" h="652" w="398">
                <a:moveTo>
                  <a:pt x="348" y="538"/>
                </a:moveTo>
                <a:lnTo>
                  <a:pt x="352" y="538"/>
                </a:lnTo>
                <a:lnTo>
                  <a:pt x="356" y="536"/>
                </a:lnTo>
                <a:lnTo>
                  <a:pt x="356" y="528"/>
                </a:lnTo>
                <a:lnTo>
                  <a:pt x="354" y="520"/>
                </a:lnTo>
                <a:lnTo>
                  <a:pt x="360" y="514"/>
                </a:lnTo>
                <a:lnTo>
                  <a:pt x="356" y="514"/>
                </a:lnTo>
                <a:lnTo>
                  <a:pt x="360" y="508"/>
                </a:lnTo>
                <a:lnTo>
                  <a:pt x="362" y="504"/>
                </a:lnTo>
                <a:lnTo>
                  <a:pt x="358" y="502"/>
                </a:lnTo>
                <a:lnTo>
                  <a:pt x="358" y="498"/>
                </a:lnTo>
                <a:lnTo>
                  <a:pt x="362" y="490"/>
                </a:lnTo>
                <a:lnTo>
                  <a:pt x="364" y="490"/>
                </a:lnTo>
                <a:lnTo>
                  <a:pt x="370" y="490"/>
                </a:lnTo>
                <a:lnTo>
                  <a:pt x="376" y="478"/>
                </a:lnTo>
                <a:lnTo>
                  <a:pt x="384" y="456"/>
                </a:lnTo>
                <a:lnTo>
                  <a:pt x="388" y="446"/>
                </a:lnTo>
                <a:lnTo>
                  <a:pt x="390" y="442"/>
                </a:lnTo>
                <a:lnTo>
                  <a:pt x="394" y="442"/>
                </a:lnTo>
                <a:lnTo>
                  <a:pt x="396" y="440"/>
                </a:lnTo>
                <a:lnTo>
                  <a:pt x="398" y="434"/>
                </a:lnTo>
                <a:lnTo>
                  <a:pt x="392" y="410"/>
                </a:lnTo>
                <a:lnTo>
                  <a:pt x="386" y="398"/>
                </a:lnTo>
                <a:lnTo>
                  <a:pt x="382" y="396"/>
                </a:lnTo>
                <a:lnTo>
                  <a:pt x="378" y="392"/>
                </a:lnTo>
                <a:lnTo>
                  <a:pt x="378" y="388"/>
                </a:lnTo>
                <a:lnTo>
                  <a:pt x="380" y="368"/>
                </a:lnTo>
                <a:lnTo>
                  <a:pt x="384" y="366"/>
                </a:lnTo>
                <a:lnTo>
                  <a:pt x="388" y="362"/>
                </a:lnTo>
                <a:lnTo>
                  <a:pt x="388" y="360"/>
                </a:lnTo>
                <a:lnTo>
                  <a:pt x="384" y="320"/>
                </a:lnTo>
                <a:lnTo>
                  <a:pt x="382" y="290"/>
                </a:lnTo>
                <a:lnTo>
                  <a:pt x="378" y="256"/>
                </a:lnTo>
                <a:lnTo>
                  <a:pt x="368" y="156"/>
                </a:lnTo>
                <a:lnTo>
                  <a:pt x="368" y="150"/>
                </a:lnTo>
                <a:lnTo>
                  <a:pt x="366" y="132"/>
                </a:lnTo>
                <a:lnTo>
                  <a:pt x="362" y="88"/>
                </a:lnTo>
                <a:lnTo>
                  <a:pt x="358" y="82"/>
                </a:lnTo>
                <a:lnTo>
                  <a:pt x="356" y="78"/>
                </a:lnTo>
                <a:lnTo>
                  <a:pt x="354" y="76"/>
                </a:lnTo>
                <a:lnTo>
                  <a:pt x="348" y="64"/>
                </a:lnTo>
                <a:lnTo>
                  <a:pt x="346" y="56"/>
                </a:lnTo>
                <a:lnTo>
                  <a:pt x="346" y="52"/>
                </a:lnTo>
                <a:lnTo>
                  <a:pt x="346" y="50"/>
                </a:lnTo>
                <a:lnTo>
                  <a:pt x="344" y="48"/>
                </a:lnTo>
                <a:lnTo>
                  <a:pt x="336" y="42"/>
                </a:lnTo>
                <a:lnTo>
                  <a:pt x="330" y="32"/>
                </a:lnTo>
                <a:lnTo>
                  <a:pt x="328" y="28"/>
                </a:lnTo>
                <a:lnTo>
                  <a:pt x="326" y="24"/>
                </a:lnTo>
                <a:lnTo>
                  <a:pt x="326" y="18"/>
                </a:lnTo>
                <a:lnTo>
                  <a:pt x="328" y="14"/>
                </a:lnTo>
                <a:lnTo>
                  <a:pt x="328" y="12"/>
                </a:lnTo>
                <a:lnTo>
                  <a:pt x="328" y="6"/>
                </a:lnTo>
                <a:lnTo>
                  <a:pt x="328" y="4"/>
                </a:lnTo>
                <a:lnTo>
                  <a:pt x="328" y="2"/>
                </a:lnTo>
                <a:lnTo>
                  <a:pt x="328" y="0"/>
                </a:lnTo>
                <a:lnTo>
                  <a:pt x="304" y="2"/>
                </a:lnTo>
                <a:lnTo>
                  <a:pt x="278" y="4"/>
                </a:lnTo>
                <a:lnTo>
                  <a:pt x="268" y="6"/>
                </a:lnTo>
                <a:lnTo>
                  <a:pt x="260" y="6"/>
                </a:lnTo>
                <a:lnTo>
                  <a:pt x="254" y="6"/>
                </a:lnTo>
                <a:lnTo>
                  <a:pt x="250" y="6"/>
                </a:lnTo>
                <a:lnTo>
                  <a:pt x="246" y="6"/>
                </a:lnTo>
                <a:lnTo>
                  <a:pt x="242" y="6"/>
                </a:lnTo>
                <a:lnTo>
                  <a:pt x="228" y="8"/>
                </a:lnTo>
                <a:lnTo>
                  <a:pt x="194" y="10"/>
                </a:lnTo>
                <a:lnTo>
                  <a:pt x="172" y="12"/>
                </a:lnTo>
                <a:lnTo>
                  <a:pt x="148" y="12"/>
                </a:lnTo>
                <a:lnTo>
                  <a:pt x="116" y="14"/>
                </a:lnTo>
                <a:lnTo>
                  <a:pt x="78" y="16"/>
                </a:lnTo>
                <a:lnTo>
                  <a:pt x="68" y="16"/>
                </a:lnTo>
                <a:lnTo>
                  <a:pt x="66" y="16"/>
                </a:lnTo>
                <a:lnTo>
                  <a:pt x="66" y="22"/>
                </a:lnTo>
                <a:lnTo>
                  <a:pt x="76" y="28"/>
                </a:lnTo>
                <a:lnTo>
                  <a:pt x="78" y="30"/>
                </a:lnTo>
                <a:lnTo>
                  <a:pt x="82" y="30"/>
                </a:lnTo>
                <a:lnTo>
                  <a:pt x="84" y="32"/>
                </a:lnTo>
                <a:lnTo>
                  <a:pt x="86" y="34"/>
                </a:lnTo>
                <a:lnTo>
                  <a:pt x="88" y="36"/>
                </a:lnTo>
                <a:lnTo>
                  <a:pt x="90" y="42"/>
                </a:lnTo>
                <a:lnTo>
                  <a:pt x="90" y="46"/>
                </a:lnTo>
                <a:lnTo>
                  <a:pt x="94" y="50"/>
                </a:lnTo>
                <a:lnTo>
                  <a:pt x="96" y="52"/>
                </a:lnTo>
                <a:lnTo>
                  <a:pt x="100" y="52"/>
                </a:lnTo>
                <a:lnTo>
                  <a:pt x="102" y="54"/>
                </a:lnTo>
                <a:lnTo>
                  <a:pt x="108" y="56"/>
                </a:lnTo>
                <a:lnTo>
                  <a:pt x="112" y="60"/>
                </a:lnTo>
                <a:lnTo>
                  <a:pt x="116" y="68"/>
                </a:lnTo>
                <a:lnTo>
                  <a:pt x="116" y="74"/>
                </a:lnTo>
                <a:lnTo>
                  <a:pt x="114" y="90"/>
                </a:lnTo>
                <a:lnTo>
                  <a:pt x="112" y="96"/>
                </a:lnTo>
                <a:lnTo>
                  <a:pt x="110" y="96"/>
                </a:lnTo>
                <a:lnTo>
                  <a:pt x="110" y="98"/>
                </a:lnTo>
                <a:lnTo>
                  <a:pt x="104" y="102"/>
                </a:lnTo>
                <a:lnTo>
                  <a:pt x="102" y="104"/>
                </a:lnTo>
                <a:lnTo>
                  <a:pt x="102" y="114"/>
                </a:lnTo>
                <a:lnTo>
                  <a:pt x="102" y="118"/>
                </a:lnTo>
                <a:lnTo>
                  <a:pt x="100" y="122"/>
                </a:lnTo>
                <a:lnTo>
                  <a:pt x="92" y="128"/>
                </a:lnTo>
                <a:lnTo>
                  <a:pt x="90" y="130"/>
                </a:lnTo>
                <a:lnTo>
                  <a:pt x="74" y="138"/>
                </a:lnTo>
                <a:lnTo>
                  <a:pt x="64" y="142"/>
                </a:lnTo>
                <a:lnTo>
                  <a:pt x="54" y="144"/>
                </a:lnTo>
                <a:lnTo>
                  <a:pt x="48" y="144"/>
                </a:lnTo>
                <a:lnTo>
                  <a:pt x="46" y="144"/>
                </a:lnTo>
                <a:lnTo>
                  <a:pt x="42" y="144"/>
                </a:lnTo>
                <a:lnTo>
                  <a:pt x="40" y="146"/>
                </a:lnTo>
                <a:lnTo>
                  <a:pt x="38" y="148"/>
                </a:lnTo>
                <a:lnTo>
                  <a:pt x="36" y="150"/>
                </a:lnTo>
                <a:lnTo>
                  <a:pt x="32" y="164"/>
                </a:lnTo>
                <a:lnTo>
                  <a:pt x="32" y="166"/>
                </a:lnTo>
                <a:lnTo>
                  <a:pt x="32" y="168"/>
                </a:lnTo>
                <a:lnTo>
                  <a:pt x="34" y="170"/>
                </a:lnTo>
                <a:lnTo>
                  <a:pt x="36" y="174"/>
                </a:lnTo>
                <a:lnTo>
                  <a:pt x="38" y="176"/>
                </a:lnTo>
                <a:lnTo>
                  <a:pt x="40" y="176"/>
                </a:lnTo>
                <a:lnTo>
                  <a:pt x="44" y="178"/>
                </a:lnTo>
                <a:lnTo>
                  <a:pt x="46" y="180"/>
                </a:lnTo>
                <a:lnTo>
                  <a:pt x="48" y="182"/>
                </a:lnTo>
                <a:lnTo>
                  <a:pt x="48" y="186"/>
                </a:lnTo>
                <a:lnTo>
                  <a:pt x="48" y="188"/>
                </a:lnTo>
                <a:lnTo>
                  <a:pt x="48" y="194"/>
                </a:lnTo>
                <a:lnTo>
                  <a:pt x="48" y="198"/>
                </a:lnTo>
                <a:lnTo>
                  <a:pt x="48" y="200"/>
                </a:lnTo>
                <a:lnTo>
                  <a:pt x="46" y="202"/>
                </a:lnTo>
                <a:lnTo>
                  <a:pt x="44" y="206"/>
                </a:lnTo>
                <a:lnTo>
                  <a:pt x="40" y="208"/>
                </a:lnTo>
                <a:lnTo>
                  <a:pt x="38" y="212"/>
                </a:lnTo>
                <a:lnTo>
                  <a:pt x="36" y="216"/>
                </a:lnTo>
                <a:lnTo>
                  <a:pt x="36" y="220"/>
                </a:lnTo>
                <a:lnTo>
                  <a:pt x="36" y="224"/>
                </a:lnTo>
                <a:lnTo>
                  <a:pt x="34" y="230"/>
                </a:lnTo>
                <a:lnTo>
                  <a:pt x="32" y="232"/>
                </a:lnTo>
                <a:lnTo>
                  <a:pt x="30" y="236"/>
                </a:lnTo>
                <a:lnTo>
                  <a:pt x="28" y="236"/>
                </a:lnTo>
                <a:lnTo>
                  <a:pt x="24" y="238"/>
                </a:lnTo>
                <a:lnTo>
                  <a:pt x="18" y="240"/>
                </a:lnTo>
                <a:lnTo>
                  <a:pt x="16" y="240"/>
                </a:lnTo>
                <a:lnTo>
                  <a:pt x="12" y="242"/>
                </a:lnTo>
                <a:lnTo>
                  <a:pt x="10" y="244"/>
                </a:lnTo>
                <a:lnTo>
                  <a:pt x="8" y="248"/>
                </a:lnTo>
                <a:lnTo>
                  <a:pt x="8" y="250"/>
                </a:lnTo>
                <a:lnTo>
                  <a:pt x="10" y="252"/>
                </a:lnTo>
                <a:lnTo>
                  <a:pt x="12" y="254"/>
                </a:lnTo>
                <a:lnTo>
                  <a:pt x="12" y="256"/>
                </a:lnTo>
                <a:lnTo>
                  <a:pt x="12" y="268"/>
                </a:lnTo>
                <a:lnTo>
                  <a:pt x="6" y="270"/>
                </a:lnTo>
                <a:lnTo>
                  <a:pt x="4" y="272"/>
                </a:lnTo>
                <a:lnTo>
                  <a:pt x="2" y="278"/>
                </a:lnTo>
                <a:lnTo>
                  <a:pt x="2" y="282"/>
                </a:lnTo>
                <a:lnTo>
                  <a:pt x="0" y="284"/>
                </a:lnTo>
                <a:lnTo>
                  <a:pt x="0" y="288"/>
                </a:lnTo>
                <a:lnTo>
                  <a:pt x="0" y="290"/>
                </a:lnTo>
                <a:lnTo>
                  <a:pt x="0" y="298"/>
                </a:lnTo>
                <a:lnTo>
                  <a:pt x="4" y="314"/>
                </a:lnTo>
                <a:lnTo>
                  <a:pt x="10" y="324"/>
                </a:lnTo>
                <a:lnTo>
                  <a:pt x="14" y="334"/>
                </a:lnTo>
                <a:lnTo>
                  <a:pt x="16" y="344"/>
                </a:lnTo>
                <a:lnTo>
                  <a:pt x="18" y="346"/>
                </a:lnTo>
                <a:lnTo>
                  <a:pt x="20" y="348"/>
                </a:lnTo>
                <a:lnTo>
                  <a:pt x="22" y="350"/>
                </a:lnTo>
                <a:lnTo>
                  <a:pt x="28" y="354"/>
                </a:lnTo>
                <a:lnTo>
                  <a:pt x="30" y="356"/>
                </a:lnTo>
                <a:lnTo>
                  <a:pt x="40" y="364"/>
                </a:lnTo>
                <a:lnTo>
                  <a:pt x="48" y="372"/>
                </a:lnTo>
                <a:lnTo>
                  <a:pt x="48" y="374"/>
                </a:lnTo>
                <a:lnTo>
                  <a:pt x="50" y="376"/>
                </a:lnTo>
                <a:lnTo>
                  <a:pt x="58" y="380"/>
                </a:lnTo>
                <a:lnTo>
                  <a:pt x="62" y="382"/>
                </a:lnTo>
                <a:lnTo>
                  <a:pt x="66" y="384"/>
                </a:lnTo>
                <a:lnTo>
                  <a:pt x="68" y="386"/>
                </a:lnTo>
                <a:lnTo>
                  <a:pt x="76" y="392"/>
                </a:lnTo>
                <a:lnTo>
                  <a:pt x="80" y="398"/>
                </a:lnTo>
                <a:lnTo>
                  <a:pt x="82" y="404"/>
                </a:lnTo>
                <a:lnTo>
                  <a:pt x="84" y="412"/>
                </a:lnTo>
                <a:lnTo>
                  <a:pt x="86" y="422"/>
                </a:lnTo>
                <a:lnTo>
                  <a:pt x="88" y="428"/>
                </a:lnTo>
                <a:lnTo>
                  <a:pt x="90" y="432"/>
                </a:lnTo>
                <a:lnTo>
                  <a:pt x="92" y="438"/>
                </a:lnTo>
                <a:lnTo>
                  <a:pt x="96" y="440"/>
                </a:lnTo>
                <a:lnTo>
                  <a:pt x="98" y="440"/>
                </a:lnTo>
                <a:lnTo>
                  <a:pt x="102" y="438"/>
                </a:lnTo>
                <a:lnTo>
                  <a:pt x="104" y="434"/>
                </a:lnTo>
                <a:lnTo>
                  <a:pt x="106" y="432"/>
                </a:lnTo>
                <a:lnTo>
                  <a:pt x="108" y="428"/>
                </a:lnTo>
                <a:lnTo>
                  <a:pt x="112" y="428"/>
                </a:lnTo>
                <a:lnTo>
                  <a:pt x="114" y="428"/>
                </a:lnTo>
                <a:lnTo>
                  <a:pt x="130" y="434"/>
                </a:lnTo>
                <a:lnTo>
                  <a:pt x="140" y="438"/>
                </a:lnTo>
                <a:lnTo>
                  <a:pt x="144" y="442"/>
                </a:lnTo>
                <a:lnTo>
                  <a:pt x="144" y="444"/>
                </a:lnTo>
                <a:lnTo>
                  <a:pt x="144" y="446"/>
                </a:lnTo>
                <a:lnTo>
                  <a:pt x="140" y="448"/>
                </a:lnTo>
                <a:lnTo>
                  <a:pt x="138" y="452"/>
                </a:lnTo>
                <a:lnTo>
                  <a:pt x="136" y="458"/>
                </a:lnTo>
                <a:lnTo>
                  <a:pt x="138" y="460"/>
                </a:lnTo>
                <a:lnTo>
                  <a:pt x="138" y="466"/>
                </a:lnTo>
                <a:lnTo>
                  <a:pt x="132" y="484"/>
                </a:lnTo>
                <a:lnTo>
                  <a:pt x="126" y="496"/>
                </a:lnTo>
                <a:lnTo>
                  <a:pt x="124" y="498"/>
                </a:lnTo>
                <a:lnTo>
                  <a:pt x="122" y="502"/>
                </a:lnTo>
                <a:lnTo>
                  <a:pt x="122" y="504"/>
                </a:lnTo>
                <a:lnTo>
                  <a:pt x="122" y="508"/>
                </a:lnTo>
                <a:lnTo>
                  <a:pt x="124" y="510"/>
                </a:lnTo>
                <a:lnTo>
                  <a:pt x="124" y="514"/>
                </a:lnTo>
                <a:lnTo>
                  <a:pt x="126" y="516"/>
                </a:lnTo>
                <a:lnTo>
                  <a:pt x="128" y="518"/>
                </a:lnTo>
                <a:lnTo>
                  <a:pt x="136" y="526"/>
                </a:lnTo>
                <a:lnTo>
                  <a:pt x="150" y="536"/>
                </a:lnTo>
                <a:lnTo>
                  <a:pt x="166" y="550"/>
                </a:lnTo>
                <a:lnTo>
                  <a:pt x="176" y="550"/>
                </a:lnTo>
                <a:lnTo>
                  <a:pt x="190" y="556"/>
                </a:lnTo>
                <a:lnTo>
                  <a:pt x="192" y="556"/>
                </a:lnTo>
                <a:lnTo>
                  <a:pt x="196" y="562"/>
                </a:lnTo>
                <a:lnTo>
                  <a:pt x="198" y="566"/>
                </a:lnTo>
                <a:lnTo>
                  <a:pt x="202" y="568"/>
                </a:lnTo>
                <a:lnTo>
                  <a:pt x="206" y="570"/>
                </a:lnTo>
                <a:lnTo>
                  <a:pt x="208" y="570"/>
                </a:lnTo>
                <a:lnTo>
                  <a:pt x="212" y="572"/>
                </a:lnTo>
                <a:lnTo>
                  <a:pt x="214" y="580"/>
                </a:lnTo>
                <a:lnTo>
                  <a:pt x="212" y="584"/>
                </a:lnTo>
                <a:lnTo>
                  <a:pt x="212" y="586"/>
                </a:lnTo>
                <a:lnTo>
                  <a:pt x="214" y="590"/>
                </a:lnTo>
                <a:lnTo>
                  <a:pt x="216" y="592"/>
                </a:lnTo>
                <a:lnTo>
                  <a:pt x="218" y="596"/>
                </a:lnTo>
                <a:lnTo>
                  <a:pt x="220" y="598"/>
                </a:lnTo>
                <a:lnTo>
                  <a:pt x="222" y="602"/>
                </a:lnTo>
                <a:lnTo>
                  <a:pt x="222" y="606"/>
                </a:lnTo>
                <a:lnTo>
                  <a:pt x="220" y="610"/>
                </a:lnTo>
                <a:lnTo>
                  <a:pt x="218" y="612"/>
                </a:lnTo>
                <a:lnTo>
                  <a:pt x="216" y="614"/>
                </a:lnTo>
                <a:lnTo>
                  <a:pt x="216" y="616"/>
                </a:lnTo>
                <a:lnTo>
                  <a:pt x="216" y="620"/>
                </a:lnTo>
                <a:lnTo>
                  <a:pt x="222" y="628"/>
                </a:lnTo>
                <a:lnTo>
                  <a:pt x="226" y="634"/>
                </a:lnTo>
                <a:lnTo>
                  <a:pt x="230" y="644"/>
                </a:lnTo>
                <a:lnTo>
                  <a:pt x="234" y="646"/>
                </a:lnTo>
                <a:lnTo>
                  <a:pt x="240" y="650"/>
                </a:lnTo>
                <a:lnTo>
                  <a:pt x="254" y="652"/>
                </a:lnTo>
                <a:lnTo>
                  <a:pt x="258" y="652"/>
                </a:lnTo>
                <a:lnTo>
                  <a:pt x="252" y="648"/>
                </a:lnTo>
                <a:lnTo>
                  <a:pt x="252" y="646"/>
                </a:lnTo>
                <a:lnTo>
                  <a:pt x="252" y="640"/>
                </a:lnTo>
                <a:lnTo>
                  <a:pt x="260" y="630"/>
                </a:lnTo>
                <a:lnTo>
                  <a:pt x="260" y="628"/>
                </a:lnTo>
                <a:lnTo>
                  <a:pt x="266" y="624"/>
                </a:lnTo>
                <a:lnTo>
                  <a:pt x="268" y="622"/>
                </a:lnTo>
                <a:lnTo>
                  <a:pt x="272" y="622"/>
                </a:lnTo>
                <a:lnTo>
                  <a:pt x="274" y="622"/>
                </a:lnTo>
                <a:lnTo>
                  <a:pt x="278" y="622"/>
                </a:lnTo>
                <a:lnTo>
                  <a:pt x="292" y="628"/>
                </a:lnTo>
                <a:lnTo>
                  <a:pt x="310" y="636"/>
                </a:lnTo>
                <a:lnTo>
                  <a:pt x="314" y="636"/>
                </a:lnTo>
                <a:lnTo>
                  <a:pt x="316" y="638"/>
                </a:lnTo>
                <a:lnTo>
                  <a:pt x="320" y="636"/>
                </a:lnTo>
                <a:lnTo>
                  <a:pt x="324" y="634"/>
                </a:lnTo>
                <a:lnTo>
                  <a:pt x="326" y="628"/>
                </a:lnTo>
                <a:lnTo>
                  <a:pt x="326" y="624"/>
                </a:lnTo>
                <a:lnTo>
                  <a:pt x="322" y="620"/>
                </a:lnTo>
                <a:lnTo>
                  <a:pt x="318" y="616"/>
                </a:lnTo>
                <a:lnTo>
                  <a:pt x="316" y="612"/>
                </a:lnTo>
                <a:lnTo>
                  <a:pt x="314" y="608"/>
                </a:lnTo>
                <a:lnTo>
                  <a:pt x="314" y="604"/>
                </a:lnTo>
                <a:lnTo>
                  <a:pt x="318" y="598"/>
                </a:lnTo>
                <a:lnTo>
                  <a:pt x="320" y="596"/>
                </a:lnTo>
                <a:lnTo>
                  <a:pt x="338" y="590"/>
                </a:lnTo>
                <a:lnTo>
                  <a:pt x="346" y="588"/>
                </a:lnTo>
                <a:lnTo>
                  <a:pt x="350" y="586"/>
                </a:lnTo>
                <a:lnTo>
                  <a:pt x="354" y="586"/>
                </a:lnTo>
                <a:lnTo>
                  <a:pt x="356" y="584"/>
                </a:lnTo>
                <a:lnTo>
                  <a:pt x="356" y="580"/>
                </a:lnTo>
                <a:lnTo>
                  <a:pt x="354" y="576"/>
                </a:lnTo>
                <a:lnTo>
                  <a:pt x="350" y="574"/>
                </a:lnTo>
                <a:lnTo>
                  <a:pt x="348" y="572"/>
                </a:lnTo>
                <a:lnTo>
                  <a:pt x="346" y="568"/>
                </a:lnTo>
                <a:lnTo>
                  <a:pt x="346" y="564"/>
                </a:lnTo>
                <a:lnTo>
                  <a:pt x="350" y="560"/>
                </a:lnTo>
                <a:lnTo>
                  <a:pt x="352" y="558"/>
                </a:lnTo>
                <a:lnTo>
                  <a:pt x="354" y="556"/>
                </a:lnTo>
                <a:lnTo>
                  <a:pt x="356" y="552"/>
                </a:lnTo>
                <a:lnTo>
                  <a:pt x="356" y="550"/>
                </a:lnTo>
                <a:lnTo>
                  <a:pt x="356" y="548"/>
                </a:lnTo>
                <a:lnTo>
                  <a:pt x="352" y="546"/>
                </a:lnTo>
                <a:lnTo>
                  <a:pt x="348" y="53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1" name="Google Shape;841;p8"/>
          <p:cNvSpPr/>
          <p:nvPr/>
        </p:nvSpPr>
        <p:spPr>
          <a:xfrm>
            <a:off x="6408739" y="1714500"/>
            <a:ext cx="790575" cy="825500"/>
          </a:xfrm>
          <a:custGeom>
            <a:rect b="b" l="l" r="r" t="t"/>
            <a:pathLst>
              <a:path extrusionOk="0" h="520" w="498">
                <a:moveTo>
                  <a:pt x="232" y="520"/>
                </a:moveTo>
                <a:lnTo>
                  <a:pt x="270" y="518"/>
                </a:lnTo>
                <a:lnTo>
                  <a:pt x="302" y="516"/>
                </a:lnTo>
                <a:lnTo>
                  <a:pt x="326" y="516"/>
                </a:lnTo>
                <a:lnTo>
                  <a:pt x="348" y="514"/>
                </a:lnTo>
                <a:lnTo>
                  <a:pt x="382" y="512"/>
                </a:lnTo>
                <a:lnTo>
                  <a:pt x="396" y="510"/>
                </a:lnTo>
                <a:lnTo>
                  <a:pt x="400" y="510"/>
                </a:lnTo>
                <a:lnTo>
                  <a:pt x="404" y="510"/>
                </a:lnTo>
                <a:lnTo>
                  <a:pt x="408" y="510"/>
                </a:lnTo>
                <a:lnTo>
                  <a:pt x="414" y="510"/>
                </a:lnTo>
                <a:lnTo>
                  <a:pt x="422" y="510"/>
                </a:lnTo>
                <a:lnTo>
                  <a:pt x="432" y="508"/>
                </a:lnTo>
                <a:lnTo>
                  <a:pt x="458" y="506"/>
                </a:lnTo>
                <a:lnTo>
                  <a:pt x="482" y="504"/>
                </a:lnTo>
                <a:lnTo>
                  <a:pt x="480" y="502"/>
                </a:lnTo>
                <a:lnTo>
                  <a:pt x="480" y="498"/>
                </a:lnTo>
                <a:lnTo>
                  <a:pt x="480" y="488"/>
                </a:lnTo>
                <a:lnTo>
                  <a:pt x="480" y="486"/>
                </a:lnTo>
                <a:lnTo>
                  <a:pt x="480" y="482"/>
                </a:lnTo>
                <a:lnTo>
                  <a:pt x="482" y="480"/>
                </a:lnTo>
                <a:lnTo>
                  <a:pt x="482" y="478"/>
                </a:lnTo>
                <a:lnTo>
                  <a:pt x="482" y="470"/>
                </a:lnTo>
                <a:lnTo>
                  <a:pt x="474" y="456"/>
                </a:lnTo>
                <a:lnTo>
                  <a:pt x="468" y="438"/>
                </a:lnTo>
                <a:lnTo>
                  <a:pt x="468" y="426"/>
                </a:lnTo>
                <a:lnTo>
                  <a:pt x="466" y="426"/>
                </a:lnTo>
                <a:lnTo>
                  <a:pt x="466" y="422"/>
                </a:lnTo>
                <a:lnTo>
                  <a:pt x="464" y="422"/>
                </a:lnTo>
                <a:lnTo>
                  <a:pt x="464" y="420"/>
                </a:lnTo>
                <a:lnTo>
                  <a:pt x="464" y="418"/>
                </a:lnTo>
                <a:lnTo>
                  <a:pt x="466" y="406"/>
                </a:lnTo>
                <a:lnTo>
                  <a:pt x="466" y="404"/>
                </a:lnTo>
                <a:lnTo>
                  <a:pt x="466" y="402"/>
                </a:lnTo>
                <a:lnTo>
                  <a:pt x="466" y="400"/>
                </a:lnTo>
                <a:lnTo>
                  <a:pt x="468" y="396"/>
                </a:lnTo>
                <a:lnTo>
                  <a:pt x="470" y="390"/>
                </a:lnTo>
                <a:lnTo>
                  <a:pt x="470" y="388"/>
                </a:lnTo>
                <a:lnTo>
                  <a:pt x="470" y="384"/>
                </a:lnTo>
                <a:lnTo>
                  <a:pt x="470" y="382"/>
                </a:lnTo>
                <a:lnTo>
                  <a:pt x="470" y="380"/>
                </a:lnTo>
                <a:lnTo>
                  <a:pt x="470" y="376"/>
                </a:lnTo>
                <a:lnTo>
                  <a:pt x="476" y="370"/>
                </a:lnTo>
                <a:lnTo>
                  <a:pt x="476" y="366"/>
                </a:lnTo>
                <a:lnTo>
                  <a:pt x="478" y="362"/>
                </a:lnTo>
                <a:lnTo>
                  <a:pt x="476" y="360"/>
                </a:lnTo>
                <a:lnTo>
                  <a:pt x="472" y="346"/>
                </a:lnTo>
                <a:lnTo>
                  <a:pt x="472" y="338"/>
                </a:lnTo>
                <a:lnTo>
                  <a:pt x="472" y="336"/>
                </a:lnTo>
                <a:lnTo>
                  <a:pt x="474" y="326"/>
                </a:lnTo>
                <a:lnTo>
                  <a:pt x="478" y="318"/>
                </a:lnTo>
                <a:lnTo>
                  <a:pt x="478" y="316"/>
                </a:lnTo>
                <a:lnTo>
                  <a:pt x="480" y="316"/>
                </a:lnTo>
                <a:lnTo>
                  <a:pt x="480" y="314"/>
                </a:lnTo>
                <a:lnTo>
                  <a:pt x="484" y="312"/>
                </a:lnTo>
                <a:lnTo>
                  <a:pt x="486" y="310"/>
                </a:lnTo>
                <a:lnTo>
                  <a:pt x="488" y="308"/>
                </a:lnTo>
                <a:lnTo>
                  <a:pt x="490" y="304"/>
                </a:lnTo>
                <a:lnTo>
                  <a:pt x="490" y="302"/>
                </a:lnTo>
                <a:lnTo>
                  <a:pt x="490" y="300"/>
                </a:lnTo>
                <a:lnTo>
                  <a:pt x="486" y="298"/>
                </a:lnTo>
                <a:lnTo>
                  <a:pt x="484" y="294"/>
                </a:lnTo>
                <a:lnTo>
                  <a:pt x="484" y="290"/>
                </a:lnTo>
                <a:lnTo>
                  <a:pt x="484" y="288"/>
                </a:lnTo>
                <a:lnTo>
                  <a:pt x="484" y="286"/>
                </a:lnTo>
                <a:lnTo>
                  <a:pt x="486" y="284"/>
                </a:lnTo>
                <a:lnTo>
                  <a:pt x="486" y="280"/>
                </a:lnTo>
                <a:lnTo>
                  <a:pt x="486" y="276"/>
                </a:lnTo>
                <a:lnTo>
                  <a:pt x="486" y="272"/>
                </a:lnTo>
                <a:lnTo>
                  <a:pt x="488" y="264"/>
                </a:lnTo>
                <a:lnTo>
                  <a:pt x="490" y="256"/>
                </a:lnTo>
                <a:lnTo>
                  <a:pt x="492" y="254"/>
                </a:lnTo>
                <a:lnTo>
                  <a:pt x="492" y="252"/>
                </a:lnTo>
                <a:lnTo>
                  <a:pt x="494" y="248"/>
                </a:lnTo>
                <a:lnTo>
                  <a:pt x="496" y="246"/>
                </a:lnTo>
                <a:lnTo>
                  <a:pt x="498" y="236"/>
                </a:lnTo>
                <a:lnTo>
                  <a:pt x="498" y="234"/>
                </a:lnTo>
                <a:lnTo>
                  <a:pt x="498" y="232"/>
                </a:lnTo>
                <a:lnTo>
                  <a:pt x="486" y="222"/>
                </a:lnTo>
                <a:lnTo>
                  <a:pt x="474" y="228"/>
                </a:lnTo>
                <a:lnTo>
                  <a:pt x="468" y="232"/>
                </a:lnTo>
                <a:lnTo>
                  <a:pt x="468" y="234"/>
                </a:lnTo>
                <a:lnTo>
                  <a:pt x="468" y="236"/>
                </a:lnTo>
                <a:lnTo>
                  <a:pt x="466" y="238"/>
                </a:lnTo>
                <a:lnTo>
                  <a:pt x="464" y="244"/>
                </a:lnTo>
                <a:lnTo>
                  <a:pt x="456" y="254"/>
                </a:lnTo>
                <a:lnTo>
                  <a:pt x="446" y="266"/>
                </a:lnTo>
                <a:lnTo>
                  <a:pt x="446" y="268"/>
                </a:lnTo>
                <a:lnTo>
                  <a:pt x="444" y="268"/>
                </a:lnTo>
                <a:lnTo>
                  <a:pt x="442" y="268"/>
                </a:lnTo>
                <a:lnTo>
                  <a:pt x="438" y="266"/>
                </a:lnTo>
                <a:lnTo>
                  <a:pt x="436" y="264"/>
                </a:lnTo>
                <a:lnTo>
                  <a:pt x="440" y="246"/>
                </a:lnTo>
                <a:lnTo>
                  <a:pt x="446" y="236"/>
                </a:lnTo>
                <a:lnTo>
                  <a:pt x="452" y="226"/>
                </a:lnTo>
                <a:lnTo>
                  <a:pt x="458" y="216"/>
                </a:lnTo>
                <a:lnTo>
                  <a:pt x="466" y="214"/>
                </a:lnTo>
                <a:lnTo>
                  <a:pt x="468" y="212"/>
                </a:lnTo>
                <a:lnTo>
                  <a:pt x="468" y="210"/>
                </a:lnTo>
                <a:lnTo>
                  <a:pt x="468" y="208"/>
                </a:lnTo>
                <a:lnTo>
                  <a:pt x="468" y="206"/>
                </a:lnTo>
                <a:lnTo>
                  <a:pt x="468" y="204"/>
                </a:lnTo>
                <a:lnTo>
                  <a:pt x="468" y="198"/>
                </a:lnTo>
                <a:lnTo>
                  <a:pt x="464" y="196"/>
                </a:lnTo>
                <a:lnTo>
                  <a:pt x="458" y="190"/>
                </a:lnTo>
                <a:lnTo>
                  <a:pt x="458" y="184"/>
                </a:lnTo>
                <a:lnTo>
                  <a:pt x="458" y="180"/>
                </a:lnTo>
                <a:lnTo>
                  <a:pt x="458" y="178"/>
                </a:lnTo>
                <a:lnTo>
                  <a:pt x="454" y="170"/>
                </a:lnTo>
                <a:lnTo>
                  <a:pt x="452" y="170"/>
                </a:lnTo>
                <a:lnTo>
                  <a:pt x="442" y="170"/>
                </a:lnTo>
                <a:lnTo>
                  <a:pt x="442" y="160"/>
                </a:lnTo>
                <a:lnTo>
                  <a:pt x="446" y="158"/>
                </a:lnTo>
                <a:lnTo>
                  <a:pt x="446" y="156"/>
                </a:lnTo>
                <a:lnTo>
                  <a:pt x="446" y="154"/>
                </a:lnTo>
                <a:lnTo>
                  <a:pt x="446" y="132"/>
                </a:lnTo>
                <a:lnTo>
                  <a:pt x="442" y="130"/>
                </a:lnTo>
                <a:lnTo>
                  <a:pt x="436" y="124"/>
                </a:lnTo>
                <a:lnTo>
                  <a:pt x="430" y="124"/>
                </a:lnTo>
                <a:lnTo>
                  <a:pt x="422" y="122"/>
                </a:lnTo>
                <a:lnTo>
                  <a:pt x="418" y="122"/>
                </a:lnTo>
                <a:lnTo>
                  <a:pt x="416" y="120"/>
                </a:lnTo>
                <a:lnTo>
                  <a:pt x="416" y="118"/>
                </a:lnTo>
                <a:lnTo>
                  <a:pt x="418" y="112"/>
                </a:lnTo>
                <a:lnTo>
                  <a:pt x="416" y="106"/>
                </a:lnTo>
                <a:lnTo>
                  <a:pt x="410" y="102"/>
                </a:lnTo>
                <a:lnTo>
                  <a:pt x="378" y="98"/>
                </a:lnTo>
                <a:lnTo>
                  <a:pt x="376" y="98"/>
                </a:lnTo>
                <a:lnTo>
                  <a:pt x="370" y="100"/>
                </a:lnTo>
                <a:lnTo>
                  <a:pt x="368" y="100"/>
                </a:lnTo>
                <a:lnTo>
                  <a:pt x="352" y="98"/>
                </a:lnTo>
                <a:lnTo>
                  <a:pt x="330" y="88"/>
                </a:lnTo>
                <a:lnTo>
                  <a:pt x="326" y="88"/>
                </a:lnTo>
                <a:lnTo>
                  <a:pt x="320" y="86"/>
                </a:lnTo>
                <a:lnTo>
                  <a:pt x="314" y="84"/>
                </a:lnTo>
                <a:lnTo>
                  <a:pt x="296" y="82"/>
                </a:lnTo>
                <a:lnTo>
                  <a:pt x="266" y="74"/>
                </a:lnTo>
                <a:lnTo>
                  <a:pt x="262" y="74"/>
                </a:lnTo>
                <a:lnTo>
                  <a:pt x="246" y="72"/>
                </a:lnTo>
                <a:lnTo>
                  <a:pt x="236" y="66"/>
                </a:lnTo>
                <a:lnTo>
                  <a:pt x="230" y="56"/>
                </a:lnTo>
                <a:lnTo>
                  <a:pt x="228" y="52"/>
                </a:lnTo>
                <a:lnTo>
                  <a:pt x="226" y="50"/>
                </a:lnTo>
                <a:lnTo>
                  <a:pt x="218" y="48"/>
                </a:lnTo>
                <a:lnTo>
                  <a:pt x="212" y="46"/>
                </a:lnTo>
                <a:lnTo>
                  <a:pt x="210" y="44"/>
                </a:lnTo>
                <a:lnTo>
                  <a:pt x="208" y="44"/>
                </a:lnTo>
                <a:lnTo>
                  <a:pt x="206" y="44"/>
                </a:lnTo>
                <a:lnTo>
                  <a:pt x="196" y="42"/>
                </a:lnTo>
                <a:lnTo>
                  <a:pt x="180" y="36"/>
                </a:lnTo>
                <a:lnTo>
                  <a:pt x="178" y="38"/>
                </a:lnTo>
                <a:lnTo>
                  <a:pt x="178" y="40"/>
                </a:lnTo>
                <a:lnTo>
                  <a:pt x="168" y="44"/>
                </a:lnTo>
                <a:lnTo>
                  <a:pt x="166" y="44"/>
                </a:lnTo>
                <a:lnTo>
                  <a:pt x="164" y="44"/>
                </a:lnTo>
                <a:lnTo>
                  <a:pt x="164" y="42"/>
                </a:lnTo>
                <a:lnTo>
                  <a:pt x="170" y="26"/>
                </a:lnTo>
                <a:lnTo>
                  <a:pt x="170" y="22"/>
                </a:lnTo>
                <a:lnTo>
                  <a:pt x="172" y="20"/>
                </a:lnTo>
                <a:lnTo>
                  <a:pt x="178" y="8"/>
                </a:lnTo>
                <a:lnTo>
                  <a:pt x="174" y="2"/>
                </a:lnTo>
                <a:lnTo>
                  <a:pt x="170" y="0"/>
                </a:lnTo>
                <a:lnTo>
                  <a:pt x="168" y="0"/>
                </a:lnTo>
                <a:lnTo>
                  <a:pt x="160" y="2"/>
                </a:lnTo>
                <a:lnTo>
                  <a:pt x="154" y="6"/>
                </a:lnTo>
                <a:lnTo>
                  <a:pt x="154" y="8"/>
                </a:lnTo>
                <a:lnTo>
                  <a:pt x="152" y="10"/>
                </a:lnTo>
                <a:lnTo>
                  <a:pt x="148" y="14"/>
                </a:lnTo>
                <a:lnTo>
                  <a:pt x="142" y="14"/>
                </a:lnTo>
                <a:lnTo>
                  <a:pt x="140" y="14"/>
                </a:lnTo>
                <a:lnTo>
                  <a:pt x="130" y="18"/>
                </a:lnTo>
                <a:lnTo>
                  <a:pt x="124" y="24"/>
                </a:lnTo>
                <a:lnTo>
                  <a:pt x="116" y="26"/>
                </a:lnTo>
                <a:lnTo>
                  <a:pt x="98" y="32"/>
                </a:lnTo>
                <a:lnTo>
                  <a:pt x="92" y="34"/>
                </a:lnTo>
                <a:lnTo>
                  <a:pt x="90" y="34"/>
                </a:lnTo>
                <a:lnTo>
                  <a:pt x="86" y="36"/>
                </a:lnTo>
                <a:lnTo>
                  <a:pt x="76" y="38"/>
                </a:lnTo>
                <a:lnTo>
                  <a:pt x="72" y="36"/>
                </a:lnTo>
                <a:lnTo>
                  <a:pt x="70" y="36"/>
                </a:lnTo>
                <a:lnTo>
                  <a:pt x="68" y="34"/>
                </a:lnTo>
                <a:lnTo>
                  <a:pt x="64" y="30"/>
                </a:lnTo>
                <a:lnTo>
                  <a:pt x="62" y="28"/>
                </a:lnTo>
                <a:lnTo>
                  <a:pt x="60" y="30"/>
                </a:lnTo>
                <a:lnTo>
                  <a:pt x="48" y="40"/>
                </a:lnTo>
                <a:lnTo>
                  <a:pt x="48" y="44"/>
                </a:lnTo>
                <a:lnTo>
                  <a:pt x="48" y="66"/>
                </a:lnTo>
                <a:lnTo>
                  <a:pt x="50" y="80"/>
                </a:lnTo>
                <a:lnTo>
                  <a:pt x="50" y="88"/>
                </a:lnTo>
                <a:lnTo>
                  <a:pt x="50" y="100"/>
                </a:lnTo>
                <a:lnTo>
                  <a:pt x="50" y="108"/>
                </a:lnTo>
                <a:lnTo>
                  <a:pt x="44" y="116"/>
                </a:lnTo>
                <a:lnTo>
                  <a:pt x="28" y="126"/>
                </a:lnTo>
                <a:lnTo>
                  <a:pt x="22" y="128"/>
                </a:lnTo>
                <a:lnTo>
                  <a:pt x="18" y="130"/>
                </a:lnTo>
                <a:lnTo>
                  <a:pt x="16" y="130"/>
                </a:lnTo>
                <a:lnTo>
                  <a:pt x="12" y="134"/>
                </a:lnTo>
                <a:lnTo>
                  <a:pt x="0" y="156"/>
                </a:lnTo>
                <a:lnTo>
                  <a:pt x="0" y="160"/>
                </a:lnTo>
                <a:lnTo>
                  <a:pt x="0" y="162"/>
                </a:lnTo>
                <a:lnTo>
                  <a:pt x="0" y="166"/>
                </a:lnTo>
                <a:lnTo>
                  <a:pt x="0" y="168"/>
                </a:lnTo>
                <a:lnTo>
                  <a:pt x="0" y="172"/>
                </a:lnTo>
                <a:lnTo>
                  <a:pt x="2" y="172"/>
                </a:lnTo>
                <a:lnTo>
                  <a:pt x="4" y="172"/>
                </a:lnTo>
                <a:lnTo>
                  <a:pt x="8" y="172"/>
                </a:lnTo>
                <a:lnTo>
                  <a:pt x="10" y="172"/>
                </a:lnTo>
                <a:lnTo>
                  <a:pt x="14" y="174"/>
                </a:lnTo>
                <a:lnTo>
                  <a:pt x="20" y="186"/>
                </a:lnTo>
                <a:lnTo>
                  <a:pt x="20" y="190"/>
                </a:lnTo>
                <a:lnTo>
                  <a:pt x="18" y="200"/>
                </a:lnTo>
                <a:lnTo>
                  <a:pt x="14" y="204"/>
                </a:lnTo>
                <a:lnTo>
                  <a:pt x="12" y="216"/>
                </a:lnTo>
                <a:lnTo>
                  <a:pt x="12" y="236"/>
                </a:lnTo>
                <a:lnTo>
                  <a:pt x="14" y="246"/>
                </a:lnTo>
                <a:lnTo>
                  <a:pt x="14" y="260"/>
                </a:lnTo>
                <a:lnTo>
                  <a:pt x="12" y="264"/>
                </a:lnTo>
                <a:lnTo>
                  <a:pt x="12" y="268"/>
                </a:lnTo>
                <a:lnTo>
                  <a:pt x="28" y="282"/>
                </a:lnTo>
                <a:lnTo>
                  <a:pt x="32" y="286"/>
                </a:lnTo>
                <a:lnTo>
                  <a:pt x="36" y="286"/>
                </a:lnTo>
                <a:lnTo>
                  <a:pt x="40" y="286"/>
                </a:lnTo>
                <a:lnTo>
                  <a:pt x="42" y="288"/>
                </a:lnTo>
                <a:lnTo>
                  <a:pt x="46" y="288"/>
                </a:lnTo>
                <a:lnTo>
                  <a:pt x="52" y="288"/>
                </a:lnTo>
                <a:lnTo>
                  <a:pt x="54" y="290"/>
                </a:lnTo>
                <a:lnTo>
                  <a:pt x="56" y="292"/>
                </a:lnTo>
                <a:lnTo>
                  <a:pt x="58" y="296"/>
                </a:lnTo>
                <a:lnTo>
                  <a:pt x="62" y="300"/>
                </a:lnTo>
                <a:lnTo>
                  <a:pt x="64" y="302"/>
                </a:lnTo>
                <a:lnTo>
                  <a:pt x="68" y="302"/>
                </a:lnTo>
                <a:lnTo>
                  <a:pt x="72" y="304"/>
                </a:lnTo>
                <a:lnTo>
                  <a:pt x="76" y="304"/>
                </a:lnTo>
                <a:lnTo>
                  <a:pt x="82" y="308"/>
                </a:lnTo>
                <a:lnTo>
                  <a:pt x="84" y="310"/>
                </a:lnTo>
                <a:lnTo>
                  <a:pt x="88" y="312"/>
                </a:lnTo>
                <a:lnTo>
                  <a:pt x="90" y="314"/>
                </a:lnTo>
                <a:lnTo>
                  <a:pt x="92" y="316"/>
                </a:lnTo>
                <a:lnTo>
                  <a:pt x="94" y="320"/>
                </a:lnTo>
                <a:lnTo>
                  <a:pt x="96" y="324"/>
                </a:lnTo>
                <a:lnTo>
                  <a:pt x="100" y="328"/>
                </a:lnTo>
                <a:lnTo>
                  <a:pt x="100" y="330"/>
                </a:lnTo>
                <a:lnTo>
                  <a:pt x="104" y="334"/>
                </a:lnTo>
                <a:lnTo>
                  <a:pt x="116" y="342"/>
                </a:lnTo>
                <a:lnTo>
                  <a:pt x="118" y="344"/>
                </a:lnTo>
                <a:lnTo>
                  <a:pt x="122" y="346"/>
                </a:lnTo>
                <a:lnTo>
                  <a:pt x="124" y="346"/>
                </a:lnTo>
                <a:lnTo>
                  <a:pt x="126" y="348"/>
                </a:lnTo>
                <a:lnTo>
                  <a:pt x="130" y="346"/>
                </a:lnTo>
                <a:lnTo>
                  <a:pt x="138" y="352"/>
                </a:lnTo>
                <a:lnTo>
                  <a:pt x="142" y="354"/>
                </a:lnTo>
                <a:lnTo>
                  <a:pt x="144" y="358"/>
                </a:lnTo>
                <a:lnTo>
                  <a:pt x="148" y="360"/>
                </a:lnTo>
                <a:lnTo>
                  <a:pt x="152" y="370"/>
                </a:lnTo>
                <a:lnTo>
                  <a:pt x="154" y="372"/>
                </a:lnTo>
                <a:lnTo>
                  <a:pt x="156" y="376"/>
                </a:lnTo>
                <a:lnTo>
                  <a:pt x="154" y="380"/>
                </a:lnTo>
                <a:lnTo>
                  <a:pt x="158" y="402"/>
                </a:lnTo>
                <a:lnTo>
                  <a:pt x="160" y="408"/>
                </a:lnTo>
                <a:lnTo>
                  <a:pt x="160" y="412"/>
                </a:lnTo>
                <a:lnTo>
                  <a:pt x="162" y="424"/>
                </a:lnTo>
                <a:lnTo>
                  <a:pt x="168" y="426"/>
                </a:lnTo>
                <a:lnTo>
                  <a:pt x="170" y="426"/>
                </a:lnTo>
                <a:lnTo>
                  <a:pt x="174" y="430"/>
                </a:lnTo>
                <a:lnTo>
                  <a:pt x="174" y="432"/>
                </a:lnTo>
                <a:lnTo>
                  <a:pt x="174" y="436"/>
                </a:lnTo>
                <a:lnTo>
                  <a:pt x="174" y="438"/>
                </a:lnTo>
                <a:lnTo>
                  <a:pt x="172" y="440"/>
                </a:lnTo>
                <a:lnTo>
                  <a:pt x="170" y="442"/>
                </a:lnTo>
                <a:lnTo>
                  <a:pt x="168" y="444"/>
                </a:lnTo>
                <a:lnTo>
                  <a:pt x="168" y="448"/>
                </a:lnTo>
                <a:lnTo>
                  <a:pt x="168" y="452"/>
                </a:lnTo>
                <a:lnTo>
                  <a:pt x="168" y="456"/>
                </a:lnTo>
                <a:lnTo>
                  <a:pt x="172" y="474"/>
                </a:lnTo>
                <a:lnTo>
                  <a:pt x="172" y="476"/>
                </a:lnTo>
                <a:lnTo>
                  <a:pt x="180" y="494"/>
                </a:lnTo>
                <a:lnTo>
                  <a:pt x="182" y="498"/>
                </a:lnTo>
                <a:lnTo>
                  <a:pt x="184" y="498"/>
                </a:lnTo>
                <a:lnTo>
                  <a:pt x="188" y="500"/>
                </a:lnTo>
                <a:lnTo>
                  <a:pt x="190" y="502"/>
                </a:lnTo>
                <a:lnTo>
                  <a:pt x="192" y="502"/>
                </a:lnTo>
                <a:lnTo>
                  <a:pt x="196" y="502"/>
                </a:lnTo>
                <a:lnTo>
                  <a:pt x="200" y="502"/>
                </a:lnTo>
                <a:lnTo>
                  <a:pt x="202" y="502"/>
                </a:lnTo>
                <a:lnTo>
                  <a:pt x="206" y="504"/>
                </a:lnTo>
                <a:lnTo>
                  <a:pt x="212" y="504"/>
                </a:lnTo>
                <a:lnTo>
                  <a:pt x="214" y="504"/>
                </a:lnTo>
                <a:lnTo>
                  <a:pt x="216" y="506"/>
                </a:lnTo>
                <a:lnTo>
                  <a:pt x="222" y="518"/>
                </a:lnTo>
                <a:lnTo>
                  <a:pt x="220" y="520"/>
                </a:lnTo>
                <a:lnTo>
                  <a:pt x="222" y="520"/>
                </a:lnTo>
                <a:lnTo>
                  <a:pt x="232" y="52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42" name="Google Shape;842;p8"/>
          <p:cNvGrpSpPr/>
          <p:nvPr/>
        </p:nvGrpSpPr>
        <p:grpSpPr>
          <a:xfrm>
            <a:off x="6742114" y="1590675"/>
            <a:ext cx="1196975" cy="1047750"/>
            <a:chOff x="3420" y="1002"/>
            <a:chExt cx="754" cy="660"/>
          </a:xfrm>
        </p:grpSpPr>
        <p:sp>
          <p:nvSpPr>
            <p:cNvPr id="843" name="Google Shape;843;p8"/>
            <p:cNvSpPr/>
            <p:nvPr/>
          </p:nvSpPr>
          <p:spPr>
            <a:xfrm>
              <a:off x="3568" y="1002"/>
              <a:ext cx="76" cy="62"/>
            </a:xfrm>
            <a:custGeom>
              <a:rect b="b" l="l" r="r" t="t"/>
              <a:pathLst>
                <a:path extrusionOk="0" h="62" w="76">
                  <a:moveTo>
                    <a:pt x="76" y="8"/>
                  </a:moveTo>
                  <a:lnTo>
                    <a:pt x="70" y="8"/>
                  </a:lnTo>
                  <a:lnTo>
                    <a:pt x="68" y="10"/>
                  </a:lnTo>
                  <a:lnTo>
                    <a:pt x="66" y="10"/>
                  </a:lnTo>
                  <a:lnTo>
                    <a:pt x="66" y="8"/>
                  </a:lnTo>
                  <a:lnTo>
                    <a:pt x="64" y="8"/>
                  </a:lnTo>
                  <a:lnTo>
                    <a:pt x="62" y="8"/>
                  </a:lnTo>
                  <a:lnTo>
                    <a:pt x="58" y="8"/>
                  </a:lnTo>
                  <a:lnTo>
                    <a:pt x="50" y="12"/>
                  </a:lnTo>
                  <a:lnTo>
                    <a:pt x="48" y="12"/>
                  </a:lnTo>
                  <a:lnTo>
                    <a:pt x="48" y="14"/>
                  </a:lnTo>
                  <a:lnTo>
                    <a:pt x="52" y="14"/>
                  </a:lnTo>
                  <a:lnTo>
                    <a:pt x="54" y="14"/>
                  </a:lnTo>
                  <a:lnTo>
                    <a:pt x="54" y="16"/>
                  </a:lnTo>
                  <a:lnTo>
                    <a:pt x="56" y="16"/>
                  </a:lnTo>
                  <a:lnTo>
                    <a:pt x="54" y="18"/>
                  </a:lnTo>
                  <a:lnTo>
                    <a:pt x="52" y="20"/>
                  </a:lnTo>
                  <a:lnTo>
                    <a:pt x="38" y="32"/>
                  </a:lnTo>
                  <a:lnTo>
                    <a:pt x="30" y="46"/>
                  </a:lnTo>
                  <a:lnTo>
                    <a:pt x="24" y="58"/>
                  </a:lnTo>
                  <a:lnTo>
                    <a:pt x="20" y="62"/>
                  </a:lnTo>
                  <a:lnTo>
                    <a:pt x="14" y="56"/>
                  </a:lnTo>
                  <a:lnTo>
                    <a:pt x="14" y="54"/>
                  </a:lnTo>
                  <a:lnTo>
                    <a:pt x="14" y="52"/>
                  </a:lnTo>
                  <a:lnTo>
                    <a:pt x="16" y="50"/>
                  </a:lnTo>
                  <a:lnTo>
                    <a:pt x="18" y="50"/>
                  </a:lnTo>
                  <a:lnTo>
                    <a:pt x="18" y="48"/>
                  </a:lnTo>
                  <a:lnTo>
                    <a:pt x="20" y="46"/>
                  </a:lnTo>
                  <a:lnTo>
                    <a:pt x="20" y="44"/>
                  </a:lnTo>
                  <a:lnTo>
                    <a:pt x="20" y="38"/>
                  </a:lnTo>
                  <a:lnTo>
                    <a:pt x="18" y="38"/>
                  </a:lnTo>
                  <a:lnTo>
                    <a:pt x="16" y="42"/>
                  </a:lnTo>
                  <a:lnTo>
                    <a:pt x="14" y="44"/>
                  </a:lnTo>
                  <a:lnTo>
                    <a:pt x="16" y="44"/>
                  </a:lnTo>
                  <a:lnTo>
                    <a:pt x="18" y="44"/>
                  </a:lnTo>
                  <a:lnTo>
                    <a:pt x="18" y="46"/>
                  </a:lnTo>
                  <a:lnTo>
                    <a:pt x="16" y="48"/>
                  </a:lnTo>
                  <a:lnTo>
                    <a:pt x="14" y="48"/>
                  </a:lnTo>
                  <a:lnTo>
                    <a:pt x="14" y="50"/>
                  </a:lnTo>
                  <a:lnTo>
                    <a:pt x="12" y="46"/>
                  </a:lnTo>
                  <a:lnTo>
                    <a:pt x="10" y="46"/>
                  </a:lnTo>
                  <a:lnTo>
                    <a:pt x="2" y="44"/>
                  </a:lnTo>
                  <a:lnTo>
                    <a:pt x="0" y="44"/>
                  </a:lnTo>
                  <a:lnTo>
                    <a:pt x="0" y="42"/>
                  </a:lnTo>
                  <a:lnTo>
                    <a:pt x="2" y="40"/>
                  </a:lnTo>
                  <a:lnTo>
                    <a:pt x="2" y="34"/>
                  </a:lnTo>
                  <a:lnTo>
                    <a:pt x="8" y="28"/>
                  </a:lnTo>
                  <a:lnTo>
                    <a:pt x="12" y="20"/>
                  </a:lnTo>
                  <a:lnTo>
                    <a:pt x="14" y="16"/>
                  </a:lnTo>
                  <a:lnTo>
                    <a:pt x="18" y="14"/>
                  </a:lnTo>
                  <a:lnTo>
                    <a:pt x="34" y="4"/>
                  </a:lnTo>
                  <a:lnTo>
                    <a:pt x="46" y="2"/>
                  </a:lnTo>
                  <a:lnTo>
                    <a:pt x="52" y="0"/>
                  </a:lnTo>
                  <a:lnTo>
                    <a:pt x="56" y="0"/>
                  </a:lnTo>
                  <a:lnTo>
                    <a:pt x="58" y="0"/>
                  </a:lnTo>
                  <a:lnTo>
                    <a:pt x="66" y="0"/>
                  </a:lnTo>
                  <a:lnTo>
                    <a:pt x="68" y="0"/>
                  </a:lnTo>
                  <a:lnTo>
                    <a:pt x="72" y="2"/>
                  </a:lnTo>
                  <a:lnTo>
                    <a:pt x="74" y="2"/>
                  </a:lnTo>
                  <a:lnTo>
                    <a:pt x="76" y="8"/>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4" name="Google Shape;844;p8">
              <a:hlinkClick action="ppaction://hlinksldjump" r:id="rId4"/>
            </p:cNvPr>
            <p:cNvSpPr/>
            <p:nvPr/>
          </p:nvSpPr>
          <p:spPr>
            <a:xfrm>
              <a:off x="3788" y="1172"/>
              <a:ext cx="386" cy="490"/>
            </a:xfrm>
            <a:custGeom>
              <a:rect b="b" l="l" r="r" t="t"/>
              <a:pathLst>
                <a:path extrusionOk="0" h="490" w="386">
                  <a:moveTo>
                    <a:pt x="382" y="292"/>
                  </a:moveTo>
                  <a:lnTo>
                    <a:pt x="380" y="288"/>
                  </a:lnTo>
                  <a:lnTo>
                    <a:pt x="380" y="286"/>
                  </a:lnTo>
                  <a:lnTo>
                    <a:pt x="372" y="268"/>
                  </a:lnTo>
                  <a:lnTo>
                    <a:pt x="370" y="264"/>
                  </a:lnTo>
                  <a:lnTo>
                    <a:pt x="370" y="260"/>
                  </a:lnTo>
                  <a:lnTo>
                    <a:pt x="370" y="256"/>
                  </a:lnTo>
                  <a:lnTo>
                    <a:pt x="366" y="246"/>
                  </a:lnTo>
                  <a:lnTo>
                    <a:pt x="364" y="244"/>
                  </a:lnTo>
                  <a:lnTo>
                    <a:pt x="362" y="240"/>
                  </a:lnTo>
                  <a:lnTo>
                    <a:pt x="360" y="234"/>
                  </a:lnTo>
                  <a:lnTo>
                    <a:pt x="360" y="232"/>
                  </a:lnTo>
                  <a:lnTo>
                    <a:pt x="358" y="228"/>
                  </a:lnTo>
                  <a:lnTo>
                    <a:pt x="356" y="224"/>
                  </a:lnTo>
                  <a:lnTo>
                    <a:pt x="356" y="218"/>
                  </a:lnTo>
                  <a:lnTo>
                    <a:pt x="354" y="212"/>
                  </a:lnTo>
                  <a:lnTo>
                    <a:pt x="352" y="210"/>
                  </a:lnTo>
                  <a:lnTo>
                    <a:pt x="350" y="206"/>
                  </a:lnTo>
                  <a:lnTo>
                    <a:pt x="346" y="196"/>
                  </a:lnTo>
                  <a:lnTo>
                    <a:pt x="344" y="194"/>
                  </a:lnTo>
                  <a:lnTo>
                    <a:pt x="340" y="190"/>
                  </a:lnTo>
                  <a:lnTo>
                    <a:pt x="336" y="186"/>
                  </a:lnTo>
                  <a:lnTo>
                    <a:pt x="334" y="184"/>
                  </a:lnTo>
                  <a:lnTo>
                    <a:pt x="326" y="182"/>
                  </a:lnTo>
                  <a:lnTo>
                    <a:pt x="322" y="182"/>
                  </a:lnTo>
                  <a:lnTo>
                    <a:pt x="320" y="182"/>
                  </a:lnTo>
                  <a:lnTo>
                    <a:pt x="318" y="182"/>
                  </a:lnTo>
                  <a:lnTo>
                    <a:pt x="314" y="184"/>
                  </a:lnTo>
                  <a:lnTo>
                    <a:pt x="310" y="188"/>
                  </a:lnTo>
                  <a:lnTo>
                    <a:pt x="310" y="190"/>
                  </a:lnTo>
                  <a:lnTo>
                    <a:pt x="302" y="194"/>
                  </a:lnTo>
                  <a:lnTo>
                    <a:pt x="294" y="194"/>
                  </a:lnTo>
                  <a:lnTo>
                    <a:pt x="292" y="194"/>
                  </a:lnTo>
                  <a:lnTo>
                    <a:pt x="292" y="196"/>
                  </a:lnTo>
                  <a:lnTo>
                    <a:pt x="288" y="206"/>
                  </a:lnTo>
                  <a:lnTo>
                    <a:pt x="286" y="206"/>
                  </a:lnTo>
                  <a:lnTo>
                    <a:pt x="278" y="228"/>
                  </a:lnTo>
                  <a:lnTo>
                    <a:pt x="278" y="230"/>
                  </a:lnTo>
                  <a:lnTo>
                    <a:pt x="264" y="244"/>
                  </a:lnTo>
                  <a:lnTo>
                    <a:pt x="262" y="244"/>
                  </a:lnTo>
                  <a:lnTo>
                    <a:pt x="260" y="244"/>
                  </a:lnTo>
                  <a:lnTo>
                    <a:pt x="246" y="240"/>
                  </a:lnTo>
                  <a:lnTo>
                    <a:pt x="242" y="238"/>
                  </a:lnTo>
                  <a:lnTo>
                    <a:pt x="238" y="236"/>
                  </a:lnTo>
                  <a:lnTo>
                    <a:pt x="238" y="234"/>
                  </a:lnTo>
                  <a:lnTo>
                    <a:pt x="236" y="232"/>
                  </a:lnTo>
                  <a:lnTo>
                    <a:pt x="236" y="230"/>
                  </a:lnTo>
                  <a:lnTo>
                    <a:pt x="236" y="220"/>
                  </a:lnTo>
                  <a:lnTo>
                    <a:pt x="236" y="210"/>
                  </a:lnTo>
                  <a:lnTo>
                    <a:pt x="238" y="206"/>
                  </a:lnTo>
                  <a:lnTo>
                    <a:pt x="240" y="200"/>
                  </a:lnTo>
                  <a:lnTo>
                    <a:pt x="242" y="200"/>
                  </a:lnTo>
                  <a:lnTo>
                    <a:pt x="246" y="200"/>
                  </a:lnTo>
                  <a:lnTo>
                    <a:pt x="248" y="200"/>
                  </a:lnTo>
                  <a:lnTo>
                    <a:pt x="254" y="198"/>
                  </a:lnTo>
                  <a:lnTo>
                    <a:pt x="262" y="190"/>
                  </a:lnTo>
                  <a:lnTo>
                    <a:pt x="264" y="182"/>
                  </a:lnTo>
                  <a:lnTo>
                    <a:pt x="264" y="176"/>
                  </a:lnTo>
                  <a:lnTo>
                    <a:pt x="264" y="172"/>
                  </a:lnTo>
                  <a:lnTo>
                    <a:pt x="264" y="170"/>
                  </a:lnTo>
                  <a:lnTo>
                    <a:pt x="264" y="166"/>
                  </a:lnTo>
                  <a:lnTo>
                    <a:pt x="264" y="164"/>
                  </a:lnTo>
                  <a:lnTo>
                    <a:pt x="266" y="164"/>
                  </a:lnTo>
                  <a:lnTo>
                    <a:pt x="276" y="158"/>
                  </a:lnTo>
                  <a:lnTo>
                    <a:pt x="280" y="156"/>
                  </a:lnTo>
                  <a:lnTo>
                    <a:pt x="280" y="154"/>
                  </a:lnTo>
                  <a:lnTo>
                    <a:pt x="280" y="152"/>
                  </a:lnTo>
                  <a:lnTo>
                    <a:pt x="280" y="146"/>
                  </a:lnTo>
                  <a:lnTo>
                    <a:pt x="278" y="130"/>
                  </a:lnTo>
                  <a:lnTo>
                    <a:pt x="278" y="126"/>
                  </a:lnTo>
                  <a:lnTo>
                    <a:pt x="276" y="126"/>
                  </a:lnTo>
                  <a:lnTo>
                    <a:pt x="276" y="122"/>
                  </a:lnTo>
                  <a:lnTo>
                    <a:pt x="278" y="118"/>
                  </a:lnTo>
                  <a:lnTo>
                    <a:pt x="278" y="116"/>
                  </a:lnTo>
                  <a:lnTo>
                    <a:pt x="278" y="114"/>
                  </a:lnTo>
                  <a:lnTo>
                    <a:pt x="278" y="110"/>
                  </a:lnTo>
                  <a:lnTo>
                    <a:pt x="274" y="98"/>
                  </a:lnTo>
                  <a:lnTo>
                    <a:pt x="274" y="96"/>
                  </a:lnTo>
                  <a:lnTo>
                    <a:pt x="272" y="92"/>
                  </a:lnTo>
                  <a:lnTo>
                    <a:pt x="268" y="90"/>
                  </a:lnTo>
                  <a:lnTo>
                    <a:pt x="266" y="88"/>
                  </a:lnTo>
                  <a:lnTo>
                    <a:pt x="262" y="86"/>
                  </a:lnTo>
                  <a:lnTo>
                    <a:pt x="258" y="80"/>
                  </a:lnTo>
                  <a:lnTo>
                    <a:pt x="258" y="78"/>
                  </a:lnTo>
                  <a:lnTo>
                    <a:pt x="258" y="74"/>
                  </a:lnTo>
                  <a:lnTo>
                    <a:pt x="258" y="72"/>
                  </a:lnTo>
                  <a:lnTo>
                    <a:pt x="260" y="72"/>
                  </a:lnTo>
                  <a:lnTo>
                    <a:pt x="260" y="70"/>
                  </a:lnTo>
                  <a:lnTo>
                    <a:pt x="264" y="68"/>
                  </a:lnTo>
                  <a:lnTo>
                    <a:pt x="264" y="70"/>
                  </a:lnTo>
                  <a:lnTo>
                    <a:pt x="266" y="70"/>
                  </a:lnTo>
                  <a:lnTo>
                    <a:pt x="268" y="72"/>
                  </a:lnTo>
                  <a:lnTo>
                    <a:pt x="270" y="74"/>
                  </a:lnTo>
                  <a:lnTo>
                    <a:pt x="274" y="74"/>
                  </a:lnTo>
                  <a:lnTo>
                    <a:pt x="274" y="72"/>
                  </a:lnTo>
                  <a:lnTo>
                    <a:pt x="274" y="70"/>
                  </a:lnTo>
                  <a:lnTo>
                    <a:pt x="268" y="60"/>
                  </a:lnTo>
                  <a:lnTo>
                    <a:pt x="264" y="58"/>
                  </a:lnTo>
                  <a:lnTo>
                    <a:pt x="262" y="56"/>
                  </a:lnTo>
                  <a:lnTo>
                    <a:pt x="258" y="50"/>
                  </a:lnTo>
                  <a:lnTo>
                    <a:pt x="258" y="48"/>
                  </a:lnTo>
                  <a:lnTo>
                    <a:pt x="260" y="48"/>
                  </a:lnTo>
                  <a:lnTo>
                    <a:pt x="260" y="46"/>
                  </a:lnTo>
                  <a:lnTo>
                    <a:pt x="258" y="44"/>
                  </a:lnTo>
                  <a:lnTo>
                    <a:pt x="250" y="40"/>
                  </a:lnTo>
                  <a:lnTo>
                    <a:pt x="242" y="38"/>
                  </a:lnTo>
                  <a:lnTo>
                    <a:pt x="240" y="38"/>
                  </a:lnTo>
                  <a:lnTo>
                    <a:pt x="232" y="38"/>
                  </a:lnTo>
                  <a:lnTo>
                    <a:pt x="218" y="32"/>
                  </a:lnTo>
                  <a:lnTo>
                    <a:pt x="216" y="32"/>
                  </a:lnTo>
                  <a:lnTo>
                    <a:pt x="214" y="32"/>
                  </a:lnTo>
                  <a:lnTo>
                    <a:pt x="214" y="30"/>
                  </a:lnTo>
                  <a:lnTo>
                    <a:pt x="210" y="28"/>
                  </a:lnTo>
                  <a:lnTo>
                    <a:pt x="210" y="26"/>
                  </a:lnTo>
                  <a:lnTo>
                    <a:pt x="208" y="26"/>
                  </a:lnTo>
                  <a:lnTo>
                    <a:pt x="200" y="26"/>
                  </a:lnTo>
                  <a:lnTo>
                    <a:pt x="194" y="28"/>
                  </a:lnTo>
                  <a:lnTo>
                    <a:pt x="192" y="28"/>
                  </a:lnTo>
                  <a:lnTo>
                    <a:pt x="192" y="26"/>
                  </a:lnTo>
                  <a:lnTo>
                    <a:pt x="190" y="26"/>
                  </a:lnTo>
                  <a:lnTo>
                    <a:pt x="190" y="24"/>
                  </a:lnTo>
                  <a:lnTo>
                    <a:pt x="188" y="22"/>
                  </a:lnTo>
                  <a:lnTo>
                    <a:pt x="186" y="18"/>
                  </a:lnTo>
                  <a:lnTo>
                    <a:pt x="184" y="16"/>
                  </a:lnTo>
                  <a:lnTo>
                    <a:pt x="182" y="14"/>
                  </a:lnTo>
                  <a:lnTo>
                    <a:pt x="180" y="14"/>
                  </a:lnTo>
                  <a:lnTo>
                    <a:pt x="172" y="10"/>
                  </a:lnTo>
                  <a:lnTo>
                    <a:pt x="170" y="10"/>
                  </a:lnTo>
                  <a:lnTo>
                    <a:pt x="166" y="12"/>
                  </a:lnTo>
                  <a:lnTo>
                    <a:pt x="160" y="14"/>
                  </a:lnTo>
                  <a:lnTo>
                    <a:pt x="158" y="14"/>
                  </a:lnTo>
                  <a:lnTo>
                    <a:pt x="156" y="12"/>
                  </a:lnTo>
                  <a:lnTo>
                    <a:pt x="138" y="4"/>
                  </a:lnTo>
                  <a:lnTo>
                    <a:pt x="132" y="0"/>
                  </a:lnTo>
                  <a:lnTo>
                    <a:pt x="128" y="4"/>
                  </a:lnTo>
                  <a:lnTo>
                    <a:pt x="126" y="6"/>
                  </a:lnTo>
                  <a:lnTo>
                    <a:pt x="124" y="6"/>
                  </a:lnTo>
                  <a:lnTo>
                    <a:pt x="124" y="4"/>
                  </a:lnTo>
                  <a:lnTo>
                    <a:pt x="122" y="4"/>
                  </a:lnTo>
                  <a:lnTo>
                    <a:pt x="114" y="6"/>
                  </a:lnTo>
                  <a:lnTo>
                    <a:pt x="112" y="6"/>
                  </a:lnTo>
                  <a:lnTo>
                    <a:pt x="114" y="8"/>
                  </a:lnTo>
                  <a:lnTo>
                    <a:pt x="116" y="8"/>
                  </a:lnTo>
                  <a:lnTo>
                    <a:pt x="116" y="10"/>
                  </a:lnTo>
                  <a:lnTo>
                    <a:pt x="116" y="12"/>
                  </a:lnTo>
                  <a:lnTo>
                    <a:pt x="112" y="18"/>
                  </a:lnTo>
                  <a:lnTo>
                    <a:pt x="108" y="20"/>
                  </a:lnTo>
                  <a:lnTo>
                    <a:pt x="106" y="22"/>
                  </a:lnTo>
                  <a:lnTo>
                    <a:pt x="106" y="24"/>
                  </a:lnTo>
                  <a:lnTo>
                    <a:pt x="104" y="26"/>
                  </a:lnTo>
                  <a:lnTo>
                    <a:pt x="104" y="30"/>
                  </a:lnTo>
                  <a:lnTo>
                    <a:pt x="104" y="32"/>
                  </a:lnTo>
                  <a:lnTo>
                    <a:pt x="104" y="36"/>
                  </a:lnTo>
                  <a:lnTo>
                    <a:pt x="106" y="38"/>
                  </a:lnTo>
                  <a:lnTo>
                    <a:pt x="108" y="42"/>
                  </a:lnTo>
                  <a:lnTo>
                    <a:pt x="110" y="44"/>
                  </a:lnTo>
                  <a:lnTo>
                    <a:pt x="114" y="44"/>
                  </a:lnTo>
                  <a:lnTo>
                    <a:pt x="116" y="46"/>
                  </a:lnTo>
                  <a:lnTo>
                    <a:pt x="122" y="46"/>
                  </a:lnTo>
                  <a:lnTo>
                    <a:pt x="124" y="46"/>
                  </a:lnTo>
                  <a:lnTo>
                    <a:pt x="124" y="48"/>
                  </a:lnTo>
                  <a:lnTo>
                    <a:pt x="120" y="50"/>
                  </a:lnTo>
                  <a:lnTo>
                    <a:pt x="116" y="52"/>
                  </a:lnTo>
                  <a:lnTo>
                    <a:pt x="112" y="52"/>
                  </a:lnTo>
                  <a:lnTo>
                    <a:pt x="108" y="52"/>
                  </a:lnTo>
                  <a:lnTo>
                    <a:pt x="106" y="52"/>
                  </a:lnTo>
                  <a:lnTo>
                    <a:pt x="104" y="52"/>
                  </a:lnTo>
                  <a:lnTo>
                    <a:pt x="104" y="54"/>
                  </a:lnTo>
                  <a:lnTo>
                    <a:pt x="100" y="56"/>
                  </a:lnTo>
                  <a:lnTo>
                    <a:pt x="98" y="56"/>
                  </a:lnTo>
                  <a:lnTo>
                    <a:pt x="94" y="58"/>
                  </a:lnTo>
                  <a:lnTo>
                    <a:pt x="90" y="62"/>
                  </a:lnTo>
                  <a:lnTo>
                    <a:pt x="86" y="66"/>
                  </a:lnTo>
                  <a:lnTo>
                    <a:pt x="84" y="68"/>
                  </a:lnTo>
                  <a:lnTo>
                    <a:pt x="84" y="70"/>
                  </a:lnTo>
                  <a:lnTo>
                    <a:pt x="84" y="74"/>
                  </a:lnTo>
                  <a:lnTo>
                    <a:pt x="84" y="76"/>
                  </a:lnTo>
                  <a:lnTo>
                    <a:pt x="88" y="86"/>
                  </a:lnTo>
                  <a:lnTo>
                    <a:pt x="88" y="88"/>
                  </a:lnTo>
                  <a:lnTo>
                    <a:pt x="88" y="92"/>
                  </a:lnTo>
                  <a:lnTo>
                    <a:pt x="88" y="100"/>
                  </a:lnTo>
                  <a:lnTo>
                    <a:pt x="88" y="104"/>
                  </a:lnTo>
                  <a:lnTo>
                    <a:pt x="86" y="108"/>
                  </a:lnTo>
                  <a:lnTo>
                    <a:pt x="86" y="110"/>
                  </a:lnTo>
                  <a:lnTo>
                    <a:pt x="80" y="126"/>
                  </a:lnTo>
                  <a:lnTo>
                    <a:pt x="80" y="128"/>
                  </a:lnTo>
                  <a:lnTo>
                    <a:pt x="78" y="128"/>
                  </a:lnTo>
                  <a:lnTo>
                    <a:pt x="76" y="128"/>
                  </a:lnTo>
                  <a:lnTo>
                    <a:pt x="76" y="124"/>
                  </a:lnTo>
                  <a:lnTo>
                    <a:pt x="76" y="122"/>
                  </a:lnTo>
                  <a:lnTo>
                    <a:pt x="78" y="120"/>
                  </a:lnTo>
                  <a:lnTo>
                    <a:pt x="78" y="118"/>
                  </a:lnTo>
                  <a:lnTo>
                    <a:pt x="78" y="116"/>
                  </a:lnTo>
                  <a:lnTo>
                    <a:pt x="80" y="116"/>
                  </a:lnTo>
                  <a:lnTo>
                    <a:pt x="82" y="104"/>
                  </a:lnTo>
                  <a:lnTo>
                    <a:pt x="80" y="104"/>
                  </a:lnTo>
                  <a:lnTo>
                    <a:pt x="80" y="102"/>
                  </a:lnTo>
                  <a:lnTo>
                    <a:pt x="78" y="100"/>
                  </a:lnTo>
                  <a:lnTo>
                    <a:pt x="76" y="102"/>
                  </a:lnTo>
                  <a:lnTo>
                    <a:pt x="74" y="114"/>
                  </a:lnTo>
                  <a:lnTo>
                    <a:pt x="72" y="122"/>
                  </a:lnTo>
                  <a:lnTo>
                    <a:pt x="72" y="128"/>
                  </a:lnTo>
                  <a:lnTo>
                    <a:pt x="68" y="124"/>
                  </a:lnTo>
                  <a:lnTo>
                    <a:pt x="68" y="122"/>
                  </a:lnTo>
                  <a:lnTo>
                    <a:pt x="66" y="118"/>
                  </a:lnTo>
                  <a:lnTo>
                    <a:pt x="68" y="116"/>
                  </a:lnTo>
                  <a:lnTo>
                    <a:pt x="68" y="114"/>
                  </a:lnTo>
                  <a:lnTo>
                    <a:pt x="68" y="112"/>
                  </a:lnTo>
                  <a:lnTo>
                    <a:pt x="70" y="110"/>
                  </a:lnTo>
                  <a:lnTo>
                    <a:pt x="70" y="108"/>
                  </a:lnTo>
                  <a:lnTo>
                    <a:pt x="70" y="104"/>
                  </a:lnTo>
                  <a:lnTo>
                    <a:pt x="70" y="96"/>
                  </a:lnTo>
                  <a:lnTo>
                    <a:pt x="68" y="90"/>
                  </a:lnTo>
                  <a:lnTo>
                    <a:pt x="70" y="82"/>
                  </a:lnTo>
                  <a:lnTo>
                    <a:pt x="72" y="80"/>
                  </a:lnTo>
                  <a:lnTo>
                    <a:pt x="72" y="78"/>
                  </a:lnTo>
                  <a:lnTo>
                    <a:pt x="72" y="76"/>
                  </a:lnTo>
                  <a:lnTo>
                    <a:pt x="70" y="76"/>
                  </a:lnTo>
                  <a:lnTo>
                    <a:pt x="64" y="80"/>
                  </a:lnTo>
                  <a:lnTo>
                    <a:pt x="62" y="80"/>
                  </a:lnTo>
                  <a:lnTo>
                    <a:pt x="56" y="96"/>
                  </a:lnTo>
                  <a:lnTo>
                    <a:pt x="54" y="96"/>
                  </a:lnTo>
                  <a:lnTo>
                    <a:pt x="54" y="98"/>
                  </a:lnTo>
                  <a:lnTo>
                    <a:pt x="52" y="100"/>
                  </a:lnTo>
                  <a:lnTo>
                    <a:pt x="52" y="104"/>
                  </a:lnTo>
                  <a:lnTo>
                    <a:pt x="50" y="108"/>
                  </a:lnTo>
                  <a:lnTo>
                    <a:pt x="50" y="110"/>
                  </a:lnTo>
                  <a:lnTo>
                    <a:pt x="48" y="110"/>
                  </a:lnTo>
                  <a:lnTo>
                    <a:pt x="40" y="110"/>
                  </a:lnTo>
                  <a:lnTo>
                    <a:pt x="30" y="116"/>
                  </a:lnTo>
                  <a:lnTo>
                    <a:pt x="28" y="116"/>
                  </a:lnTo>
                  <a:lnTo>
                    <a:pt x="28" y="118"/>
                  </a:lnTo>
                  <a:lnTo>
                    <a:pt x="30" y="126"/>
                  </a:lnTo>
                  <a:lnTo>
                    <a:pt x="30" y="134"/>
                  </a:lnTo>
                  <a:lnTo>
                    <a:pt x="30" y="136"/>
                  </a:lnTo>
                  <a:lnTo>
                    <a:pt x="28" y="136"/>
                  </a:lnTo>
                  <a:lnTo>
                    <a:pt x="22" y="136"/>
                  </a:lnTo>
                  <a:lnTo>
                    <a:pt x="18" y="140"/>
                  </a:lnTo>
                  <a:lnTo>
                    <a:pt x="16" y="142"/>
                  </a:lnTo>
                  <a:lnTo>
                    <a:pt x="16" y="144"/>
                  </a:lnTo>
                  <a:lnTo>
                    <a:pt x="16" y="146"/>
                  </a:lnTo>
                  <a:lnTo>
                    <a:pt x="18" y="150"/>
                  </a:lnTo>
                  <a:lnTo>
                    <a:pt x="18" y="176"/>
                  </a:lnTo>
                  <a:lnTo>
                    <a:pt x="18" y="180"/>
                  </a:lnTo>
                  <a:lnTo>
                    <a:pt x="18" y="182"/>
                  </a:lnTo>
                  <a:lnTo>
                    <a:pt x="18" y="184"/>
                  </a:lnTo>
                  <a:lnTo>
                    <a:pt x="12" y="202"/>
                  </a:lnTo>
                  <a:lnTo>
                    <a:pt x="10" y="206"/>
                  </a:lnTo>
                  <a:lnTo>
                    <a:pt x="8" y="210"/>
                  </a:lnTo>
                  <a:lnTo>
                    <a:pt x="2" y="214"/>
                  </a:lnTo>
                  <a:lnTo>
                    <a:pt x="0" y="218"/>
                  </a:lnTo>
                  <a:lnTo>
                    <a:pt x="0" y="220"/>
                  </a:lnTo>
                  <a:lnTo>
                    <a:pt x="8" y="234"/>
                  </a:lnTo>
                  <a:lnTo>
                    <a:pt x="12" y="248"/>
                  </a:lnTo>
                  <a:lnTo>
                    <a:pt x="12" y="250"/>
                  </a:lnTo>
                  <a:lnTo>
                    <a:pt x="12" y="252"/>
                  </a:lnTo>
                  <a:lnTo>
                    <a:pt x="10" y="254"/>
                  </a:lnTo>
                  <a:lnTo>
                    <a:pt x="8" y="256"/>
                  </a:lnTo>
                  <a:lnTo>
                    <a:pt x="6" y="260"/>
                  </a:lnTo>
                  <a:lnTo>
                    <a:pt x="6" y="262"/>
                  </a:lnTo>
                  <a:lnTo>
                    <a:pt x="4" y="264"/>
                  </a:lnTo>
                  <a:lnTo>
                    <a:pt x="4" y="266"/>
                  </a:lnTo>
                  <a:lnTo>
                    <a:pt x="4" y="268"/>
                  </a:lnTo>
                  <a:lnTo>
                    <a:pt x="4" y="272"/>
                  </a:lnTo>
                  <a:lnTo>
                    <a:pt x="6" y="272"/>
                  </a:lnTo>
                  <a:lnTo>
                    <a:pt x="16" y="294"/>
                  </a:lnTo>
                  <a:lnTo>
                    <a:pt x="20" y="302"/>
                  </a:lnTo>
                  <a:lnTo>
                    <a:pt x="26" y="312"/>
                  </a:lnTo>
                  <a:lnTo>
                    <a:pt x="28" y="316"/>
                  </a:lnTo>
                  <a:lnTo>
                    <a:pt x="40" y="340"/>
                  </a:lnTo>
                  <a:lnTo>
                    <a:pt x="42" y="348"/>
                  </a:lnTo>
                  <a:lnTo>
                    <a:pt x="46" y="370"/>
                  </a:lnTo>
                  <a:lnTo>
                    <a:pt x="46" y="372"/>
                  </a:lnTo>
                  <a:lnTo>
                    <a:pt x="46" y="376"/>
                  </a:lnTo>
                  <a:lnTo>
                    <a:pt x="46" y="388"/>
                  </a:lnTo>
                  <a:lnTo>
                    <a:pt x="46" y="392"/>
                  </a:lnTo>
                  <a:lnTo>
                    <a:pt x="44" y="398"/>
                  </a:lnTo>
                  <a:lnTo>
                    <a:pt x="44" y="404"/>
                  </a:lnTo>
                  <a:lnTo>
                    <a:pt x="42" y="412"/>
                  </a:lnTo>
                  <a:lnTo>
                    <a:pt x="42" y="414"/>
                  </a:lnTo>
                  <a:lnTo>
                    <a:pt x="40" y="424"/>
                  </a:lnTo>
                  <a:lnTo>
                    <a:pt x="38" y="426"/>
                  </a:lnTo>
                  <a:lnTo>
                    <a:pt x="32" y="438"/>
                  </a:lnTo>
                  <a:lnTo>
                    <a:pt x="26" y="454"/>
                  </a:lnTo>
                  <a:lnTo>
                    <a:pt x="24" y="458"/>
                  </a:lnTo>
                  <a:lnTo>
                    <a:pt x="24" y="462"/>
                  </a:lnTo>
                  <a:lnTo>
                    <a:pt x="20" y="466"/>
                  </a:lnTo>
                  <a:lnTo>
                    <a:pt x="18" y="470"/>
                  </a:lnTo>
                  <a:lnTo>
                    <a:pt x="18" y="474"/>
                  </a:lnTo>
                  <a:lnTo>
                    <a:pt x="16" y="476"/>
                  </a:lnTo>
                  <a:lnTo>
                    <a:pt x="12" y="480"/>
                  </a:lnTo>
                  <a:lnTo>
                    <a:pt x="4" y="488"/>
                  </a:lnTo>
                  <a:lnTo>
                    <a:pt x="0" y="490"/>
                  </a:lnTo>
                  <a:lnTo>
                    <a:pt x="18" y="488"/>
                  </a:lnTo>
                  <a:lnTo>
                    <a:pt x="30" y="486"/>
                  </a:lnTo>
                  <a:lnTo>
                    <a:pt x="44" y="486"/>
                  </a:lnTo>
                  <a:lnTo>
                    <a:pt x="48" y="484"/>
                  </a:lnTo>
                  <a:lnTo>
                    <a:pt x="52" y="484"/>
                  </a:lnTo>
                  <a:lnTo>
                    <a:pt x="60" y="484"/>
                  </a:lnTo>
                  <a:lnTo>
                    <a:pt x="64" y="484"/>
                  </a:lnTo>
                  <a:lnTo>
                    <a:pt x="70" y="484"/>
                  </a:lnTo>
                  <a:lnTo>
                    <a:pt x="74" y="482"/>
                  </a:lnTo>
                  <a:lnTo>
                    <a:pt x="86" y="482"/>
                  </a:lnTo>
                  <a:lnTo>
                    <a:pt x="116" y="478"/>
                  </a:lnTo>
                  <a:lnTo>
                    <a:pt x="124" y="478"/>
                  </a:lnTo>
                  <a:lnTo>
                    <a:pt x="130" y="476"/>
                  </a:lnTo>
                  <a:lnTo>
                    <a:pt x="136" y="476"/>
                  </a:lnTo>
                  <a:lnTo>
                    <a:pt x="142" y="476"/>
                  </a:lnTo>
                  <a:lnTo>
                    <a:pt x="166" y="472"/>
                  </a:lnTo>
                  <a:lnTo>
                    <a:pt x="178" y="472"/>
                  </a:lnTo>
                  <a:lnTo>
                    <a:pt x="186" y="470"/>
                  </a:lnTo>
                  <a:lnTo>
                    <a:pt x="190" y="470"/>
                  </a:lnTo>
                  <a:lnTo>
                    <a:pt x="190" y="476"/>
                  </a:lnTo>
                  <a:lnTo>
                    <a:pt x="222" y="472"/>
                  </a:lnTo>
                  <a:lnTo>
                    <a:pt x="228" y="472"/>
                  </a:lnTo>
                  <a:lnTo>
                    <a:pt x="246" y="468"/>
                  </a:lnTo>
                  <a:lnTo>
                    <a:pt x="280" y="464"/>
                  </a:lnTo>
                  <a:lnTo>
                    <a:pt x="306" y="458"/>
                  </a:lnTo>
                  <a:lnTo>
                    <a:pt x="314" y="458"/>
                  </a:lnTo>
                  <a:lnTo>
                    <a:pt x="314" y="456"/>
                  </a:lnTo>
                  <a:lnTo>
                    <a:pt x="314" y="454"/>
                  </a:lnTo>
                  <a:lnTo>
                    <a:pt x="316" y="446"/>
                  </a:lnTo>
                  <a:lnTo>
                    <a:pt x="318" y="444"/>
                  </a:lnTo>
                  <a:lnTo>
                    <a:pt x="326" y="432"/>
                  </a:lnTo>
                  <a:lnTo>
                    <a:pt x="330" y="426"/>
                  </a:lnTo>
                  <a:lnTo>
                    <a:pt x="334" y="422"/>
                  </a:lnTo>
                  <a:lnTo>
                    <a:pt x="332" y="416"/>
                  </a:lnTo>
                  <a:lnTo>
                    <a:pt x="332" y="414"/>
                  </a:lnTo>
                  <a:lnTo>
                    <a:pt x="334" y="396"/>
                  </a:lnTo>
                  <a:lnTo>
                    <a:pt x="336" y="390"/>
                  </a:lnTo>
                  <a:lnTo>
                    <a:pt x="338" y="388"/>
                  </a:lnTo>
                  <a:lnTo>
                    <a:pt x="340" y="386"/>
                  </a:lnTo>
                  <a:lnTo>
                    <a:pt x="340" y="384"/>
                  </a:lnTo>
                  <a:lnTo>
                    <a:pt x="340" y="386"/>
                  </a:lnTo>
                  <a:lnTo>
                    <a:pt x="344" y="382"/>
                  </a:lnTo>
                  <a:lnTo>
                    <a:pt x="346" y="382"/>
                  </a:lnTo>
                  <a:lnTo>
                    <a:pt x="348" y="382"/>
                  </a:lnTo>
                  <a:lnTo>
                    <a:pt x="350" y="380"/>
                  </a:lnTo>
                  <a:lnTo>
                    <a:pt x="360" y="374"/>
                  </a:lnTo>
                  <a:lnTo>
                    <a:pt x="362" y="370"/>
                  </a:lnTo>
                  <a:lnTo>
                    <a:pt x="364" y="368"/>
                  </a:lnTo>
                  <a:lnTo>
                    <a:pt x="368" y="362"/>
                  </a:lnTo>
                  <a:lnTo>
                    <a:pt x="370" y="358"/>
                  </a:lnTo>
                  <a:lnTo>
                    <a:pt x="372" y="354"/>
                  </a:lnTo>
                  <a:lnTo>
                    <a:pt x="376" y="352"/>
                  </a:lnTo>
                  <a:lnTo>
                    <a:pt x="380" y="352"/>
                  </a:lnTo>
                  <a:lnTo>
                    <a:pt x="382" y="346"/>
                  </a:lnTo>
                  <a:lnTo>
                    <a:pt x="384" y="342"/>
                  </a:lnTo>
                  <a:lnTo>
                    <a:pt x="386" y="332"/>
                  </a:lnTo>
                  <a:lnTo>
                    <a:pt x="386" y="328"/>
                  </a:lnTo>
                  <a:lnTo>
                    <a:pt x="386" y="322"/>
                  </a:lnTo>
                  <a:lnTo>
                    <a:pt x="384" y="320"/>
                  </a:lnTo>
                  <a:lnTo>
                    <a:pt x="384" y="310"/>
                  </a:lnTo>
                  <a:lnTo>
                    <a:pt x="386" y="296"/>
                  </a:lnTo>
                  <a:lnTo>
                    <a:pt x="382" y="29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5" name="Google Shape;845;p8"/>
            <p:cNvSpPr/>
            <p:nvPr/>
          </p:nvSpPr>
          <p:spPr>
            <a:xfrm>
              <a:off x="3420" y="1036"/>
              <a:ext cx="572" cy="242"/>
            </a:xfrm>
            <a:custGeom>
              <a:rect b="b" l="l" r="r" t="t"/>
              <a:pathLst>
                <a:path extrusionOk="0" h="242" w="572">
                  <a:moveTo>
                    <a:pt x="506" y="62"/>
                  </a:moveTo>
                  <a:lnTo>
                    <a:pt x="504" y="62"/>
                  </a:lnTo>
                  <a:lnTo>
                    <a:pt x="504" y="60"/>
                  </a:lnTo>
                  <a:lnTo>
                    <a:pt x="504" y="58"/>
                  </a:lnTo>
                  <a:lnTo>
                    <a:pt x="502" y="54"/>
                  </a:lnTo>
                  <a:lnTo>
                    <a:pt x="500" y="54"/>
                  </a:lnTo>
                  <a:lnTo>
                    <a:pt x="498" y="54"/>
                  </a:lnTo>
                  <a:lnTo>
                    <a:pt x="496" y="54"/>
                  </a:lnTo>
                  <a:lnTo>
                    <a:pt x="494" y="56"/>
                  </a:lnTo>
                  <a:lnTo>
                    <a:pt x="492" y="58"/>
                  </a:lnTo>
                  <a:lnTo>
                    <a:pt x="490" y="58"/>
                  </a:lnTo>
                  <a:lnTo>
                    <a:pt x="484" y="60"/>
                  </a:lnTo>
                  <a:lnTo>
                    <a:pt x="482" y="60"/>
                  </a:lnTo>
                  <a:lnTo>
                    <a:pt x="468" y="58"/>
                  </a:lnTo>
                  <a:lnTo>
                    <a:pt x="466" y="58"/>
                  </a:lnTo>
                  <a:lnTo>
                    <a:pt x="464" y="58"/>
                  </a:lnTo>
                  <a:lnTo>
                    <a:pt x="464" y="56"/>
                  </a:lnTo>
                  <a:lnTo>
                    <a:pt x="462" y="54"/>
                  </a:lnTo>
                  <a:lnTo>
                    <a:pt x="462" y="32"/>
                  </a:lnTo>
                  <a:lnTo>
                    <a:pt x="464" y="30"/>
                  </a:lnTo>
                  <a:lnTo>
                    <a:pt x="460" y="26"/>
                  </a:lnTo>
                  <a:lnTo>
                    <a:pt x="452" y="26"/>
                  </a:lnTo>
                  <a:lnTo>
                    <a:pt x="450" y="26"/>
                  </a:lnTo>
                  <a:lnTo>
                    <a:pt x="440" y="28"/>
                  </a:lnTo>
                  <a:lnTo>
                    <a:pt x="434" y="34"/>
                  </a:lnTo>
                  <a:lnTo>
                    <a:pt x="428" y="36"/>
                  </a:lnTo>
                  <a:lnTo>
                    <a:pt x="424" y="40"/>
                  </a:lnTo>
                  <a:lnTo>
                    <a:pt x="422" y="40"/>
                  </a:lnTo>
                  <a:lnTo>
                    <a:pt x="420" y="40"/>
                  </a:lnTo>
                  <a:lnTo>
                    <a:pt x="408" y="40"/>
                  </a:lnTo>
                  <a:lnTo>
                    <a:pt x="388" y="40"/>
                  </a:lnTo>
                  <a:lnTo>
                    <a:pt x="386" y="42"/>
                  </a:lnTo>
                  <a:lnTo>
                    <a:pt x="378" y="46"/>
                  </a:lnTo>
                  <a:lnTo>
                    <a:pt x="372" y="46"/>
                  </a:lnTo>
                  <a:lnTo>
                    <a:pt x="370" y="46"/>
                  </a:lnTo>
                  <a:lnTo>
                    <a:pt x="368" y="46"/>
                  </a:lnTo>
                  <a:lnTo>
                    <a:pt x="366" y="46"/>
                  </a:lnTo>
                  <a:lnTo>
                    <a:pt x="364" y="48"/>
                  </a:lnTo>
                  <a:lnTo>
                    <a:pt x="354" y="56"/>
                  </a:lnTo>
                  <a:lnTo>
                    <a:pt x="350" y="58"/>
                  </a:lnTo>
                  <a:lnTo>
                    <a:pt x="344" y="62"/>
                  </a:lnTo>
                  <a:lnTo>
                    <a:pt x="340" y="64"/>
                  </a:lnTo>
                  <a:lnTo>
                    <a:pt x="334" y="70"/>
                  </a:lnTo>
                  <a:lnTo>
                    <a:pt x="332" y="70"/>
                  </a:lnTo>
                  <a:lnTo>
                    <a:pt x="332" y="72"/>
                  </a:lnTo>
                  <a:lnTo>
                    <a:pt x="332" y="74"/>
                  </a:lnTo>
                  <a:lnTo>
                    <a:pt x="328" y="80"/>
                  </a:lnTo>
                  <a:lnTo>
                    <a:pt x="326" y="80"/>
                  </a:lnTo>
                  <a:lnTo>
                    <a:pt x="322" y="76"/>
                  </a:lnTo>
                  <a:lnTo>
                    <a:pt x="320" y="76"/>
                  </a:lnTo>
                  <a:lnTo>
                    <a:pt x="312" y="78"/>
                  </a:lnTo>
                  <a:lnTo>
                    <a:pt x="308" y="78"/>
                  </a:lnTo>
                  <a:lnTo>
                    <a:pt x="302" y="76"/>
                  </a:lnTo>
                  <a:lnTo>
                    <a:pt x="302" y="74"/>
                  </a:lnTo>
                  <a:lnTo>
                    <a:pt x="300" y="72"/>
                  </a:lnTo>
                  <a:lnTo>
                    <a:pt x="298" y="70"/>
                  </a:lnTo>
                  <a:lnTo>
                    <a:pt x="294" y="70"/>
                  </a:lnTo>
                  <a:lnTo>
                    <a:pt x="292" y="70"/>
                  </a:lnTo>
                  <a:lnTo>
                    <a:pt x="288" y="70"/>
                  </a:lnTo>
                  <a:lnTo>
                    <a:pt x="288" y="72"/>
                  </a:lnTo>
                  <a:lnTo>
                    <a:pt x="286" y="74"/>
                  </a:lnTo>
                  <a:lnTo>
                    <a:pt x="284" y="76"/>
                  </a:lnTo>
                  <a:lnTo>
                    <a:pt x="278" y="76"/>
                  </a:lnTo>
                  <a:lnTo>
                    <a:pt x="272" y="76"/>
                  </a:lnTo>
                  <a:lnTo>
                    <a:pt x="270" y="76"/>
                  </a:lnTo>
                  <a:lnTo>
                    <a:pt x="268" y="76"/>
                  </a:lnTo>
                  <a:lnTo>
                    <a:pt x="264" y="76"/>
                  </a:lnTo>
                  <a:lnTo>
                    <a:pt x="262" y="74"/>
                  </a:lnTo>
                  <a:lnTo>
                    <a:pt x="262" y="72"/>
                  </a:lnTo>
                  <a:lnTo>
                    <a:pt x="260" y="72"/>
                  </a:lnTo>
                  <a:lnTo>
                    <a:pt x="260" y="68"/>
                  </a:lnTo>
                  <a:lnTo>
                    <a:pt x="244" y="52"/>
                  </a:lnTo>
                  <a:lnTo>
                    <a:pt x="242" y="50"/>
                  </a:lnTo>
                  <a:lnTo>
                    <a:pt x="240" y="48"/>
                  </a:lnTo>
                  <a:lnTo>
                    <a:pt x="240" y="46"/>
                  </a:lnTo>
                  <a:lnTo>
                    <a:pt x="240" y="44"/>
                  </a:lnTo>
                  <a:lnTo>
                    <a:pt x="236" y="42"/>
                  </a:lnTo>
                  <a:lnTo>
                    <a:pt x="226" y="36"/>
                  </a:lnTo>
                  <a:lnTo>
                    <a:pt x="220" y="34"/>
                  </a:lnTo>
                  <a:lnTo>
                    <a:pt x="200" y="32"/>
                  </a:lnTo>
                  <a:lnTo>
                    <a:pt x="198" y="32"/>
                  </a:lnTo>
                  <a:lnTo>
                    <a:pt x="190" y="34"/>
                  </a:lnTo>
                  <a:lnTo>
                    <a:pt x="188" y="36"/>
                  </a:lnTo>
                  <a:lnTo>
                    <a:pt x="184" y="40"/>
                  </a:lnTo>
                  <a:lnTo>
                    <a:pt x="184" y="42"/>
                  </a:lnTo>
                  <a:lnTo>
                    <a:pt x="184" y="44"/>
                  </a:lnTo>
                  <a:lnTo>
                    <a:pt x="182" y="46"/>
                  </a:lnTo>
                  <a:lnTo>
                    <a:pt x="180" y="46"/>
                  </a:lnTo>
                  <a:lnTo>
                    <a:pt x="180" y="44"/>
                  </a:lnTo>
                  <a:lnTo>
                    <a:pt x="184" y="38"/>
                  </a:lnTo>
                  <a:lnTo>
                    <a:pt x="184" y="36"/>
                  </a:lnTo>
                  <a:lnTo>
                    <a:pt x="190" y="32"/>
                  </a:lnTo>
                  <a:lnTo>
                    <a:pt x="192" y="30"/>
                  </a:lnTo>
                  <a:lnTo>
                    <a:pt x="192" y="28"/>
                  </a:lnTo>
                  <a:lnTo>
                    <a:pt x="190" y="28"/>
                  </a:lnTo>
                  <a:lnTo>
                    <a:pt x="188" y="28"/>
                  </a:lnTo>
                  <a:lnTo>
                    <a:pt x="182" y="34"/>
                  </a:lnTo>
                  <a:lnTo>
                    <a:pt x="174" y="40"/>
                  </a:lnTo>
                  <a:lnTo>
                    <a:pt x="172" y="44"/>
                  </a:lnTo>
                  <a:lnTo>
                    <a:pt x="168" y="52"/>
                  </a:lnTo>
                  <a:lnTo>
                    <a:pt x="166" y="52"/>
                  </a:lnTo>
                  <a:lnTo>
                    <a:pt x="166" y="54"/>
                  </a:lnTo>
                  <a:lnTo>
                    <a:pt x="164" y="52"/>
                  </a:lnTo>
                  <a:lnTo>
                    <a:pt x="164" y="44"/>
                  </a:lnTo>
                  <a:lnTo>
                    <a:pt x="164" y="40"/>
                  </a:lnTo>
                  <a:lnTo>
                    <a:pt x="166" y="32"/>
                  </a:lnTo>
                  <a:lnTo>
                    <a:pt x="166" y="30"/>
                  </a:lnTo>
                  <a:lnTo>
                    <a:pt x="166" y="28"/>
                  </a:lnTo>
                  <a:lnTo>
                    <a:pt x="164" y="26"/>
                  </a:lnTo>
                  <a:lnTo>
                    <a:pt x="162" y="22"/>
                  </a:lnTo>
                  <a:lnTo>
                    <a:pt x="160" y="22"/>
                  </a:lnTo>
                  <a:lnTo>
                    <a:pt x="158" y="22"/>
                  </a:lnTo>
                  <a:lnTo>
                    <a:pt x="160" y="18"/>
                  </a:lnTo>
                  <a:lnTo>
                    <a:pt x="160" y="16"/>
                  </a:lnTo>
                  <a:lnTo>
                    <a:pt x="158" y="14"/>
                  </a:lnTo>
                  <a:lnTo>
                    <a:pt x="152" y="12"/>
                  </a:lnTo>
                  <a:lnTo>
                    <a:pt x="148" y="12"/>
                  </a:lnTo>
                  <a:lnTo>
                    <a:pt x="148" y="10"/>
                  </a:lnTo>
                  <a:lnTo>
                    <a:pt x="148" y="6"/>
                  </a:lnTo>
                  <a:lnTo>
                    <a:pt x="148" y="4"/>
                  </a:lnTo>
                  <a:lnTo>
                    <a:pt x="148" y="2"/>
                  </a:lnTo>
                  <a:lnTo>
                    <a:pt x="146" y="0"/>
                  </a:lnTo>
                  <a:lnTo>
                    <a:pt x="144" y="0"/>
                  </a:lnTo>
                  <a:lnTo>
                    <a:pt x="142" y="2"/>
                  </a:lnTo>
                  <a:lnTo>
                    <a:pt x="142" y="4"/>
                  </a:lnTo>
                  <a:lnTo>
                    <a:pt x="128" y="16"/>
                  </a:lnTo>
                  <a:lnTo>
                    <a:pt x="126" y="16"/>
                  </a:lnTo>
                  <a:lnTo>
                    <a:pt x="126" y="18"/>
                  </a:lnTo>
                  <a:lnTo>
                    <a:pt x="124" y="24"/>
                  </a:lnTo>
                  <a:lnTo>
                    <a:pt x="122" y="26"/>
                  </a:lnTo>
                  <a:lnTo>
                    <a:pt x="122" y="28"/>
                  </a:lnTo>
                  <a:lnTo>
                    <a:pt x="120" y="28"/>
                  </a:lnTo>
                  <a:lnTo>
                    <a:pt x="118" y="28"/>
                  </a:lnTo>
                  <a:lnTo>
                    <a:pt x="112" y="32"/>
                  </a:lnTo>
                  <a:lnTo>
                    <a:pt x="98" y="40"/>
                  </a:lnTo>
                  <a:lnTo>
                    <a:pt x="94" y="44"/>
                  </a:lnTo>
                  <a:lnTo>
                    <a:pt x="92" y="46"/>
                  </a:lnTo>
                  <a:lnTo>
                    <a:pt x="88" y="48"/>
                  </a:lnTo>
                  <a:lnTo>
                    <a:pt x="84" y="50"/>
                  </a:lnTo>
                  <a:lnTo>
                    <a:pt x="66" y="54"/>
                  </a:lnTo>
                  <a:lnTo>
                    <a:pt x="64" y="52"/>
                  </a:lnTo>
                  <a:lnTo>
                    <a:pt x="62" y="52"/>
                  </a:lnTo>
                  <a:lnTo>
                    <a:pt x="56" y="54"/>
                  </a:lnTo>
                  <a:lnTo>
                    <a:pt x="54" y="54"/>
                  </a:lnTo>
                  <a:lnTo>
                    <a:pt x="50" y="54"/>
                  </a:lnTo>
                  <a:lnTo>
                    <a:pt x="48" y="56"/>
                  </a:lnTo>
                  <a:lnTo>
                    <a:pt x="44" y="60"/>
                  </a:lnTo>
                  <a:lnTo>
                    <a:pt x="42" y="64"/>
                  </a:lnTo>
                  <a:lnTo>
                    <a:pt x="40" y="66"/>
                  </a:lnTo>
                  <a:lnTo>
                    <a:pt x="38" y="68"/>
                  </a:lnTo>
                  <a:lnTo>
                    <a:pt x="36" y="70"/>
                  </a:lnTo>
                  <a:lnTo>
                    <a:pt x="32" y="74"/>
                  </a:lnTo>
                  <a:lnTo>
                    <a:pt x="30" y="74"/>
                  </a:lnTo>
                  <a:lnTo>
                    <a:pt x="24" y="76"/>
                  </a:lnTo>
                  <a:lnTo>
                    <a:pt x="14" y="80"/>
                  </a:lnTo>
                  <a:lnTo>
                    <a:pt x="0" y="88"/>
                  </a:lnTo>
                  <a:lnTo>
                    <a:pt x="2" y="90"/>
                  </a:lnTo>
                  <a:lnTo>
                    <a:pt x="8" y="92"/>
                  </a:lnTo>
                  <a:lnTo>
                    <a:pt x="16" y="94"/>
                  </a:lnTo>
                  <a:lnTo>
                    <a:pt x="18" y="96"/>
                  </a:lnTo>
                  <a:lnTo>
                    <a:pt x="20" y="100"/>
                  </a:lnTo>
                  <a:lnTo>
                    <a:pt x="26" y="110"/>
                  </a:lnTo>
                  <a:lnTo>
                    <a:pt x="36" y="116"/>
                  </a:lnTo>
                  <a:lnTo>
                    <a:pt x="52" y="118"/>
                  </a:lnTo>
                  <a:lnTo>
                    <a:pt x="56" y="118"/>
                  </a:lnTo>
                  <a:lnTo>
                    <a:pt x="86" y="126"/>
                  </a:lnTo>
                  <a:lnTo>
                    <a:pt x="104" y="128"/>
                  </a:lnTo>
                  <a:lnTo>
                    <a:pt x="110" y="130"/>
                  </a:lnTo>
                  <a:lnTo>
                    <a:pt x="116" y="132"/>
                  </a:lnTo>
                  <a:lnTo>
                    <a:pt x="120" y="132"/>
                  </a:lnTo>
                  <a:lnTo>
                    <a:pt x="142" y="142"/>
                  </a:lnTo>
                  <a:lnTo>
                    <a:pt x="158" y="144"/>
                  </a:lnTo>
                  <a:lnTo>
                    <a:pt x="160" y="144"/>
                  </a:lnTo>
                  <a:lnTo>
                    <a:pt x="166" y="142"/>
                  </a:lnTo>
                  <a:lnTo>
                    <a:pt x="168" y="142"/>
                  </a:lnTo>
                  <a:lnTo>
                    <a:pt x="200" y="146"/>
                  </a:lnTo>
                  <a:lnTo>
                    <a:pt x="206" y="150"/>
                  </a:lnTo>
                  <a:lnTo>
                    <a:pt x="208" y="156"/>
                  </a:lnTo>
                  <a:lnTo>
                    <a:pt x="206" y="162"/>
                  </a:lnTo>
                  <a:lnTo>
                    <a:pt x="206" y="164"/>
                  </a:lnTo>
                  <a:lnTo>
                    <a:pt x="208" y="166"/>
                  </a:lnTo>
                  <a:lnTo>
                    <a:pt x="212" y="166"/>
                  </a:lnTo>
                  <a:lnTo>
                    <a:pt x="220" y="168"/>
                  </a:lnTo>
                  <a:lnTo>
                    <a:pt x="226" y="168"/>
                  </a:lnTo>
                  <a:lnTo>
                    <a:pt x="232" y="174"/>
                  </a:lnTo>
                  <a:lnTo>
                    <a:pt x="236" y="176"/>
                  </a:lnTo>
                  <a:lnTo>
                    <a:pt x="236" y="198"/>
                  </a:lnTo>
                  <a:lnTo>
                    <a:pt x="236" y="200"/>
                  </a:lnTo>
                  <a:lnTo>
                    <a:pt x="236" y="202"/>
                  </a:lnTo>
                  <a:lnTo>
                    <a:pt x="232" y="204"/>
                  </a:lnTo>
                  <a:lnTo>
                    <a:pt x="232" y="214"/>
                  </a:lnTo>
                  <a:lnTo>
                    <a:pt x="242" y="214"/>
                  </a:lnTo>
                  <a:lnTo>
                    <a:pt x="244" y="214"/>
                  </a:lnTo>
                  <a:lnTo>
                    <a:pt x="248" y="222"/>
                  </a:lnTo>
                  <a:lnTo>
                    <a:pt x="248" y="224"/>
                  </a:lnTo>
                  <a:lnTo>
                    <a:pt x="248" y="228"/>
                  </a:lnTo>
                  <a:lnTo>
                    <a:pt x="248" y="234"/>
                  </a:lnTo>
                  <a:lnTo>
                    <a:pt x="254" y="240"/>
                  </a:lnTo>
                  <a:lnTo>
                    <a:pt x="258" y="242"/>
                  </a:lnTo>
                  <a:lnTo>
                    <a:pt x="258" y="236"/>
                  </a:lnTo>
                  <a:lnTo>
                    <a:pt x="260" y="234"/>
                  </a:lnTo>
                  <a:lnTo>
                    <a:pt x="262" y="234"/>
                  </a:lnTo>
                  <a:lnTo>
                    <a:pt x="262" y="232"/>
                  </a:lnTo>
                  <a:lnTo>
                    <a:pt x="266" y="228"/>
                  </a:lnTo>
                  <a:lnTo>
                    <a:pt x="270" y="220"/>
                  </a:lnTo>
                  <a:lnTo>
                    <a:pt x="280" y="204"/>
                  </a:lnTo>
                  <a:lnTo>
                    <a:pt x="280" y="202"/>
                  </a:lnTo>
                  <a:lnTo>
                    <a:pt x="290" y="174"/>
                  </a:lnTo>
                  <a:lnTo>
                    <a:pt x="302" y="146"/>
                  </a:lnTo>
                  <a:lnTo>
                    <a:pt x="304" y="144"/>
                  </a:lnTo>
                  <a:lnTo>
                    <a:pt x="304" y="142"/>
                  </a:lnTo>
                  <a:lnTo>
                    <a:pt x="306" y="142"/>
                  </a:lnTo>
                  <a:lnTo>
                    <a:pt x="306" y="144"/>
                  </a:lnTo>
                  <a:lnTo>
                    <a:pt x="306" y="146"/>
                  </a:lnTo>
                  <a:lnTo>
                    <a:pt x="306" y="148"/>
                  </a:lnTo>
                  <a:lnTo>
                    <a:pt x="304" y="150"/>
                  </a:lnTo>
                  <a:lnTo>
                    <a:pt x="304" y="152"/>
                  </a:lnTo>
                  <a:lnTo>
                    <a:pt x="304" y="154"/>
                  </a:lnTo>
                  <a:lnTo>
                    <a:pt x="304" y="156"/>
                  </a:lnTo>
                  <a:lnTo>
                    <a:pt x="310" y="168"/>
                  </a:lnTo>
                  <a:lnTo>
                    <a:pt x="318" y="164"/>
                  </a:lnTo>
                  <a:lnTo>
                    <a:pt x="318" y="162"/>
                  </a:lnTo>
                  <a:lnTo>
                    <a:pt x="320" y="156"/>
                  </a:lnTo>
                  <a:lnTo>
                    <a:pt x="328" y="148"/>
                  </a:lnTo>
                  <a:lnTo>
                    <a:pt x="340" y="142"/>
                  </a:lnTo>
                  <a:lnTo>
                    <a:pt x="342" y="142"/>
                  </a:lnTo>
                  <a:lnTo>
                    <a:pt x="344" y="144"/>
                  </a:lnTo>
                  <a:lnTo>
                    <a:pt x="344" y="146"/>
                  </a:lnTo>
                  <a:lnTo>
                    <a:pt x="344" y="148"/>
                  </a:lnTo>
                  <a:lnTo>
                    <a:pt x="344" y="150"/>
                  </a:lnTo>
                  <a:lnTo>
                    <a:pt x="342" y="154"/>
                  </a:lnTo>
                  <a:lnTo>
                    <a:pt x="340" y="156"/>
                  </a:lnTo>
                  <a:lnTo>
                    <a:pt x="338" y="156"/>
                  </a:lnTo>
                  <a:lnTo>
                    <a:pt x="336" y="156"/>
                  </a:lnTo>
                  <a:lnTo>
                    <a:pt x="330" y="168"/>
                  </a:lnTo>
                  <a:lnTo>
                    <a:pt x="332" y="170"/>
                  </a:lnTo>
                  <a:lnTo>
                    <a:pt x="332" y="174"/>
                  </a:lnTo>
                  <a:lnTo>
                    <a:pt x="334" y="174"/>
                  </a:lnTo>
                  <a:lnTo>
                    <a:pt x="338" y="176"/>
                  </a:lnTo>
                  <a:lnTo>
                    <a:pt x="340" y="176"/>
                  </a:lnTo>
                  <a:lnTo>
                    <a:pt x="340" y="174"/>
                  </a:lnTo>
                  <a:lnTo>
                    <a:pt x="340" y="172"/>
                  </a:lnTo>
                  <a:lnTo>
                    <a:pt x="338" y="170"/>
                  </a:lnTo>
                  <a:lnTo>
                    <a:pt x="340" y="168"/>
                  </a:lnTo>
                  <a:lnTo>
                    <a:pt x="342" y="164"/>
                  </a:lnTo>
                  <a:lnTo>
                    <a:pt x="342" y="162"/>
                  </a:lnTo>
                  <a:lnTo>
                    <a:pt x="346" y="158"/>
                  </a:lnTo>
                  <a:lnTo>
                    <a:pt x="346" y="156"/>
                  </a:lnTo>
                  <a:lnTo>
                    <a:pt x="354" y="152"/>
                  </a:lnTo>
                  <a:lnTo>
                    <a:pt x="360" y="150"/>
                  </a:lnTo>
                  <a:lnTo>
                    <a:pt x="360" y="148"/>
                  </a:lnTo>
                  <a:lnTo>
                    <a:pt x="360" y="144"/>
                  </a:lnTo>
                  <a:lnTo>
                    <a:pt x="362" y="140"/>
                  </a:lnTo>
                  <a:lnTo>
                    <a:pt x="364" y="136"/>
                  </a:lnTo>
                  <a:lnTo>
                    <a:pt x="364" y="134"/>
                  </a:lnTo>
                  <a:lnTo>
                    <a:pt x="368" y="132"/>
                  </a:lnTo>
                  <a:lnTo>
                    <a:pt x="372" y="130"/>
                  </a:lnTo>
                  <a:lnTo>
                    <a:pt x="380" y="130"/>
                  </a:lnTo>
                  <a:lnTo>
                    <a:pt x="400" y="126"/>
                  </a:lnTo>
                  <a:lnTo>
                    <a:pt x="410" y="126"/>
                  </a:lnTo>
                  <a:lnTo>
                    <a:pt x="414" y="126"/>
                  </a:lnTo>
                  <a:lnTo>
                    <a:pt x="416" y="126"/>
                  </a:lnTo>
                  <a:lnTo>
                    <a:pt x="418" y="124"/>
                  </a:lnTo>
                  <a:lnTo>
                    <a:pt x="420" y="122"/>
                  </a:lnTo>
                  <a:lnTo>
                    <a:pt x="420" y="120"/>
                  </a:lnTo>
                  <a:lnTo>
                    <a:pt x="422" y="118"/>
                  </a:lnTo>
                  <a:lnTo>
                    <a:pt x="422" y="114"/>
                  </a:lnTo>
                  <a:lnTo>
                    <a:pt x="426" y="110"/>
                  </a:lnTo>
                  <a:lnTo>
                    <a:pt x="428" y="108"/>
                  </a:lnTo>
                  <a:lnTo>
                    <a:pt x="440" y="106"/>
                  </a:lnTo>
                  <a:lnTo>
                    <a:pt x="446" y="106"/>
                  </a:lnTo>
                  <a:lnTo>
                    <a:pt x="460" y="108"/>
                  </a:lnTo>
                  <a:lnTo>
                    <a:pt x="460" y="110"/>
                  </a:lnTo>
                  <a:lnTo>
                    <a:pt x="474" y="112"/>
                  </a:lnTo>
                  <a:lnTo>
                    <a:pt x="476" y="114"/>
                  </a:lnTo>
                  <a:lnTo>
                    <a:pt x="482" y="120"/>
                  </a:lnTo>
                  <a:lnTo>
                    <a:pt x="484" y="122"/>
                  </a:lnTo>
                  <a:lnTo>
                    <a:pt x="490" y="126"/>
                  </a:lnTo>
                  <a:lnTo>
                    <a:pt x="498" y="130"/>
                  </a:lnTo>
                  <a:lnTo>
                    <a:pt x="502" y="126"/>
                  </a:lnTo>
                  <a:lnTo>
                    <a:pt x="500" y="122"/>
                  </a:lnTo>
                  <a:lnTo>
                    <a:pt x="500" y="116"/>
                  </a:lnTo>
                  <a:lnTo>
                    <a:pt x="502" y="108"/>
                  </a:lnTo>
                  <a:lnTo>
                    <a:pt x="504" y="106"/>
                  </a:lnTo>
                  <a:lnTo>
                    <a:pt x="512" y="106"/>
                  </a:lnTo>
                  <a:lnTo>
                    <a:pt x="514" y="106"/>
                  </a:lnTo>
                  <a:lnTo>
                    <a:pt x="522" y="108"/>
                  </a:lnTo>
                  <a:lnTo>
                    <a:pt x="562" y="110"/>
                  </a:lnTo>
                  <a:lnTo>
                    <a:pt x="570" y="106"/>
                  </a:lnTo>
                  <a:lnTo>
                    <a:pt x="572" y="104"/>
                  </a:lnTo>
                  <a:lnTo>
                    <a:pt x="570" y="102"/>
                  </a:lnTo>
                  <a:lnTo>
                    <a:pt x="566" y="100"/>
                  </a:lnTo>
                  <a:lnTo>
                    <a:pt x="564" y="100"/>
                  </a:lnTo>
                  <a:lnTo>
                    <a:pt x="562" y="100"/>
                  </a:lnTo>
                  <a:lnTo>
                    <a:pt x="558" y="98"/>
                  </a:lnTo>
                  <a:lnTo>
                    <a:pt x="556" y="94"/>
                  </a:lnTo>
                  <a:lnTo>
                    <a:pt x="542" y="76"/>
                  </a:lnTo>
                  <a:lnTo>
                    <a:pt x="536" y="66"/>
                  </a:lnTo>
                  <a:lnTo>
                    <a:pt x="536" y="62"/>
                  </a:lnTo>
                  <a:lnTo>
                    <a:pt x="532" y="56"/>
                  </a:lnTo>
                  <a:lnTo>
                    <a:pt x="528" y="52"/>
                  </a:lnTo>
                  <a:lnTo>
                    <a:pt x="526" y="52"/>
                  </a:lnTo>
                  <a:lnTo>
                    <a:pt x="524" y="50"/>
                  </a:lnTo>
                  <a:lnTo>
                    <a:pt x="522" y="50"/>
                  </a:lnTo>
                  <a:lnTo>
                    <a:pt x="518" y="50"/>
                  </a:lnTo>
                  <a:lnTo>
                    <a:pt x="516" y="52"/>
                  </a:lnTo>
                  <a:lnTo>
                    <a:pt x="514" y="56"/>
                  </a:lnTo>
                  <a:lnTo>
                    <a:pt x="512" y="58"/>
                  </a:lnTo>
                  <a:lnTo>
                    <a:pt x="510" y="60"/>
                  </a:lnTo>
                  <a:lnTo>
                    <a:pt x="506" y="6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46" name="Google Shape;846;p8"/>
          <p:cNvSpPr/>
          <p:nvPr/>
        </p:nvSpPr>
        <p:spPr>
          <a:xfrm>
            <a:off x="8247064" y="2333625"/>
            <a:ext cx="917575" cy="558800"/>
          </a:xfrm>
          <a:custGeom>
            <a:rect b="b" l="l" r="r" t="t"/>
            <a:pathLst>
              <a:path extrusionOk="0" h="352" w="578">
                <a:moveTo>
                  <a:pt x="540" y="54"/>
                </a:moveTo>
                <a:lnTo>
                  <a:pt x="538" y="54"/>
                </a:lnTo>
                <a:lnTo>
                  <a:pt x="526" y="54"/>
                </a:lnTo>
                <a:lnTo>
                  <a:pt x="516" y="52"/>
                </a:lnTo>
                <a:lnTo>
                  <a:pt x="514" y="48"/>
                </a:lnTo>
                <a:lnTo>
                  <a:pt x="512" y="46"/>
                </a:lnTo>
                <a:lnTo>
                  <a:pt x="506" y="38"/>
                </a:lnTo>
                <a:lnTo>
                  <a:pt x="506" y="36"/>
                </a:lnTo>
                <a:lnTo>
                  <a:pt x="504" y="24"/>
                </a:lnTo>
                <a:lnTo>
                  <a:pt x="502" y="20"/>
                </a:lnTo>
                <a:lnTo>
                  <a:pt x="498" y="16"/>
                </a:lnTo>
                <a:lnTo>
                  <a:pt x="494" y="12"/>
                </a:lnTo>
                <a:lnTo>
                  <a:pt x="488" y="12"/>
                </a:lnTo>
                <a:lnTo>
                  <a:pt x="478" y="4"/>
                </a:lnTo>
                <a:lnTo>
                  <a:pt x="470" y="0"/>
                </a:lnTo>
                <a:lnTo>
                  <a:pt x="468" y="0"/>
                </a:lnTo>
                <a:lnTo>
                  <a:pt x="434" y="8"/>
                </a:lnTo>
                <a:lnTo>
                  <a:pt x="402" y="16"/>
                </a:lnTo>
                <a:lnTo>
                  <a:pt x="382" y="20"/>
                </a:lnTo>
                <a:lnTo>
                  <a:pt x="374" y="20"/>
                </a:lnTo>
                <a:lnTo>
                  <a:pt x="366" y="22"/>
                </a:lnTo>
                <a:lnTo>
                  <a:pt x="334" y="30"/>
                </a:lnTo>
                <a:lnTo>
                  <a:pt x="330" y="30"/>
                </a:lnTo>
                <a:lnTo>
                  <a:pt x="326" y="30"/>
                </a:lnTo>
                <a:lnTo>
                  <a:pt x="316" y="32"/>
                </a:lnTo>
                <a:lnTo>
                  <a:pt x="312" y="34"/>
                </a:lnTo>
                <a:lnTo>
                  <a:pt x="306" y="34"/>
                </a:lnTo>
                <a:lnTo>
                  <a:pt x="294" y="36"/>
                </a:lnTo>
                <a:lnTo>
                  <a:pt x="290" y="38"/>
                </a:lnTo>
                <a:lnTo>
                  <a:pt x="284" y="40"/>
                </a:lnTo>
                <a:lnTo>
                  <a:pt x="270" y="42"/>
                </a:lnTo>
                <a:lnTo>
                  <a:pt x="262" y="42"/>
                </a:lnTo>
                <a:lnTo>
                  <a:pt x="254" y="44"/>
                </a:lnTo>
                <a:lnTo>
                  <a:pt x="244" y="46"/>
                </a:lnTo>
                <a:lnTo>
                  <a:pt x="236" y="48"/>
                </a:lnTo>
                <a:lnTo>
                  <a:pt x="206" y="54"/>
                </a:lnTo>
                <a:lnTo>
                  <a:pt x="190" y="56"/>
                </a:lnTo>
                <a:lnTo>
                  <a:pt x="142" y="66"/>
                </a:lnTo>
                <a:lnTo>
                  <a:pt x="120" y="70"/>
                </a:lnTo>
                <a:lnTo>
                  <a:pt x="106" y="72"/>
                </a:lnTo>
                <a:lnTo>
                  <a:pt x="96" y="74"/>
                </a:lnTo>
                <a:lnTo>
                  <a:pt x="86" y="76"/>
                </a:lnTo>
                <a:lnTo>
                  <a:pt x="68" y="78"/>
                </a:lnTo>
                <a:lnTo>
                  <a:pt x="62" y="48"/>
                </a:lnTo>
                <a:lnTo>
                  <a:pt x="56" y="52"/>
                </a:lnTo>
                <a:lnTo>
                  <a:pt x="52" y="54"/>
                </a:lnTo>
                <a:lnTo>
                  <a:pt x="50" y="56"/>
                </a:lnTo>
                <a:lnTo>
                  <a:pt x="32" y="70"/>
                </a:lnTo>
                <a:lnTo>
                  <a:pt x="18" y="80"/>
                </a:lnTo>
                <a:lnTo>
                  <a:pt x="10" y="86"/>
                </a:lnTo>
                <a:lnTo>
                  <a:pt x="0" y="92"/>
                </a:lnTo>
                <a:lnTo>
                  <a:pt x="20" y="210"/>
                </a:lnTo>
                <a:lnTo>
                  <a:pt x="28" y="246"/>
                </a:lnTo>
                <a:lnTo>
                  <a:pt x="46" y="352"/>
                </a:lnTo>
                <a:lnTo>
                  <a:pt x="54" y="350"/>
                </a:lnTo>
                <a:lnTo>
                  <a:pt x="70" y="348"/>
                </a:lnTo>
                <a:lnTo>
                  <a:pt x="80" y="346"/>
                </a:lnTo>
                <a:lnTo>
                  <a:pt x="90" y="344"/>
                </a:lnTo>
                <a:lnTo>
                  <a:pt x="146" y="336"/>
                </a:lnTo>
                <a:lnTo>
                  <a:pt x="262" y="314"/>
                </a:lnTo>
                <a:lnTo>
                  <a:pt x="378" y="292"/>
                </a:lnTo>
                <a:lnTo>
                  <a:pt x="494" y="268"/>
                </a:lnTo>
                <a:lnTo>
                  <a:pt x="494" y="266"/>
                </a:lnTo>
                <a:lnTo>
                  <a:pt x="494" y="262"/>
                </a:lnTo>
                <a:lnTo>
                  <a:pt x="496" y="260"/>
                </a:lnTo>
                <a:lnTo>
                  <a:pt x="496" y="258"/>
                </a:lnTo>
                <a:lnTo>
                  <a:pt x="498" y="254"/>
                </a:lnTo>
                <a:lnTo>
                  <a:pt x="500" y="252"/>
                </a:lnTo>
                <a:lnTo>
                  <a:pt x="502" y="252"/>
                </a:lnTo>
                <a:lnTo>
                  <a:pt x="504" y="250"/>
                </a:lnTo>
                <a:lnTo>
                  <a:pt x="508" y="250"/>
                </a:lnTo>
                <a:lnTo>
                  <a:pt x="510" y="248"/>
                </a:lnTo>
                <a:lnTo>
                  <a:pt x="514" y="248"/>
                </a:lnTo>
                <a:lnTo>
                  <a:pt x="516" y="248"/>
                </a:lnTo>
                <a:lnTo>
                  <a:pt x="520" y="248"/>
                </a:lnTo>
                <a:lnTo>
                  <a:pt x="524" y="250"/>
                </a:lnTo>
                <a:lnTo>
                  <a:pt x="526" y="250"/>
                </a:lnTo>
                <a:lnTo>
                  <a:pt x="528" y="246"/>
                </a:lnTo>
                <a:lnTo>
                  <a:pt x="534" y="242"/>
                </a:lnTo>
                <a:lnTo>
                  <a:pt x="540" y="240"/>
                </a:lnTo>
                <a:lnTo>
                  <a:pt x="544" y="236"/>
                </a:lnTo>
                <a:lnTo>
                  <a:pt x="546" y="230"/>
                </a:lnTo>
                <a:lnTo>
                  <a:pt x="546" y="228"/>
                </a:lnTo>
                <a:lnTo>
                  <a:pt x="548" y="226"/>
                </a:lnTo>
                <a:lnTo>
                  <a:pt x="552" y="222"/>
                </a:lnTo>
                <a:lnTo>
                  <a:pt x="554" y="220"/>
                </a:lnTo>
                <a:lnTo>
                  <a:pt x="556" y="220"/>
                </a:lnTo>
                <a:lnTo>
                  <a:pt x="558" y="216"/>
                </a:lnTo>
                <a:lnTo>
                  <a:pt x="578" y="200"/>
                </a:lnTo>
                <a:lnTo>
                  <a:pt x="578" y="196"/>
                </a:lnTo>
                <a:lnTo>
                  <a:pt x="572" y="192"/>
                </a:lnTo>
                <a:lnTo>
                  <a:pt x="560" y="184"/>
                </a:lnTo>
                <a:lnTo>
                  <a:pt x="546" y="174"/>
                </a:lnTo>
                <a:lnTo>
                  <a:pt x="538" y="164"/>
                </a:lnTo>
                <a:lnTo>
                  <a:pt x="524" y="160"/>
                </a:lnTo>
                <a:lnTo>
                  <a:pt x="522" y="150"/>
                </a:lnTo>
                <a:lnTo>
                  <a:pt x="520" y="146"/>
                </a:lnTo>
                <a:lnTo>
                  <a:pt x="520" y="138"/>
                </a:lnTo>
                <a:lnTo>
                  <a:pt x="522" y="136"/>
                </a:lnTo>
                <a:lnTo>
                  <a:pt x="526" y="134"/>
                </a:lnTo>
                <a:lnTo>
                  <a:pt x="528" y="126"/>
                </a:lnTo>
                <a:lnTo>
                  <a:pt x="528" y="122"/>
                </a:lnTo>
                <a:lnTo>
                  <a:pt x="524" y="118"/>
                </a:lnTo>
                <a:lnTo>
                  <a:pt x="520" y="116"/>
                </a:lnTo>
                <a:lnTo>
                  <a:pt x="518" y="112"/>
                </a:lnTo>
                <a:lnTo>
                  <a:pt x="520" y="108"/>
                </a:lnTo>
                <a:lnTo>
                  <a:pt x="522" y="108"/>
                </a:lnTo>
                <a:lnTo>
                  <a:pt x="526" y="104"/>
                </a:lnTo>
                <a:lnTo>
                  <a:pt x="530" y="98"/>
                </a:lnTo>
                <a:lnTo>
                  <a:pt x="536" y="84"/>
                </a:lnTo>
                <a:lnTo>
                  <a:pt x="536" y="80"/>
                </a:lnTo>
                <a:lnTo>
                  <a:pt x="536" y="78"/>
                </a:lnTo>
                <a:lnTo>
                  <a:pt x="536" y="72"/>
                </a:lnTo>
                <a:lnTo>
                  <a:pt x="540" y="66"/>
                </a:lnTo>
                <a:lnTo>
                  <a:pt x="542" y="64"/>
                </a:lnTo>
                <a:lnTo>
                  <a:pt x="546" y="60"/>
                </a:lnTo>
                <a:lnTo>
                  <a:pt x="546" y="58"/>
                </a:lnTo>
                <a:lnTo>
                  <a:pt x="540" y="54"/>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7" name="Google Shape;847;p8"/>
          <p:cNvSpPr/>
          <p:nvPr/>
        </p:nvSpPr>
        <p:spPr>
          <a:xfrm>
            <a:off x="7627939" y="2479675"/>
            <a:ext cx="663575" cy="698500"/>
          </a:xfrm>
          <a:custGeom>
            <a:rect b="b" l="l" r="r" t="t"/>
            <a:pathLst>
              <a:path extrusionOk="0" h="440" w="418">
                <a:moveTo>
                  <a:pt x="390" y="0"/>
                </a:moveTo>
                <a:lnTo>
                  <a:pt x="382" y="4"/>
                </a:lnTo>
                <a:lnTo>
                  <a:pt x="380" y="6"/>
                </a:lnTo>
                <a:lnTo>
                  <a:pt x="378" y="6"/>
                </a:lnTo>
                <a:lnTo>
                  <a:pt x="366" y="12"/>
                </a:lnTo>
                <a:lnTo>
                  <a:pt x="346" y="24"/>
                </a:lnTo>
                <a:lnTo>
                  <a:pt x="340" y="28"/>
                </a:lnTo>
                <a:lnTo>
                  <a:pt x="326" y="36"/>
                </a:lnTo>
                <a:lnTo>
                  <a:pt x="318" y="40"/>
                </a:lnTo>
                <a:lnTo>
                  <a:pt x="316" y="44"/>
                </a:lnTo>
                <a:lnTo>
                  <a:pt x="312" y="48"/>
                </a:lnTo>
                <a:lnTo>
                  <a:pt x="310" y="48"/>
                </a:lnTo>
                <a:lnTo>
                  <a:pt x="308" y="54"/>
                </a:lnTo>
                <a:lnTo>
                  <a:pt x="300" y="62"/>
                </a:lnTo>
                <a:lnTo>
                  <a:pt x="296" y="68"/>
                </a:lnTo>
                <a:lnTo>
                  <a:pt x="290" y="72"/>
                </a:lnTo>
                <a:lnTo>
                  <a:pt x="288" y="72"/>
                </a:lnTo>
                <a:lnTo>
                  <a:pt x="286" y="74"/>
                </a:lnTo>
                <a:lnTo>
                  <a:pt x="278" y="76"/>
                </a:lnTo>
                <a:lnTo>
                  <a:pt x="276" y="76"/>
                </a:lnTo>
                <a:lnTo>
                  <a:pt x="268" y="76"/>
                </a:lnTo>
                <a:lnTo>
                  <a:pt x="266" y="76"/>
                </a:lnTo>
                <a:lnTo>
                  <a:pt x="264" y="74"/>
                </a:lnTo>
                <a:lnTo>
                  <a:pt x="262" y="74"/>
                </a:lnTo>
                <a:lnTo>
                  <a:pt x="258" y="76"/>
                </a:lnTo>
                <a:lnTo>
                  <a:pt x="252" y="78"/>
                </a:lnTo>
                <a:lnTo>
                  <a:pt x="248" y="80"/>
                </a:lnTo>
                <a:lnTo>
                  <a:pt x="246" y="82"/>
                </a:lnTo>
                <a:lnTo>
                  <a:pt x="244" y="82"/>
                </a:lnTo>
                <a:lnTo>
                  <a:pt x="238" y="88"/>
                </a:lnTo>
                <a:lnTo>
                  <a:pt x="222" y="94"/>
                </a:lnTo>
                <a:lnTo>
                  <a:pt x="218" y="94"/>
                </a:lnTo>
                <a:lnTo>
                  <a:pt x="208" y="92"/>
                </a:lnTo>
                <a:lnTo>
                  <a:pt x="204" y="92"/>
                </a:lnTo>
                <a:lnTo>
                  <a:pt x="202" y="90"/>
                </a:lnTo>
                <a:lnTo>
                  <a:pt x="200" y="88"/>
                </a:lnTo>
                <a:lnTo>
                  <a:pt x="198" y="88"/>
                </a:lnTo>
                <a:lnTo>
                  <a:pt x="184" y="94"/>
                </a:lnTo>
                <a:lnTo>
                  <a:pt x="180" y="94"/>
                </a:lnTo>
                <a:lnTo>
                  <a:pt x="180" y="96"/>
                </a:lnTo>
                <a:lnTo>
                  <a:pt x="178" y="96"/>
                </a:lnTo>
                <a:lnTo>
                  <a:pt x="172" y="94"/>
                </a:lnTo>
                <a:lnTo>
                  <a:pt x="178" y="90"/>
                </a:lnTo>
                <a:lnTo>
                  <a:pt x="182" y="88"/>
                </a:lnTo>
                <a:lnTo>
                  <a:pt x="188" y="86"/>
                </a:lnTo>
                <a:lnTo>
                  <a:pt x="192" y="86"/>
                </a:lnTo>
                <a:lnTo>
                  <a:pt x="196" y="84"/>
                </a:lnTo>
                <a:lnTo>
                  <a:pt x="198" y="84"/>
                </a:lnTo>
                <a:lnTo>
                  <a:pt x="198" y="80"/>
                </a:lnTo>
                <a:lnTo>
                  <a:pt x="196" y="80"/>
                </a:lnTo>
                <a:lnTo>
                  <a:pt x="194" y="80"/>
                </a:lnTo>
                <a:lnTo>
                  <a:pt x="182" y="82"/>
                </a:lnTo>
                <a:lnTo>
                  <a:pt x="182" y="84"/>
                </a:lnTo>
                <a:lnTo>
                  <a:pt x="180" y="84"/>
                </a:lnTo>
                <a:lnTo>
                  <a:pt x="178" y="84"/>
                </a:lnTo>
                <a:lnTo>
                  <a:pt x="172" y="84"/>
                </a:lnTo>
                <a:lnTo>
                  <a:pt x="170" y="84"/>
                </a:lnTo>
                <a:lnTo>
                  <a:pt x="166" y="82"/>
                </a:lnTo>
                <a:lnTo>
                  <a:pt x="164" y="80"/>
                </a:lnTo>
                <a:lnTo>
                  <a:pt x="162" y="78"/>
                </a:lnTo>
                <a:lnTo>
                  <a:pt x="160" y="76"/>
                </a:lnTo>
                <a:lnTo>
                  <a:pt x="156" y="76"/>
                </a:lnTo>
                <a:lnTo>
                  <a:pt x="150" y="76"/>
                </a:lnTo>
                <a:lnTo>
                  <a:pt x="136" y="70"/>
                </a:lnTo>
                <a:lnTo>
                  <a:pt x="126" y="70"/>
                </a:lnTo>
                <a:lnTo>
                  <a:pt x="124" y="70"/>
                </a:lnTo>
                <a:lnTo>
                  <a:pt x="124" y="68"/>
                </a:lnTo>
                <a:lnTo>
                  <a:pt x="116" y="68"/>
                </a:lnTo>
                <a:lnTo>
                  <a:pt x="90" y="74"/>
                </a:lnTo>
                <a:lnTo>
                  <a:pt x="56" y="78"/>
                </a:lnTo>
                <a:lnTo>
                  <a:pt x="38" y="82"/>
                </a:lnTo>
                <a:lnTo>
                  <a:pt x="32" y="82"/>
                </a:lnTo>
                <a:lnTo>
                  <a:pt x="0" y="86"/>
                </a:lnTo>
                <a:lnTo>
                  <a:pt x="0" y="88"/>
                </a:lnTo>
                <a:lnTo>
                  <a:pt x="6" y="120"/>
                </a:lnTo>
                <a:lnTo>
                  <a:pt x="8" y="136"/>
                </a:lnTo>
                <a:lnTo>
                  <a:pt x="8" y="138"/>
                </a:lnTo>
                <a:lnTo>
                  <a:pt x="8" y="142"/>
                </a:lnTo>
                <a:lnTo>
                  <a:pt x="8" y="146"/>
                </a:lnTo>
                <a:lnTo>
                  <a:pt x="12" y="168"/>
                </a:lnTo>
                <a:lnTo>
                  <a:pt x="12" y="176"/>
                </a:lnTo>
                <a:lnTo>
                  <a:pt x="30" y="326"/>
                </a:lnTo>
                <a:lnTo>
                  <a:pt x="36" y="376"/>
                </a:lnTo>
                <a:lnTo>
                  <a:pt x="38" y="388"/>
                </a:lnTo>
                <a:lnTo>
                  <a:pt x="42" y="386"/>
                </a:lnTo>
                <a:lnTo>
                  <a:pt x="50" y="384"/>
                </a:lnTo>
                <a:lnTo>
                  <a:pt x="52" y="386"/>
                </a:lnTo>
                <a:lnTo>
                  <a:pt x="56" y="388"/>
                </a:lnTo>
                <a:lnTo>
                  <a:pt x="60" y="390"/>
                </a:lnTo>
                <a:lnTo>
                  <a:pt x="66" y="386"/>
                </a:lnTo>
                <a:lnTo>
                  <a:pt x="76" y="384"/>
                </a:lnTo>
                <a:lnTo>
                  <a:pt x="88" y="390"/>
                </a:lnTo>
                <a:lnTo>
                  <a:pt x="90" y="392"/>
                </a:lnTo>
                <a:lnTo>
                  <a:pt x="98" y="406"/>
                </a:lnTo>
                <a:lnTo>
                  <a:pt x="100" y="408"/>
                </a:lnTo>
                <a:lnTo>
                  <a:pt x="100" y="412"/>
                </a:lnTo>
                <a:lnTo>
                  <a:pt x="102" y="414"/>
                </a:lnTo>
                <a:lnTo>
                  <a:pt x="104" y="414"/>
                </a:lnTo>
                <a:lnTo>
                  <a:pt x="106" y="414"/>
                </a:lnTo>
                <a:lnTo>
                  <a:pt x="110" y="416"/>
                </a:lnTo>
                <a:lnTo>
                  <a:pt x="114" y="416"/>
                </a:lnTo>
                <a:lnTo>
                  <a:pt x="116" y="416"/>
                </a:lnTo>
                <a:lnTo>
                  <a:pt x="120" y="416"/>
                </a:lnTo>
                <a:lnTo>
                  <a:pt x="124" y="414"/>
                </a:lnTo>
                <a:lnTo>
                  <a:pt x="126" y="414"/>
                </a:lnTo>
                <a:lnTo>
                  <a:pt x="136" y="416"/>
                </a:lnTo>
                <a:lnTo>
                  <a:pt x="140" y="420"/>
                </a:lnTo>
                <a:lnTo>
                  <a:pt x="148" y="426"/>
                </a:lnTo>
                <a:lnTo>
                  <a:pt x="152" y="428"/>
                </a:lnTo>
                <a:lnTo>
                  <a:pt x="158" y="428"/>
                </a:lnTo>
                <a:lnTo>
                  <a:pt x="160" y="428"/>
                </a:lnTo>
                <a:lnTo>
                  <a:pt x="160" y="424"/>
                </a:lnTo>
                <a:lnTo>
                  <a:pt x="162" y="422"/>
                </a:lnTo>
                <a:lnTo>
                  <a:pt x="170" y="418"/>
                </a:lnTo>
                <a:lnTo>
                  <a:pt x="182" y="420"/>
                </a:lnTo>
                <a:lnTo>
                  <a:pt x="186" y="422"/>
                </a:lnTo>
                <a:lnTo>
                  <a:pt x="188" y="424"/>
                </a:lnTo>
                <a:lnTo>
                  <a:pt x="190" y="426"/>
                </a:lnTo>
                <a:lnTo>
                  <a:pt x="192" y="428"/>
                </a:lnTo>
                <a:lnTo>
                  <a:pt x="208" y="424"/>
                </a:lnTo>
                <a:lnTo>
                  <a:pt x="214" y="414"/>
                </a:lnTo>
                <a:lnTo>
                  <a:pt x="216" y="412"/>
                </a:lnTo>
                <a:lnTo>
                  <a:pt x="218" y="410"/>
                </a:lnTo>
                <a:lnTo>
                  <a:pt x="228" y="406"/>
                </a:lnTo>
                <a:lnTo>
                  <a:pt x="230" y="406"/>
                </a:lnTo>
                <a:lnTo>
                  <a:pt x="232" y="412"/>
                </a:lnTo>
                <a:lnTo>
                  <a:pt x="236" y="420"/>
                </a:lnTo>
                <a:lnTo>
                  <a:pt x="238" y="424"/>
                </a:lnTo>
                <a:lnTo>
                  <a:pt x="240" y="424"/>
                </a:lnTo>
                <a:lnTo>
                  <a:pt x="244" y="426"/>
                </a:lnTo>
                <a:lnTo>
                  <a:pt x="248" y="426"/>
                </a:lnTo>
                <a:lnTo>
                  <a:pt x="250" y="426"/>
                </a:lnTo>
                <a:lnTo>
                  <a:pt x="252" y="426"/>
                </a:lnTo>
                <a:lnTo>
                  <a:pt x="264" y="438"/>
                </a:lnTo>
                <a:lnTo>
                  <a:pt x="266" y="440"/>
                </a:lnTo>
                <a:lnTo>
                  <a:pt x="270" y="440"/>
                </a:lnTo>
                <a:lnTo>
                  <a:pt x="290" y="432"/>
                </a:lnTo>
                <a:lnTo>
                  <a:pt x="292" y="430"/>
                </a:lnTo>
                <a:lnTo>
                  <a:pt x="290" y="426"/>
                </a:lnTo>
                <a:lnTo>
                  <a:pt x="290" y="424"/>
                </a:lnTo>
                <a:lnTo>
                  <a:pt x="290" y="420"/>
                </a:lnTo>
                <a:lnTo>
                  <a:pt x="292" y="416"/>
                </a:lnTo>
                <a:lnTo>
                  <a:pt x="294" y="414"/>
                </a:lnTo>
                <a:lnTo>
                  <a:pt x="296" y="414"/>
                </a:lnTo>
                <a:lnTo>
                  <a:pt x="298" y="414"/>
                </a:lnTo>
                <a:lnTo>
                  <a:pt x="300" y="412"/>
                </a:lnTo>
                <a:lnTo>
                  <a:pt x="298" y="398"/>
                </a:lnTo>
                <a:lnTo>
                  <a:pt x="298" y="388"/>
                </a:lnTo>
                <a:lnTo>
                  <a:pt x="300" y="374"/>
                </a:lnTo>
                <a:lnTo>
                  <a:pt x="302" y="370"/>
                </a:lnTo>
                <a:lnTo>
                  <a:pt x="308" y="364"/>
                </a:lnTo>
                <a:lnTo>
                  <a:pt x="308" y="362"/>
                </a:lnTo>
                <a:lnTo>
                  <a:pt x="318" y="366"/>
                </a:lnTo>
                <a:lnTo>
                  <a:pt x="320" y="368"/>
                </a:lnTo>
                <a:lnTo>
                  <a:pt x="320" y="372"/>
                </a:lnTo>
                <a:lnTo>
                  <a:pt x="320" y="376"/>
                </a:lnTo>
                <a:lnTo>
                  <a:pt x="324" y="378"/>
                </a:lnTo>
                <a:lnTo>
                  <a:pt x="334" y="370"/>
                </a:lnTo>
                <a:lnTo>
                  <a:pt x="332" y="360"/>
                </a:lnTo>
                <a:lnTo>
                  <a:pt x="330" y="340"/>
                </a:lnTo>
                <a:lnTo>
                  <a:pt x="332" y="336"/>
                </a:lnTo>
                <a:lnTo>
                  <a:pt x="336" y="330"/>
                </a:lnTo>
                <a:lnTo>
                  <a:pt x="348" y="318"/>
                </a:lnTo>
                <a:lnTo>
                  <a:pt x="354" y="310"/>
                </a:lnTo>
                <a:lnTo>
                  <a:pt x="358" y="310"/>
                </a:lnTo>
                <a:lnTo>
                  <a:pt x="360" y="312"/>
                </a:lnTo>
                <a:lnTo>
                  <a:pt x="362" y="314"/>
                </a:lnTo>
                <a:lnTo>
                  <a:pt x="364" y="316"/>
                </a:lnTo>
                <a:lnTo>
                  <a:pt x="368" y="314"/>
                </a:lnTo>
                <a:lnTo>
                  <a:pt x="378" y="308"/>
                </a:lnTo>
                <a:lnTo>
                  <a:pt x="386" y="298"/>
                </a:lnTo>
                <a:lnTo>
                  <a:pt x="388" y="294"/>
                </a:lnTo>
                <a:lnTo>
                  <a:pt x="392" y="288"/>
                </a:lnTo>
                <a:lnTo>
                  <a:pt x="394" y="286"/>
                </a:lnTo>
                <a:lnTo>
                  <a:pt x="396" y="284"/>
                </a:lnTo>
                <a:lnTo>
                  <a:pt x="400" y="280"/>
                </a:lnTo>
                <a:lnTo>
                  <a:pt x="404" y="276"/>
                </a:lnTo>
                <a:lnTo>
                  <a:pt x="406" y="268"/>
                </a:lnTo>
                <a:lnTo>
                  <a:pt x="406" y="262"/>
                </a:lnTo>
                <a:lnTo>
                  <a:pt x="406" y="256"/>
                </a:lnTo>
                <a:lnTo>
                  <a:pt x="408" y="248"/>
                </a:lnTo>
                <a:lnTo>
                  <a:pt x="410" y="240"/>
                </a:lnTo>
                <a:lnTo>
                  <a:pt x="410" y="232"/>
                </a:lnTo>
                <a:lnTo>
                  <a:pt x="410" y="228"/>
                </a:lnTo>
                <a:lnTo>
                  <a:pt x="408" y="222"/>
                </a:lnTo>
                <a:lnTo>
                  <a:pt x="408" y="220"/>
                </a:lnTo>
                <a:lnTo>
                  <a:pt x="412" y="210"/>
                </a:lnTo>
                <a:lnTo>
                  <a:pt x="416" y="196"/>
                </a:lnTo>
                <a:lnTo>
                  <a:pt x="416" y="192"/>
                </a:lnTo>
                <a:lnTo>
                  <a:pt x="414" y="174"/>
                </a:lnTo>
                <a:lnTo>
                  <a:pt x="408" y="168"/>
                </a:lnTo>
                <a:lnTo>
                  <a:pt x="412" y="158"/>
                </a:lnTo>
                <a:lnTo>
                  <a:pt x="418" y="154"/>
                </a:lnTo>
                <a:lnTo>
                  <a:pt x="410" y="118"/>
                </a:lnTo>
                <a:lnTo>
                  <a:pt x="390" y="0"/>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48" name="Google Shape;848;p8"/>
          <p:cNvGrpSpPr/>
          <p:nvPr/>
        </p:nvGrpSpPr>
        <p:grpSpPr>
          <a:xfrm>
            <a:off x="8345489" y="1727200"/>
            <a:ext cx="1190625" cy="819150"/>
            <a:chOff x="4430" y="1088"/>
            <a:chExt cx="750" cy="516"/>
          </a:xfrm>
        </p:grpSpPr>
        <p:sp>
          <p:nvSpPr>
            <p:cNvPr id="849" name="Google Shape;849;p8"/>
            <p:cNvSpPr/>
            <p:nvPr/>
          </p:nvSpPr>
          <p:spPr>
            <a:xfrm>
              <a:off x="4996" y="1500"/>
              <a:ext cx="184" cy="104"/>
            </a:xfrm>
            <a:custGeom>
              <a:rect b="b" l="l" r="r" t="t"/>
              <a:pathLst>
                <a:path extrusionOk="0" h="104" w="184">
                  <a:moveTo>
                    <a:pt x="180" y="2"/>
                  </a:moveTo>
                  <a:lnTo>
                    <a:pt x="174" y="6"/>
                  </a:lnTo>
                  <a:lnTo>
                    <a:pt x="172" y="10"/>
                  </a:lnTo>
                  <a:lnTo>
                    <a:pt x="170" y="12"/>
                  </a:lnTo>
                  <a:lnTo>
                    <a:pt x="164" y="14"/>
                  </a:lnTo>
                  <a:lnTo>
                    <a:pt x="162" y="12"/>
                  </a:lnTo>
                  <a:lnTo>
                    <a:pt x="150" y="16"/>
                  </a:lnTo>
                  <a:lnTo>
                    <a:pt x="144" y="20"/>
                  </a:lnTo>
                  <a:lnTo>
                    <a:pt x="140" y="26"/>
                  </a:lnTo>
                  <a:lnTo>
                    <a:pt x="138" y="30"/>
                  </a:lnTo>
                  <a:lnTo>
                    <a:pt x="134" y="34"/>
                  </a:lnTo>
                  <a:lnTo>
                    <a:pt x="124" y="36"/>
                  </a:lnTo>
                  <a:lnTo>
                    <a:pt x="122" y="36"/>
                  </a:lnTo>
                  <a:lnTo>
                    <a:pt x="138" y="12"/>
                  </a:lnTo>
                  <a:lnTo>
                    <a:pt x="146" y="6"/>
                  </a:lnTo>
                  <a:lnTo>
                    <a:pt x="148" y="4"/>
                  </a:lnTo>
                  <a:lnTo>
                    <a:pt x="148" y="0"/>
                  </a:lnTo>
                  <a:lnTo>
                    <a:pt x="144" y="0"/>
                  </a:lnTo>
                  <a:lnTo>
                    <a:pt x="140" y="4"/>
                  </a:lnTo>
                  <a:lnTo>
                    <a:pt x="132" y="12"/>
                  </a:lnTo>
                  <a:lnTo>
                    <a:pt x="126" y="20"/>
                  </a:lnTo>
                  <a:lnTo>
                    <a:pt x="122" y="24"/>
                  </a:lnTo>
                  <a:lnTo>
                    <a:pt x="120" y="28"/>
                  </a:lnTo>
                  <a:lnTo>
                    <a:pt x="118" y="30"/>
                  </a:lnTo>
                  <a:lnTo>
                    <a:pt x="108" y="34"/>
                  </a:lnTo>
                  <a:lnTo>
                    <a:pt x="106" y="34"/>
                  </a:lnTo>
                  <a:lnTo>
                    <a:pt x="94" y="36"/>
                  </a:lnTo>
                  <a:lnTo>
                    <a:pt x="82" y="40"/>
                  </a:lnTo>
                  <a:lnTo>
                    <a:pt x="72" y="44"/>
                  </a:lnTo>
                  <a:lnTo>
                    <a:pt x="68" y="48"/>
                  </a:lnTo>
                  <a:lnTo>
                    <a:pt x="66" y="50"/>
                  </a:lnTo>
                  <a:lnTo>
                    <a:pt x="54" y="52"/>
                  </a:lnTo>
                  <a:lnTo>
                    <a:pt x="42" y="54"/>
                  </a:lnTo>
                  <a:lnTo>
                    <a:pt x="34" y="56"/>
                  </a:lnTo>
                  <a:lnTo>
                    <a:pt x="30" y="60"/>
                  </a:lnTo>
                  <a:lnTo>
                    <a:pt x="22" y="68"/>
                  </a:lnTo>
                  <a:lnTo>
                    <a:pt x="14" y="76"/>
                  </a:lnTo>
                  <a:lnTo>
                    <a:pt x="6" y="78"/>
                  </a:lnTo>
                  <a:lnTo>
                    <a:pt x="4" y="82"/>
                  </a:lnTo>
                  <a:lnTo>
                    <a:pt x="2" y="90"/>
                  </a:lnTo>
                  <a:lnTo>
                    <a:pt x="2" y="92"/>
                  </a:lnTo>
                  <a:lnTo>
                    <a:pt x="0" y="96"/>
                  </a:lnTo>
                  <a:lnTo>
                    <a:pt x="2" y="100"/>
                  </a:lnTo>
                  <a:lnTo>
                    <a:pt x="4" y="104"/>
                  </a:lnTo>
                  <a:lnTo>
                    <a:pt x="10" y="102"/>
                  </a:lnTo>
                  <a:lnTo>
                    <a:pt x="16" y="98"/>
                  </a:lnTo>
                  <a:lnTo>
                    <a:pt x="14" y="96"/>
                  </a:lnTo>
                  <a:lnTo>
                    <a:pt x="16" y="92"/>
                  </a:lnTo>
                  <a:lnTo>
                    <a:pt x="18" y="92"/>
                  </a:lnTo>
                  <a:lnTo>
                    <a:pt x="20" y="92"/>
                  </a:lnTo>
                  <a:lnTo>
                    <a:pt x="24" y="92"/>
                  </a:lnTo>
                  <a:lnTo>
                    <a:pt x="24" y="96"/>
                  </a:lnTo>
                  <a:lnTo>
                    <a:pt x="24" y="98"/>
                  </a:lnTo>
                  <a:lnTo>
                    <a:pt x="36" y="96"/>
                  </a:lnTo>
                  <a:lnTo>
                    <a:pt x="40" y="94"/>
                  </a:lnTo>
                  <a:lnTo>
                    <a:pt x="42" y="92"/>
                  </a:lnTo>
                  <a:lnTo>
                    <a:pt x="36" y="92"/>
                  </a:lnTo>
                  <a:lnTo>
                    <a:pt x="44" y="88"/>
                  </a:lnTo>
                  <a:lnTo>
                    <a:pt x="54" y="82"/>
                  </a:lnTo>
                  <a:lnTo>
                    <a:pt x="80" y="70"/>
                  </a:lnTo>
                  <a:lnTo>
                    <a:pt x="84" y="68"/>
                  </a:lnTo>
                  <a:lnTo>
                    <a:pt x="90" y="64"/>
                  </a:lnTo>
                  <a:lnTo>
                    <a:pt x="100" y="58"/>
                  </a:lnTo>
                  <a:lnTo>
                    <a:pt x="104" y="60"/>
                  </a:lnTo>
                  <a:lnTo>
                    <a:pt x="108" y="56"/>
                  </a:lnTo>
                  <a:lnTo>
                    <a:pt x="118" y="52"/>
                  </a:lnTo>
                  <a:lnTo>
                    <a:pt x="120" y="50"/>
                  </a:lnTo>
                  <a:lnTo>
                    <a:pt x="132" y="44"/>
                  </a:lnTo>
                  <a:lnTo>
                    <a:pt x="140" y="38"/>
                  </a:lnTo>
                  <a:lnTo>
                    <a:pt x="146" y="34"/>
                  </a:lnTo>
                  <a:lnTo>
                    <a:pt x="168" y="16"/>
                  </a:lnTo>
                  <a:lnTo>
                    <a:pt x="184" y="0"/>
                  </a:lnTo>
                  <a:lnTo>
                    <a:pt x="180" y="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0" name="Google Shape;850;p8"/>
            <p:cNvSpPr/>
            <p:nvPr/>
          </p:nvSpPr>
          <p:spPr>
            <a:xfrm>
              <a:off x="4430" y="1088"/>
              <a:ext cx="600" cy="490"/>
            </a:xfrm>
            <a:custGeom>
              <a:rect b="b" l="l" r="r" t="t"/>
              <a:pathLst>
                <a:path extrusionOk="0" h="490" w="600">
                  <a:moveTo>
                    <a:pt x="580" y="452"/>
                  </a:moveTo>
                  <a:lnTo>
                    <a:pt x="600" y="434"/>
                  </a:lnTo>
                  <a:lnTo>
                    <a:pt x="596" y="430"/>
                  </a:lnTo>
                  <a:lnTo>
                    <a:pt x="594" y="428"/>
                  </a:lnTo>
                  <a:lnTo>
                    <a:pt x="590" y="424"/>
                  </a:lnTo>
                  <a:lnTo>
                    <a:pt x="586" y="404"/>
                  </a:lnTo>
                  <a:lnTo>
                    <a:pt x="584" y="394"/>
                  </a:lnTo>
                  <a:lnTo>
                    <a:pt x="576" y="348"/>
                  </a:lnTo>
                  <a:lnTo>
                    <a:pt x="574" y="342"/>
                  </a:lnTo>
                  <a:lnTo>
                    <a:pt x="574" y="338"/>
                  </a:lnTo>
                  <a:lnTo>
                    <a:pt x="572" y="338"/>
                  </a:lnTo>
                  <a:lnTo>
                    <a:pt x="570" y="336"/>
                  </a:lnTo>
                  <a:lnTo>
                    <a:pt x="570" y="326"/>
                  </a:lnTo>
                  <a:lnTo>
                    <a:pt x="572" y="270"/>
                  </a:lnTo>
                  <a:lnTo>
                    <a:pt x="572" y="262"/>
                  </a:lnTo>
                  <a:lnTo>
                    <a:pt x="572" y="260"/>
                  </a:lnTo>
                  <a:lnTo>
                    <a:pt x="572" y="256"/>
                  </a:lnTo>
                  <a:lnTo>
                    <a:pt x="572" y="254"/>
                  </a:lnTo>
                  <a:lnTo>
                    <a:pt x="568" y="248"/>
                  </a:lnTo>
                  <a:lnTo>
                    <a:pt x="570" y="244"/>
                  </a:lnTo>
                  <a:lnTo>
                    <a:pt x="568" y="236"/>
                  </a:lnTo>
                  <a:lnTo>
                    <a:pt x="552" y="174"/>
                  </a:lnTo>
                  <a:lnTo>
                    <a:pt x="550" y="164"/>
                  </a:lnTo>
                  <a:lnTo>
                    <a:pt x="542" y="156"/>
                  </a:lnTo>
                  <a:lnTo>
                    <a:pt x="540" y="156"/>
                  </a:lnTo>
                  <a:lnTo>
                    <a:pt x="538" y="158"/>
                  </a:lnTo>
                  <a:lnTo>
                    <a:pt x="538" y="162"/>
                  </a:lnTo>
                  <a:lnTo>
                    <a:pt x="536" y="164"/>
                  </a:lnTo>
                  <a:lnTo>
                    <a:pt x="532" y="164"/>
                  </a:lnTo>
                  <a:lnTo>
                    <a:pt x="530" y="158"/>
                  </a:lnTo>
                  <a:lnTo>
                    <a:pt x="532" y="152"/>
                  </a:lnTo>
                  <a:lnTo>
                    <a:pt x="532" y="144"/>
                  </a:lnTo>
                  <a:lnTo>
                    <a:pt x="532" y="142"/>
                  </a:lnTo>
                  <a:lnTo>
                    <a:pt x="532" y="140"/>
                  </a:lnTo>
                  <a:lnTo>
                    <a:pt x="528" y="128"/>
                  </a:lnTo>
                  <a:lnTo>
                    <a:pt x="522" y="118"/>
                  </a:lnTo>
                  <a:lnTo>
                    <a:pt x="516" y="108"/>
                  </a:lnTo>
                  <a:lnTo>
                    <a:pt x="516" y="92"/>
                  </a:lnTo>
                  <a:lnTo>
                    <a:pt x="518" y="90"/>
                  </a:lnTo>
                  <a:lnTo>
                    <a:pt x="520" y="86"/>
                  </a:lnTo>
                  <a:lnTo>
                    <a:pt x="516" y="62"/>
                  </a:lnTo>
                  <a:lnTo>
                    <a:pt x="516" y="60"/>
                  </a:lnTo>
                  <a:lnTo>
                    <a:pt x="514" y="58"/>
                  </a:lnTo>
                  <a:lnTo>
                    <a:pt x="512" y="54"/>
                  </a:lnTo>
                  <a:lnTo>
                    <a:pt x="508" y="52"/>
                  </a:lnTo>
                  <a:lnTo>
                    <a:pt x="506" y="50"/>
                  </a:lnTo>
                  <a:lnTo>
                    <a:pt x="506" y="46"/>
                  </a:lnTo>
                  <a:lnTo>
                    <a:pt x="504" y="42"/>
                  </a:lnTo>
                  <a:lnTo>
                    <a:pt x="504" y="36"/>
                  </a:lnTo>
                  <a:lnTo>
                    <a:pt x="504" y="26"/>
                  </a:lnTo>
                  <a:lnTo>
                    <a:pt x="498" y="6"/>
                  </a:lnTo>
                  <a:lnTo>
                    <a:pt x="496" y="0"/>
                  </a:lnTo>
                  <a:lnTo>
                    <a:pt x="494" y="0"/>
                  </a:lnTo>
                  <a:lnTo>
                    <a:pt x="472" y="6"/>
                  </a:lnTo>
                  <a:lnTo>
                    <a:pt x="448" y="12"/>
                  </a:lnTo>
                  <a:lnTo>
                    <a:pt x="418" y="20"/>
                  </a:lnTo>
                  <a:lnTo>
                    <a:pt x="380" y="26"/>
                  </a:lnTo>
                  <a:lnTo>
                    <a:pt x="374" y="30"/>
                  </a:lnTo>
                  <a:lnTo>
                    <a:pt x="372" y="28"/>
                  </a:lnTo>
                  <a:lnTo>
                    <a:pt x="368" y="28"/>
                  </a:lnTo>
                  <a:lnTo>
                    <a:pt x="366" y="30"/>
                  </a:lnTo>
                  <a:lnTo>
                    <a:pt x="354" y="36"/>
                  </a:lnTo>
                  <a:lnTo>
                    <a:pt x="342" y="48"/>
                  </a:lnTo>
                  <a:lnTo>
                    <a:pt x="334" y="56"/>
                  </a:lnTo>
                  <a:lnTo>
                    <a:pt x="330" y="58"/>
                  </a:lnTo>
                  <a:lnTo>
                    <a:pt x="324" y="66"/>
                  </a:lnTo>
                  <a:lnTo>
                    <a:pt x="316" y="80"/>
                  </a:lnTo>
                  <a:lnTo>
                    <a:pt x="314" y="82"/>
                  </a:lnTo>
                  <a:lnTo>
                    <a:pt x="310" y="88"/>
                  </a:lnTo>
                  <a:lnTo>
                    <a:pt x="306" y="94"/>
                  </a:lnTo>
                  <a:lnTo>
                    <a:pt x="302" y="100"/>
                  </a:lnTo>
                  <a:lnTo>
                    <a:pt x="298" y="106"/>
                  </a:lnTo>
                  <a:lnTo>
                    <a:pt x="300" y="106"/>
                  </a:lnTo>
                  <a:lnTo>
                    <a:pt x="300" y="108"/>
                  </a:lnTo>
                  <a:lnTo>
                    <a:pt x="302" y="110"/>
                  </a:lnTo>
                  <a:lnTo>
                    <a:pt x="302" y="112"/>
                  </a:lnTo>
                  <a:lnTo>
                    <a:pt x="302" y="114"/>
                  </a:lnTo>
                  <a:lnTo>
                    <a:pt x="300" y="116"/>
                  </a:lnTo>
                  <a:lnTo>
                    <a:pt x="296" y="120"/>
                  </a:lnTo>
                  <a:lnTo>
                    <a:pt x="286" y="134"/>
                  </a:lnTo>
                  <a:lnTo>
                    <a:pt x="282" y="138"/>
                  </a:lnTo>
                  <a:lnTo>
                    <a:pt x="280" y="142"/>
                  </a:lnTo>
                  <a:lnTo>
                    <a:pt x="276" y="142"/>
                  </a:lnTo>
                  <a:lnTo>
                    <a:pt x="272" y="144"/>
                  </a:lnTo>
                  <a:lnTo>
                    <a:pt x="272" y="146"/>
                  </a:lnTo>
                  <a:lnTo>
                    <a:pt x="264" y="154"/>
                  </a:lnTo>
                  <a:lnTo>
                    <a:pt x="260" y="158"/>
                  </a:lnTo>
                  <a:lnTo>
                    <a:pt x="260" y="160"/>
                  </a:lnTo>
                  <a:lnTo>
                    <a:pt x="260" y="162"/>
                  </a:lnTo>
                  <a:lnTo>
                    <a:pt x="260" y="164"/>
                  </a:lnTo>
                  <a:lnTo>
                    <a:pt x="266" y="164"/>
                  </a:lnTo>
                  <a:lnTo>
                    <a:pt x="270" y="164"/>
                  </a:lnTo>
                  <a:lnTo>
                    <a:pt x="272" y="164"/>
                  </a:lnTo>
                  <a:lnTo>
                    <a:pt x="278" y="162"/>
                  </a:lnTo>
                  <a:lnTo>
                    <a:pt x="282" y="164"/>
                  </a:lnTo>
                  <a:lnTo>
                    <a:pt x="282" y="166"/>
                  </a:lnTo>
                  <a:lnTo>
                    <a:pt x="280" y="168"/>
                  </a:lnTo>
                  <a:lnTo>
                    <a:pt x="276" y="170"/>
                  </a:lnTo>
                  <a:lnTo>
                    <a:pt x="276" y="172"/>
                  </a:lnTo>
                  <a:lnTo>
                    <a:pt x="276" y="174"/>
                  </a:lnTo>
                  <a:lnTo>
                    <a:pt x="282" y="174"/>
                  </a:lnTo>
                  <a:lnTo>
                    <a:pt x="284" y="170"/>
                  </a:lnTo>
                  <a:lnTo>
                    <a:pt x="286" y="172"/>
                  </a:lnTo>
                  <a:lnTo>
                    <a:pt x="284" y="178"/>
                  </a:lnTo>
                  <a:lnTo>
                    <a:pt x="284" y="180"/>
                  </a:lnTo>
                  <a:lnTo>
                    <a:pt x="280" y="188"/>
                  </a:lnTo>
                  <a:lnTo>
                    <a:pt x="278" y="188"/>
                  </a:lnTo>
                  <a:lnTo>
                    <a:pt x="278" y="192"/>
                  </a:lnTo>
                  <a:lnTo>
                    <a:pt x="282" y="202"/>
                  </a:lnTo>
                  <a:lnTo>
                    <a:pt x="288" y="220"/>
                  </a:lnTo>
                  <a:lnTo>
                    <a:pt x="286" y="224"/>
                  </a:lnTo>
                  <a:lnTo>
                    <a:pt x="284" y="226"/>
                  </a:lnTo>
                  <a:lnTo>
                    <a:pt x="282" y="226"/>
                  </a:lnTo>
                  <a:lnTo>
                    <a:pt x="280" y="228"/>
                  </a:lnTo>
                  <a:lnTo>
                    <a:pt x="276" y="228"/>
                  </a:lnTo>
                  <a:lnTo>
                    <a:pt x="274" y="228"/>
                  </a:lnTo>
                  <a:lnTo>
                    <a:pt x="272" y="228"/>
                  </a:lnTo>
                  <a:lnTo>
                    <a:pt x="270" y="228"/>
                  </a:lnTo>
                  <a:lnTo>
                    <a:pt x="254" y="242"/>
                  </a:lnTo>
                  <a:lnTo>
                    <a:pt x="254" y="244"/>
                  </a:lnTo>
                  <a:lnTo>
                    <a:pt x="250" y="250"/>
                  </a:lnTo>
                  <a:lnTo>
                    <a:pt x="248" y="254"/>
                  </a:lnTo>
                  <a:lnTo>
                    <a:pt x="242" y="258"/>
                  </a:lnTo>
                  <a:lnTo>
                    <a:pt x="226" y="268"/>
                  </a:lnTo>
                  <a:lnTo>
                    <a:pt x="222" y="268"/>
                  </a:lnTo>
                  <a:lnTo>
                    <a:pt x="214" y="268"/>
                  </a:lnTo>
                  <a:lnTo>
                    <a:pt x="210" y="268"/>
                  </a:lnTo>
                  <a:lnTo>
                    <a:pt x="196" y="272"/>
                  </a:lnTo>
                  <a:lnTo>
                    <a:pt x="186" y="276"/>
                  </a:lnTo>
                  <a:lnTo>
                    <a:pt x="178" y="280"/>
                  </a:lnTo>
                  <a:lnTo>
                    <a:pt x="176" y="280"/>
                  </a:lnTo>
                  <a:lnTo>
                    <a:pt x="174" y="280"/>
                  </a:lnTo>
                  <a:lnTo>
                    <a:pt x="170" y="280"/>
                  </a:lnTo>
                  <a:lnTo>
                    <a:pt x="164" y="278"/>
                  </a:lnTo>
                  <a:lnTo>
                    <a:pt x="162" y="276"/>
                  </a:lnTo>
                  <a:lnTo>
                    <a:pt x="160" y="274"/>
                  </a:lnTo>
                  <a:lnTo>
                    <a:pt x="158" y="274"/>
                  </a:lnTo>
                  <a:lnTo>
                    <a:pt x="156" y="272"/>
                  </a:lnTo>
                  <a:lnTo>
                    <a:pt x="154" y="272"/>
                  </a:lnTo>
                  <a:lnTo>
                    <a:pt x="136" y="272"/>
                  </a:lnTo>
                  <a:lnTo>
                    <a:pt x="122" y="274"/>
                  </a:lnTo>
                  <a:lnTo>
                    <a:pt x="102" y="278"/>
                  </a:lnTo>
                  <a:lnTo>
                    <a:pt x="92" y="280"/>
                  </a:lnTo>
                  <a:lnTo>
                    <a:pt x="84" y="282"/>
                  </a:lnTo>
                  <a:lnTo>
                    <a:pt x="76" y="284"/>
                  </a:lnTo>
                  <a:lnTo>
                    <a:pt x="56" y="294"/>
                  </a:lnTo>
                  <a:lnTo>
                    <a:pt x="54" y="296"/>
                  </a:lnTo>
                  <a:lnTo>
                    <a:pt x="44" y="302"/>
                  </a:lnTo>
                  <a:lnTo>
                    <a:pt x="40" y="302"/>
                  </a:lnTo>
                  <a:lnTo>
                    <a:pt x="42" y="304"/>
                  </a:lnTo>
                  <a:lnTo>
                    <a:pt x="44" y="314"/>
                  </a:lnTo>
                  <a:lnTo>
                    <a:pt x="44" y="318"/>
                  </a:lnTo>
                  <a:lnTo>
                    <a:pt x="44" y="324"/>
                  </a:lnTo>
                  <a:lnTo>
                    <a:pt x="48" y="332"/>
                  </a:lnTo>
                  <a:lnTo>
                    <a:pt x="52" y="336"/>
                  </a:lnTo>
                  <a:lnTo>
                    <a:pt x="56" y="338"/>
                  </a:lnTo>
                  <a:lnTo>
                    <a:pt x="58" y="338"/>
                  </a:lnTo>
                  <a:lnTo>
                    <a:pt x="60" y="338"/>
                  </a:lnTo>
                  <a:lnTo>
                    <a:pt x="62" y="342"/>
                  </a:lnTo>
                  <a:lnTo>
                    <a:pt x="64" y="340"/>
                  </a:lnTo>
                  <a:lnTo>
                    <a:pt x="68" y="348"/>
                  </a:lnTo>
                  <a:lnTo>
                    <a:pt x="68" y="350"/>
                  </a:lnTo>
                  <a:lnTo>
                    <a:pt x="68" y="354"/>
                  </a:lnTo>
                  <a:lnTo>
                    <a:pt x="68" y="356"/>
                  </a:lnTo>
                  <a:lnTo>
                    <a:pt x="68" y="358"/>
                  </a:lnTo>
                  <a:lnTo>
                    <a:pt x="66" y="360"/>
                  </a:lnTo>
                  <a:lnTo>
                    <a:pt x="60" y="366"/>
                  </a:lnTo>
                  <a:lnTo>
                    <a:pt x="50" y="378"/>
                  </a:lnTo>
                  <a:lnTo>
                    <a:pt x="38" y="394"/>
                  </a:lnTo>
                  <a:lnTo>
                    <a:pt x="24" y="408"/>
                  </a:lnTo>
                  <a:lnTo>
                    <a:pt x="18" y="416"/>
                  </a:lnTo>
                  <a:lnTo>
                    <a:pt x="4" y="428"/>
                  </a:lnTo>
                  <a:lnTo>
                    <a:pt x="0" y="430"/>
                  </a:lnTo>
                  <a:lnTo>
                    <a:pt x="6" y="460"/>
                  </a:lnTo>
                  <a:lnTo>
                    <a:pt x="24" y="458"/>
                  </a:lnTo>
                  <a:lnTo>
                    <a:pt x="34" y="456"/>
                  </a:lnTo>
                  <a:lnTo>
                    <a:pt x="44" y="454"/>
                  </a:lnTo>
                  <a:lnTo>
                    <a:pt x="58" y="452"/>
                  </a:lnTo>
                  <a:lnTo>
                    <a:pt x="80" y="448"/>
                  </a:lnTo>
                  <a:lnTo>
                    <a:pt x="128" y="438"/>
                  </a:lnTo>
                  <a:lnTo>
                    <a:pt x="144" y="436"/>
                  </a:lnTo>
                  <a:lnTo>
                    <a:pt x="174" y="430"/>
                  </a:lnTo>
                  <a:lnTo>
                    <a:pt x="182" y="428"/>
                  </a:lnTo>
                  <a:lnTo>
                    <a:pt x="192" y="426"/>
                  </a:lnTo>
                  <a:lnTo>
                    <a:pt x="200" y="424"/>
                  </a:lnTo>
                  <a:lnTo>
                    <a:pt x="208" y="424"/>
                  </a:lnTo>
                  <a:lnTo>
                    <a:pt x="222" y="422"/>
                  </a:lnTo>
                  <a:lnTo>
                    <a:pt x="228" y="420"/>
                  </a:lnTo>
                  <a:lnTo>
                    <a:pt x="232" y="418"/>
                  </a:lnTo>
                  <a:lnTo>
                    <a:pt x="244" y="416"/>
                  </a:lnTo>
                  <a:lnTo>
                    <a:pt x="250" y="416"/>
                  </a:lnTo>
                  <a:lnTo>
                    <a:pt x="254" y="414"/>
                  </a:lnTo>
                  <a:lnTo>
                    <a:pt x="264" y="412"/>
                  </a:lnTo>
                  <a:lnTo>
                    <a:pt x="268" y="412"/>
                  </a:lnTo>
                  <a:lnTo>
                    <a:pt x="272" y="412"/>
                  </a:lnTo>
                  <a:lnTo>
                    <a:pt x="304" y="404"/>
                  </a:lnTo>
                  <a:lnTo>
                    <a:pt x="312" y="402"/>
                  </a:lnTo>
                  <a:lnTo>
                    <a:pt x="320" y="402"/>
                  </a:lnTo>
                  <a:lnTo>
                    <a:pt x="340" y="398"/>
                  </a:lnTo>
                  <a:lnTo>
                    <a:pt x="372" y="390"/>
                  </a:lnTo>
                  <a:lnTo>
                    <a:pt x="406" y="382"/>
                  </a:lnTo>
                  <a:lnTo>
                    <a:pt x="408" y="382"/>
                  </a:lnTo>
                  <a:lnTo>
                    <a:pt x="416" y="386"/>
                  </a:lnTo>
                  <a:lnTo>
                    <a:pt x="426" y="394"/>
                  </a:lnTo>
                  <a:lnTo>
                    <a:pt x="432" y="394"/>
                  </a:lnTo>
                  <a:lnTo>
                    <a:pt x="436" y="398"/>
                  </a:lnTo>
                  <a:lnTo>
                    <a:pt x="440" y="402"/>
                  </a:lnTo>
                  <a:lnTo>
                    <a:pt x="442" y="406"/>
                  </a:lnTo>
                  <a:lnTo>
                    <a:pt x="444" y="418"/>
                  </a:lnTo>
                  <a:lnTo>
                    <a:pt x="444" y="420"/>
                  </a:lnTo>
                  <a:lnTo>
                    <a:pt x="450" y="428"/>
                  </a:lnTo>
                  <a:lnTo>
                    <a:pt x="452" y="430"/>
                  </a:lnTo>
                  <a:lnTo>
                    <a:pt x="454" y="434"/>
                  </a:lnTo>
                  <a:lnTo>
                    <a:pt x="464" y="436"/>
                  </a:lnTo>
                  <a:lnTo>
                    <a:pt x="476" y="436"/>
                  </a:lnTo>
                  <a:lnTo>
                    <a:pt x="478" y="436"/>
                  </a:lnTo>
                  <a:lnTo>
                    <a:pt x="484" y="440"/>
                  </a:lnTo>
                  <a:lnTo>
                    <a:pt x="484" y="442"/>
                  </a:lnTo>
                  <a:lnTo>
                    <a:pt x="500" y="448"/>
                  </a:lnTo>
                  <a:lnTo>
                    <a:pt x="506" y="448"/>
                  </a:lnTo>
                  <a:lnTo>
                    <a:pt x="524" y="454"/>
                  </a:lnTo>
                  <a:lnTo>
                    <a:pt x="530" y="456"/>
                  </a:lnTo>
                  <a:lnTo>
                    <a:pt x="554" y="464"/>
                  </a:lnTo>
                  <a:lnTo>
                    <a:pt x="558" y="464"/>
                  </a:lnTo>
                  <a:lnTo>
                    <a:pt x="564" y="466"/>
                  </a:lnTo>
                  <a:lnTo>
                    <a:pt x="568" y="468"/>
                  </a:lnTo>
                  <a:lnTo>
                    <a:pt x="562" y="450"/>
                  </a:lnTo>
                  <a:lnTo>
                    <a:pt x="562" y="448"/>
                  </a:lnTo>
                  <a:lnTo>
                    <a:pt x="560" y="446"/>
                  </a:lnTo>
                  <a:lnTo>
                    <a:pt x="556" y="444"/>
                  </a:lnTo>
                  <a:lnTo>
                    <a:pt x="552" y="438"/>
                  </a:lnTo>
                  <a:lnTo>
                    <a:pt x="554" y="434"/>
                  </a:lnTo>
                  <a:lnTo>
                    <a:pt x="564" y="446"/>
                  </a:lnTo>
                  <a:lnTo>
                    <a:pt x="566" y="448"/>
                  </a:lnTo>
                  <a:lnTo>
                    <a:pt x="568" y="456"/>
                  </a:lnTo>
                  <a:lnTo>
                    <a:pt x="570" y="458"/>
                  </a:lnTo>
                  <a:lnTo>
                    <a:pt x="570" y="462"/>
                  </a:lnTo>
                  <a:lnTo>
                    <a:pt x="570" y="470"/>
                  </a:lnTo>
                  <a:lnTo>
                    <a:pt x="570" y="472"/>
                  </a:lnTo>
                  <a:lnTo>
                    <a:pt x="570" y="476"/>
                  </a:lnTo>
                  <a:lnTo>
                    <a:pt x="570" y="482"/>
                  </a:lnTo>
                  <a:lnTo>
                    <a:pt x="570" y="490"/>
                  </a:lnTo>
                  <a:lnTo>
                    <a:pt x="580" y="484"/>
                  </a:lnTo>
                  <a:lnTo>
                    <a:pt x="582" y="478"/>
                  </a:lnTo>
                  <a:lnTo>
                    <a:pt x="584" y="472"/>
                  </a:lnTo>
                  <a:lnTo>
                    <a:pt x="588" y="468"/>
                  </a:lnTo>
                  <a:lnTo>
                    <a:pt x="590" y="466"/>
                  </a:lnTo>
                  <a:lnTo>
                    <a:pt x="592" y="462"/>
                  </a:lnTo>
                  <a:lnTo>
                    <a:pt x="590" y="460"/>
                  </a:lnTo>
                  <a:lnTo>
                    <a:pt x="580" y="452"/>
                  </a:lnTo>
                  <a:close/>
                </a:path>
              </a:pathLst>
            </a:custGeom>
            <a:solidFill>
              <a:srgbClr val="DDD9C3"/>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51" name="Google Shape;851;p8"/>
          <p:cNvGrpSpPr/>
          <p:nvPr/>
        </p:nvGrpSpPr>
        <p:grpSpPr>
          <a:xfrm>
            <a:off x="1849438" y="4826000"/>
            <a:ext cx="1612900" cy="1066800"/>
            <a:chOff x="338" y="3040"/>
            <a:chExt cx="1016" cy="672"/>
          </a:xfrm>
        </p:grpSpPr>
        <p:sp>
          <p:nvSpPr>
            <p:cNvPr id="852" name="Google Shape;852;p8">
              <a:hlinkClick action="ppaction://hlinksldjump" r:id="rId5"/>
            </p:cNvPr>
            <p:cNvSpPr/>
            <p:nvPr/>
          </p:nvSpPr>
          <p:spPr>
            <a:xfrm>
              <a:off x="504" y="3040"/>
              <a:ext cx="850" cy="664"/>
            </a:xfrm>
            <a:custGeom>
              <a:rect b="b" l="l" r="r" t="t"/>
              <a:pathLst>
                <a:path extrusionOk="0" h="664" w="850">
                  <a:moveTo>
                    <a:pt x="84" y="484"/>
                  </a:moveTo>
                  <a:lnTo>
                    <a:pt x="84" y="486"/>
                  </a:lnTo>
                  <a:lnTo>
                    <a:pt x="74" y="490"/>
                  </a:lnTo>
                  <a:lnTo>
                    <a:pt x="74" y="488"/>
                  </a:lnTo>
                  <a:lnTo>
                    <a:pt x="74" y="486"/>
                  </a:lnTo>
                  <a:lnTo>
                    <a:pt x="74" y="488"/>
                  </a:lnTo>
                  <a:lnTo>
                    <a:pt x="64" y="484"/>
                  </a:lnTo>
                  <a:lnTo>
                    <a:pt x="70" y="484"/>
                  </a:lnTo>
                  <a:lnTo>
                    <a:pt x="78" y="480"/>
                  </a:lnTo>
                  <a:lnTo>
                    <a:pt x="74" y="480"/>
                  </a:lnTo>
                  <a:lnTo>
                    <a:pt x="76" y="474"/>
                  </a:lnTo>
                  <a:lnTo>
                    <a:pt x="74" y="470"/>
                  </a:lnTo>
                  <a:lnTo>
                    <a:pt x="82" y="468"/>
                  </a:lnTo>
                  <a:lnTo>
                    <a:pt x="74" y="466"/>
                  </a:lnTo>
                  <a:lnTo>
                    <a:pt x="74" y="468"/>
                  </a:lnTo>
                  <a:lnTo>
                    <a:pt x="74" y="466"/>
                  </a:lnTo>
                  <a:lnTo>
                    <a:pt x="72" y="458"/>
                  </a:lnTo>
                  <a:lnTo>
                    <a:pt x="74" y="458"/>
                  </a:lnTo>
                  <a:lnTo>
                    <a:pt x="74" y="462"/>
                  </a:lnTo>
                  <a:lnTo>
                    <a:pt x="74" y="456"/>
                  </a:lnTo>
                  <a:lnTo>
                    <a:pt x="82" y="452"/>
                  </a:lnTo>
                  <a:lnTo>
                    <a:pt x="74" y="428"/>
                  </a:lnTo>
                  <a:lnTo>
                    <a:pt x="76" y="424"/>
                  </a:lnTo>
                  <a:lnTo>
                    <a:pt x="74" y="422"/>
                  </a:lnTo>
                  <a:lnTo>
                    <a:pt x="78" y="422"/>
                  </a:lnTo>
                  <a:lnTo>
                    <a:pt x="74" y="422"/>
                  </a:lnTo>
                  <a:lnTo>
                    <a:pt x="74" y="424"/>
                  </a:lnTo>
                  <a:lnTo>
                    <a:pt x="74" y="422"/>
                  </a:lnTo>
                  <a:lnTo>
                    <a:pt x="72" y="418"/>
                  </a:lnTo>
                  <a:lnTo>
                    <a:pt x="78" y="410"/>
                  </a:lnTo>
                  <a:lnTo>
                    <a:pt x="80" y="408"/>
                  </a:lnTo>
                  <a:lnTo>
                    <a:pt x="88" y="406"/>
                  </a:lnTo>
                  <a:lnTo>
                    <a:pt x="84" y="406"/>
                  </a:lnTo>
                  <a:lnTo>
                    <a:pt x="84" y="402"/>
                  </a:lnTo>
                  <a:lnTo>
                    <a:pt x="82" y="406"/>
                  </a:lnTo>
                  <a:lnTo>
                    <a:pt x="78" y="406"/>
                  </a:lnTo>
                  <a:lnTo>
                    <a:pt x="74" y="414"/>
                  </a:lnTo>
                  <a:lnTo>
                    <a:pt x="68" y="414"/>
                  </a:lnTo>
                  <a:lnTo>
                    <a:pt x="70" y="418"/>
                  </a:lnTo>
                  <a:lnTo>
                    <a:pt x="66" y="418"/>
                  </a:lnTo>
                  <a:lnTo>
                    <a:pt x="72" y="422"/>
                  </a:lnTo>
                  <a:lnTo>
                    <a:pt x="68" y="430"/>
                  </a:lnTo>
                  <a:lnTo>
                    <a:pt x="62" y="428"/>
                  </a:lnTo>
                  <a:lnTo>
                    <a:pt x="60" y="432"/>
                  </a:lnTo>
                  <a:lnTo>
                    <a:pt x="48" y="432"/>
                  </a:lnTo>
                  <a:lnTo>
                    <a:pt x="30" y="428"/>
                  </a:lnTo>
                  <a:lnTo>
                    <a:pt x="28" y="422"/>
                  </a:lnTo>
                  <a:lnTo>
                    <a:pt x="32" y="422"/>
                  </a:lnTo>
                  <a:lnTo>
                    <a:pt x="26" y="416"/>
                  </a:lnTo>
                  <a:lnTo>
                    <a:pt x="22" y="410"/>
                  </a:lnTo>
                  <a:lnTo>
                    <a:pt x="22" y="406"/>
                  </a:lnTo>
                  <a:lnTo>
                    <a:pt x="20" y="406"/>
                  </a:lnTo>
                  <a:lnTo>
                    <a:pt x="12" y="402"/>
                  </a:lnTo>
                  <a:lnTo>
                    <a:pt x="12" y="400"/>
                  </a:lnTo>
                  <a:lnTo>
                    <a:pt x="16" y="398"/>
                  </a:lnTo>
                  <a:lnTo>
                    <a:pt x="16" y="396"/>
                  </a:lnTo>
                  <a:lnTo>
                    <a:pt x="10" y="396"/>
                  </a:lnTo>
                  <a:lnTo>
                    <a:pt x="8" y="394"/>
                  </a:lnTo>
                  <a:lnTo>
                    <a:pt x="18" y="390"/>
                  </a:lnTo>
                  <a:lnTo>
                    <a:pt x="18" y="388"/>
                  </a:lnTo>
                  <a:lnTo>
                    <a:pt x="22" y="386"/>
                  </a:lnTo>
                  <a:lnTo>
                    <a:pt x="22" y="380"/>
                  </a:lnTo>
                  <a:lnTo>
                    <a:pt x="22" y="384"/>
                  </a:lnTo>
                  <a:lnTo>
                    <a:pt x="28" y="384"/>
                  </a:lnTo>
                  <a:lnTo>
                    <a:pt x="26" y="386"/>
                  </a:lnTo>
                  <a:lnTo>
                    <a:pt x="26" y="388"/>
                  </a:lnTo>
                  <a:lnTo>
                    <a:pt x="34" y="390"/>
                  </a:lnTo>
                  <a:lnTo>
                    <a:pt x="34" y="394"/>
                  </a:lnTo>
                  <a:lnTo>
                    <a:pt x="30" y="398"/>
                  </a:lnTo>
                  <a:lnTo>
                    <a:pt x="42" y="392"/>
                  </a:lnTo>
                  <a:lnTo>
                    <a:pt x="44" y="394"/>
                  </a:lnTo>
                  <a:lnTo>
                    <a:pt x="44" y="400"/>
                  </a:lnTo>
                  <a:lnTo>
                    <a:pt x="52" y="398"/>
                  </a:lnTo>
                  <a:lnTo>
                    <a:pt x="52" y="396"/>
                  </a:lnTo>
                  <a:lnTo>
                    <a:pt x="54" y="396"/>
                  </a:lnTo>
                  <a:lnTo>
                    <a:pt x="44" y="390"/>
                  </a:lnTo>
                  <a:lnTo>
                    <a:pt x="52" y="390"/>
                  </a:lnTo>
                  <a:lnTo>
                    <a:pt x="48" y="388"/>
                  </a:lnTo>
                  <a:lnTo>
                    <a:pt x="50" y="386"/>
                  </a:lnTo>
                  <a:lnTo>
                    <a:pt x="44" y="388"/>
                  </a:lnTo>
                  <a:lnTo>
                    <a:pt x="28" y="388"/>
                  </a:lnTo>
                  <a:lnTo>
                    <a:pt x="28" y="384"/>
                  </a:lnTo>
                  <a:lnTo>
                    <a:pt x="22" y="380"/>
                  </a:lnTo>
                  <a:lnTo>
                    <a:pt x="20" y="380"/>
                  </a:lnTo>
                  <a:lnTo>
                    <a:pt x="18" y="382"/>
                  </a:lnTo>
                  <a:lnTo>
                    <a:pt x="18" y="380"/>
                  </a:lnTo>
                  <a:lnTo>
                    <a:pt x="16" y="380"/>
                  </a:lnTo>
                  <a:lnTo>
                    <a:pt x="26" y="376"/>
                  </a:lnTo>
                  <a:lnTo>
                    <a:pt x="22" y="374"/>
                  </a:lnTo>
                  <a:lnTo>
                    <a:pt x="20" y="376"/>
                  </a:lnTo>
                  <a:lnTo>
                    <a:pt x="18" y="372"/>
                  </a:lnTo>
                  <a:lnTo>
                    <a:pt x="22" y="370"/>
                  </a:lnTo>
                  <a:lnTo>
                    <a:pt x="22" y="368"/>
                  </a:lnTo>
                  <a:lnTo>
                    <a:pt x="22" y="370"/>
                  </a:lnTo>
                  <a:lnTo>
                    <a:pt x="20" y="372"/>
                  </a:lnTo>
                  <a:lnTo>
                    <a:pt x="14" y="368"/>
                  </a:lnTo>
                  <a:lnTo>
                    <a:pt x="20" y="368"/>
                  </a:lnTo>
                  <a:lnTo>
                    <a:pt x="20" y="364"/>
                  </a:lnTo>
                  <a:lnTo>
                    <a:pt x="18" y="364"/>
                  </a:lnTo>
                  <a:lnTo>
                    <a:pt x="22" y="364"/>
                  </a:lnTo>
                  <a:lnTo>
                    <a:pt x="22" y="362"/>
                  </a:lnTo>
                  <a:lnTo>
                    <a:pt x="28" y="360"/>
                  </a:lnTo>
                  <a:lnTo>
                    <a:pt x="34" y="354"/>
                  </a:lnTo>
                  <a:lnTo>
                    <a:pt x="22" y="362"/>
                  </a:lnTo>
                  <a:lnTo>
                    <a:pt x="18" y="364"/>
                  </a:lnTo>
                  <a:lnTo>
                    <a:pt x="18" y="366"/>
                  </a:lnTo>
                  <a:lnTo>
                    <a:pt x="14" y="368"/>
                  </a:lnTo>
                  <a:lnTo>
                    <a:pt x="14" y="370"/>
                  </a:lnTo>
                  <a:lnTo>
                    <a:pt x="14" y="374"/>
                  </a:lnTo>
                  <a:lnTo>
                    <a:pt x="10" y="370"/>
                  </a:lnTo>
                  <a:lnTo>
                    <a:pt x="10" y="366"/>
                  </a:lnTo>
                  <a:lnTo>
                    <a:pt x="10" y="364"/>
                  </a:lnTo>
                  <a:lnTo>
                    <a:pt x="6" y="362"/>
                  </a:lnTo>
                  <a:lnTo>
                    <a:pt x="4" y="358"/>
                  </a:lnTo>
                  <a:lnTo>
                    <a:pt x="8" y="358"/>
                  </a:lnTo>
                  <a:lnTo>
                    <a:pt x="10" y="354"/>
                  </a:lnTo>
                  <a:lnTo>
                    <a:pt x="8" y="352"/>
                  </a:lnTo>
                  <a:lnTo>
                    <a:pt x="0" y="352"/>
                  </a:lnTo>
                  <a:lnTo>
                    <a:pt x="0" y="348"/>
                  </a:lnTo>
                  <a:lnTo>
                    <a:pt x="2" y="344"/>
                  </a:lnTo>
                  <a:lnTo>
                    <a:pt x="2" y="348"/>
                  </a:lnTo>
                  <a:lnTo>
                    <a:pt x="10" y="348"/>
                  </a:lnTo>
                  <a:lnTo>
                    <a:pt x="6" y="344"/>
                  </a:lnTo>
                  <a:lnTo>
                    <a:pt x="4" y="340"/>
                  </a:lnTo>
                  <a:lnTo>
                    <a:pt x="16" y="342"/>
                  </a:lnTo>
                  <a:lnTo>
                    <a:pt x="14" y="336"/>
                  </a:lnTo>
                  <a:lnTo>
                    <a:pt x="16" y="332"/>
                  </a:lnTo>
                  <a:lnTo>
                    <a:pt x="34" y="318"/>
                  </a:lnTo>
                  <a:lnTo>
                    <a:pt x="38" y="320"/>
                  </a:lnTo>
                  <a:lnTo>
                    <a:pt x="38" y="322"/>
                  </a:lnTo>
                  <a:lnTo>
                    <a:pt x="44" y="326"/>
                  </a:lnTo>
                  <a:lnTo>
                    <a:pt x="40" y="326"/>
                  </a:lnTo>
                  <a:lnTo>
                    <a:pt x="44" y="326"/>
                  </a:lnTo>
                  <a:lnTo>
                    <a:pt x="42" y="322"/>
                  </a:lnTo>
                  <a:lnTo>
                    <a:pt x="44" y="320"/>
                  </a:lnTo>
                  <a:lnTo>
                    <a:pt x="38" y="322"/>
                  </a:lnTo>
                  <a:lnTo>
                    <a:pt x="40" y="320"/>
                  </a:lnTo>
                  <a:lnTo>
                    <a:pt x="38" y="318"/>
                  </a:lnTo>
                  <a:lnTo>
                    <a:pt x="48" y="314"/>
                  </a:lnTo>
                  <a:lnTo>
                    <a:pt x="42" y="318"/>
                  </a:lnTo>
                  <a:lnTo>
                    <a:pt x="40" y="310"/>
                  </a:lnTo>
                  <a:lnTo>
                    <a:pt x="44" y="310"/>
                  </a:lnTo>
                  <a:lnTo>
                    <a:pt x="42" y="308"/>
                  </a:lnTo>
                  <a:lnTo>
                    <a:pt x="48" y="300"/>
                  </a:lnTo>
                  <a:lnTo>
                    <a:pt x="54" y="302"/>
                  </a:lnTo>
                  <a:lnTo>
                    <a:pt x="50" y="298"/>
                  </a:lnTo>
                  <a:lnTo>
                    <a:pt x="56" y="296"/>
                  </a:lnTo>
                  <a:lnTo>
                    <a:pt x="60" y="294"/>
                  </a:lnTo>
                  <a:lnTo>
                    <a:pt x="70" y="298"/>
                  </a:lnTo>
                  <a:lnTo>
                    <a:pt x="70" y="300"/>
                  </a:lnTo>
                  <a:lnTo>
                    <a:pt x="70" y="302"/>
                  </a:lnTo>
                  <a:lnTo>
                    <a:pt x="74" y="302"/>
                  </a:lnTo>
                  <a:lnTo>
                    <a:pt x="66" y="308"/>
                  </a:lnTo>
                  <a:lnTo>
                    <a:pt x="74" y="302"/>
                  </a:lnTo>
                  <a:lnTo>
                    <a:pt x="76" y="308"/>
                  </a:lnTo>
                  <a:lnTo>
                    <a:pt x="84" y="308"/>
                  </a:lnTo>
                  <a:lnTo>
                    <a:pt x="92" y="302"/>
                  </a:lnTo>
                  <a:lnTo>
                    <a:pt x="94" y="300"/>
                  </a:lnTo>
                  <a:lnTo>
                    <a:pt x="104" y="294"/>
                  </a:lnTo>
                  <a:lnTo>
                    <a:pt x="102" y="292"/>
                  </a:lnTo>
                  <a:lnTo>
                    <a:pt x="110" y="294"/>
                  </a:lnTo>
                  <a:lnTo>
                    <a:pt x="104" y="296"/>
                  </a:lnTo>
                  <a:lnTo>
                    <a:pt x="126" y="298"/>
                  </a:lnTo>
                  <a:lnTo>
                    <a:pt x="138" y="290"/>
                  </a:lnTo>
                  <a:lnTo>
                    <a:pt x="138" y="284"/>
                  </a:lnTo>
                  <a:lnTo>
                    <a:pt x="136" y="276"/>
                  </a:lnTo>
                  <a:lnTo>
                    <a:pt x="138" y="270"/>
                  </a:lnTo>
                  <a:lnTo>
                    <a:pt x="132" y="262"/>
                  </a:lnTo>
                  <a:lnTo>
                    <a:pt x="134" y="262"/>
                  </a:lnTo>
                  <a:lnTo>
                    <a:pt x="126" y="262"/>
                  </a:lnTo>
                  <a:lnTo>
                    <a:pt x="130" y="256"/>
                  </a:lnTo>
                  <a:lnTo>
                    <a:pt x="138" y="258"/>
                  </a:lnTo>
                  <a:lnTo>
                    <a:pt x="142" y="256"/>
                  </a:lnTo>
                  <a:lnTo>
                    <a:pt x="144" y="250"/>
                  </a:lnTo>
                  <a:lnTo>
                    <a:pt x="138" y="242"/>
                  </a:lnTo>
                  <a:lnTo>
                    <a:pt x="142" y="240"/>
                  </a:lnTo>
                  <a:lnTo>
                    <a:pt x="138" y="240"/>
                  </a:lnTo>
                  <a:lnTo>
                    <a:pt x="132" y="246"/>
                  </a:lnTo>
                  <a:lnTo>
                    <a:pt x="128" y="248"/>
                  </a:lnTo>
                  <a:lnTo>
                    <a:pt x="126" y="244"/>
                  </a:lnTo>
                  <a:lnTo>
                    <a:pt x="122" y="248"/>
                  </a:lnTo>
                  <a:lnTo>
                    <a:pt x="116" y="246"/>
                  </a:lnTo>
                  <a:lnTo>
                    <a:pt x="106" y="252"/>
                  </a:lnTo>
                  <a:lnTo>
                    <a:pt x="104" y="258"/>
                  </a:lnTo>
                  <a:lnTo>
                    <a:pt x="100" y="258"/>
                  </a:lnTo>
                  <a:lnTo>
                    <a:pt x="100" y="252"/>
                  </a:lnTo>
                  <a:lnTo>
                    <a:pt x="98" y="248"/>
                  </a:lnTo>
                  <a:lnTo>
                    <a:pt x="96" y="244"/>
                  </a:lnTo>
                  <a:lnTo>
                    <a:pt x="90" y="246"/>
                  </a:lnTo>
                  <a:lnTo>
                    <a:pt x="96" y="250"/>
                  </a:lnTo>
                  <a:lnTo>
                    <a:pt x="92" y="254"/>
                  </a:lnTo>
                  <a:lnTo>
                    <a:pt x="86" y="246"/>
                  </a:lnTo>
                  <a:lnTo>
                    <a:pt x="70" y="242"/>
                  </a:lnTo>
                  <a:lnTo>
                    <a:pt x="60" y="244"/>
                  </a:lnTo>
                  <a:lnTo>
                    <a:pt x="62" y="242"/>
                  </a:lnTo>
                  <a:lnTo>
                    <a:pt x="58" y="242"/>
                  </a:lnTo>
                  <a:lnTo>
                    <a:pt x="58" y="240"/>
                  </a:lnTo>
                  <a:lnTo>
                    <a:pt x="58" y="244"/>
                  </a:lnTo>
                  <a:lnTo>
                    <a:pt x="60" y="244"/>
                  </a:lnTo>
                  <a:lnTo>
                    <a:pt x="54" y="244"/>
                  </a:lnTo>
                  <a:lnTo>
                    <a:pt x="30" y="232"/>
                  </a:lnTo>
                  <a:lnTo>
                    <a:pt x="26" y="226"/>
                  </a:lnTo>
                  <a:lnTo>
                    <a:pt x="30" y="220"/>
                  </a:lnTo>
                  <a:lnTo>
                    <a:pt x="24" y="214"/>
                  </a:lnTo>
                  <a:lnTo>
                    <a:pt x="22" y="208"/>
                  </a:lnTo>
                  <a:lnTo>
                    <a:pt x="22" y="206"/>
                  </a:lnTo>
                  <a:lnTo>
                    <a:pt x="24" y="202"/>
                  </a:lnTo>
                  <a:lnTo>
                    <a:pt x="22" y="206"/>
                  </a:lnTo>
                  <a:lnTo>
                    <a:pt x="26" y="210"/>
                  </a:lnTo>
                  <a:lnTo>
                    <a:pt x="30" y="212"/>
                  </a:lnTo>
                  <a:lnTo>
                    <a:pt x="32" y="208"/>
                  </a:lnTo>
                  <a:lnTo>
                    <a:pt x="32" y="206"/>
                  </a:lnTo>
                  <a:lnTo>
                    <a:pt x="34" y="206"/>
                  </a:lnTo>
                  <a:lnTo>
                    <a:pt x="40" y="208"/>
                  </a:lnTo>
                  <a:lnTo>
                    <a:pt x="30" y="200"/>
                  </a:lnTo>
                  <a:lnTo>
                    <a:pt x="14" y="196"/>
                  </a:lnTo>
                  <a:lnTo>
                    <a:pt x="4" y="186"/>
                  </a:lnTo>
                  <a:lnTo>
                    <a:pt x="4" y="182"/>
                  </a:lnTo>
                  <a:lnTo>
                    <a:pt x="10" y="180"/>
                  </a:lnTo>
                  <a:lnTo>
                    <a:pt x="6" y="180"/>
                  </a:lnTo>
                  <a:lnTo>
                    <a:pt x="6" y="184"/>
                  </a:lnTo>
                  <a:lnTo>
                    <a:pt x="10" y="180"/>
                  </a:lnTo>
                  <a:lnTo>
                    <a:pt x="18" y="182"/>
                  </a:lnTo>
                  <a:lnTo>
                    <a:pt x="16" y="180"/>
                  </a:lnTo>
                  <a:lnTo>
                    <a:pt x="22" y="178"/>
                  </a:lnTo>
                  <a:lnTo>
                    <a:pt x="28" y="180"/>
                  </a:lnTo>
                  <a:lnTo>
                    <a:pt x="32" y="178"/>
                  </a:lnTo>
                  <a:lnTo>
                    <a:pt x="30" y="176"/>
                  </a:lnTo>
                  <a:lnTo>
                    <a:pt x="34" y="176"/>
                  </a:lnTo>
                  <a:lnTo>
                    <a:pt x="36" y="174"/>
                  </a:lnTo>
                  <a:lnTo>
                    <a:pt x="48" y="170"/>
                  </a:lnTo>
                  <a:lnTo>
                    <a:pt x="54" y="176"/>
                  </a:lnTo>
                  <a:lnTo>
                    <a:pt x="60" y="176"/>
                  </a:lnTo>
                  <a:lnTo>
                    <a:pt x="54" y="170"/>
                  </a:lnTo>
                  <a:lnTo>
                    <a:pt x="58" y="168"/>
                  </a:lnTo>
                  <a:lnTo>
                    <a:pt x="72" y="166"/>
                  </a:lnTo>
                  <a:lnTo>
                    <a:pt x="74" y="168"/>
                  </a:lnTo>
                  <a:lnTo>
                    <a:pt x="80" y="162"/>
                  </a:lnTo>
                  <a:lnTo>
                    <a:pt x="86" y="162"/>
                  </a:lnTo>
                  <a:lnTo>
                    <a:pt x="88" y="164"/>
                  </a:lnTo>
                  <a:lnTo>
                    <a:pt x="98" y="164"/>
                  </a:lnTo>
                  <a:lnTo>
                    <a:pt x="102" y="168"/>
                  </a:lnTo>
                  <a:lnTo>
                    <a:pt x="96" y="166"/>
                  </a:lnTo>
                  <a:lnTo>
                    <a:pt x="100" y="170"/>
                  </a:lnTo>
                  <a:lnTo>
                    <a:pt x="96" y="174"/>
                  </a:lnTo>
                  <a:lnTo>
                    <a:pt x="96" y="180"/>
                  </a:lnTo>
                  <a:lnTo>
                    <a:pt x="86" y="180"/>
                  </a:lnTo>
                  <a:lnTo>
                    <a:pt x="94" y="180"/>
                  </a:lnTo>
                  <a:lnTo>
                    <a:pt x="94" y="186"/>
                  </a:lnTo>
                  <a:lnTo>
                    <a:pt x="98" y="188"/>
                  </a:lnTo>
                  <a:lnTo>
                    <a:pt x="116" y="188"/>
                  </a:lnTo>
                  <a:lnTo>
                    <a:pt x="118" y="194"/>
                  </a:lnTo>
                  <a:lnTo>
                    <a:pt x="128" y="192"/>
                  </a:lnTo>
                  <a:lnTo>
                    <a:pt x="134" y="196"/>
                  </a:lnTo>
                  <a:lnTo>
                    <a:pt x="138" y="194"/>
                  </a:lnTo>
                  <a:lnTo>
                    <a:pt x="136" y="194"/>
                  </a:lnTo>
                  <a:lnTo>
                    <a:pt x="142" y="188"/>
                  </a:lnTo>
                  <a:lnTo>
                    <a:pt x="152" y="190"/>
                  </a:lnTo>
                  <a:lnTo>
                    <a:pt x="150" y="194"/>
                  </a:lnTo>
                  <a:lnTo>
                    <a:pt x="148" y="196"/>
                  </a:lnTo>
                  <a:lnTo>
                    <a:pt x="152" y="196"/>
                  </a:lnTo>
                  <a:lnTo>
                    <a:pt x="152" y="190"/>
                  </a:lnTo>
                  <a:lnTo>
                    <a:pt x="152" y="188"/>
                  </a:lnTo>
                  <a:lnTo>
                    <a:pt x="138" y="180"/>
                  </a:lnTo>
                  <a:lnTo>
                    <a:pt x="136" y="182"/>
                  </a:lnTo>
                  <a:lnTo>
                    <a:pt x="136" y="186"/>
                  </a:lnTo>
                  <a:lnTo>
                    <a:pt x="134" y="182"/>
                  </a:lnTo>
                  <a:lnTo>
                    <a:pt x="136" y="180"/>
                  </a:lnTo>
                  <a:lnTo>
                    <a:pt x="138" y="176"/>
                  </a:lnTo>
                  <a:lnTo>
                    <a:pt x="132" y="168"/>
                  </a:lnTo>
                  <a:lnTo>
                    <a:pt x="126" y="164"/>
                  </a:lnTo>
                  <a:lnTo>
                    <a:pt x="126" y="160"/>
                  </a:lnTo>
                  <a:lnTo>
                    <a:pt x="128" y="156"/>
                  </a:lnTo>
                  <a:lnTo>
                    <a:pt x="132" y="158"/>
                  </a:lnTo>
                  <a:lnTo>
                    <a:pt x="138" y="166"/>
                  </a:lnTo>
                  <a:lnTo>
                    <a:pt x="136" y="170"/>
                  </a:lnTo>
                  <a:lnTo>
                    <a:pt x="144" y="180"/>
                  </a:lnTo>
                  <a:lnTo>
                    <a:pt x="152" y="178"/>
                  </a:lnTo>
                  <a:lnTo>
                    <a:pt x="158" y="186"/>
                  </a:lnTo>
                  <a:lnTo>
                    <a:pt x="168" y="188"/>
                  </a:lnTo>
                  <a:lnTo>
                    <a:pt x="172" y="182"/>
                  </a:lnTo>
                  <a:lnTo>
                    <a:pt x="168" y="180"/>
                  </a:lnTo>
                  <a:lnTo>
                    <a:pt x="170" y="178"/>
                  </a:lnTo>
                  <a:lnTo>
                    <a:pt x="164" y="180"/>
                  </a:lnTo>
                  <a:lnTo>
                    <a:pt x="160" y="174"/>
                  </a:lnTo>
                  <a:lnTo>
                    <a:pt x="154" y="174"/>
                  </a:lnTo>
                  <a:lnTo>
                    <a:pt x="152" y="178"/>
                  </a:lnTo>
                  <a:lnTo>
                    <a:pt x="146" y="178"/>
                  </a:lnTo>
                  <a:lnTo>
                    <a:pt x="138" y="168"/>
                  </a:lnTo>
                  <a:lnTo>
                    <a:pt x="142" y="162"/>
                  </a:lnTo>
                  <a:lnTo>
                    <a:pt x="150" y="158"/>
                  </a:lnTo>
                  <a:lnTo>
                    <a:pt x="142" y="156"/>
                  </a:lnTo>
                  <a:lnTo>
                    <a:pt x="134" y="156"/>
                  </a:lnTo>
                  <a:lnTo>
                    <a:pt x="134" y="154"/>
                  </a:lnTo>
                  <a:lnTo>
                    <a:pt x="132" y="156"/>
                  </a:lnTo>
                  <a:lnTo>
                    <a:pt x="130" y="156"/>
                  </a:lnTo>
                  <a:lnTo>
                    <a:pt x="134" y="150"/>
                  </a:lnTo>
                  <a:lnTo>
                    <a:pt x="128" y="154"/>
                  </a:lnTo>
                  <a:lnTo>
                    <a:pt x="106" y="144"/>
                  </a:lnTo>
                  <a:lnTo>
                    <a:pt x="106" y="136"/>
                  </a:lnTo>
                  <a:lnTo>
                    <a:pt x="104" y="128"/>
                  </a:lnTo>
                  <a:lnTo>
                    <a:pt x="94" y="114"/>
                  </a:lnTo>
                  <a:lnTo>
                    <a:pt x="86" y="104"/>
                  </a:lnTo>
                  <a:lnTo>
                    <a:pt x="84" y="102"/>
                  </a:lnTo>
                  <a:lnTo>
                    <a:pt x="74" y="98"/>
                  </a:lnTo>
                  <a:lnTo>
                    <a:pt x="68" y="88"/>
                  </a:lnTo>
                  <a:lnTo>
                    <a:pt x="58" y="84"/>
                  </a:lnTo>
                  <a:lnTo>
                    <a:pt x="68" y="84"/>
                  </a:lnTo>
                  <a:lnTo>
                    <a:pt x="74" y="78"/>
                  </a:lnTo>
                  <a:lnTo>
                    <a:pt x="74" y="74"/>
                  </a:lnTo>
                  <a:lnTo>
                    <a:pt x="74" y="66"/>
                  </a:lnTo>
                  <a:lnTo>
                    <a:pt x="112" y="74"/>
                  </a:lnTo>
                  <a:lnTo>
                    <a:pt x="126" y="66"/>
                  </a:lnTo>
                  <a:lnTo>
                    <a:pt x="138" y="58"/>
                  </a:lnTo>
                  <a:lnTo>
                    <a:pt x="136" y="62"/>
                  </a:lnTo>
                  <a:lnTo>
                    <a:pt x="138" y="58"/>
                  </a:lnTo>
                  <a:lnTo>
                    <a:pt x="140" y="52"/>
                  </a:lnTo>
                  <a:lnTo>
                    <a:pt x="140" y="50"/>
                  </a:lnTo>
                  <a:lnTo>
                    <a:pt x="144" y="48"/>
                  </a:lnTo>
                  <a:lnTo>
                    <a:pt x="142" y="48"/>
                  </a:lnTo>
                  <a:lnTo>
                    <a:pt x="144" y="46"/>
                  </a:lnTo>
                  <a:lnTo>
                    <a:pt x="168" y="28"/>
                  </a:lnTo>
                  <a:lnTo>
                    <a:pt x="172" y="30"/>
                  </a:lnTo>
                  <a:lnTo>
                    <a:pt x="168" y="30"/>
                  </a:lnTo>
                  <a:lnTo>
                    <a:pt x="170" y="32"/>
                  </a:lnTo>
                  <a:lnTo>
                    <a:pt x="166" y="32"/>
                  </a:lnTo>
                  <a:lnTo>
                    <a:pt x="164" y="32"/>
                  </a:lnTo>
                  <a:lnTo>
                    <a:pt x="172" y="32"/>
                  </a:lnTo>
                  <a:lnTo>
                    <a:pt x="174" y="32"/>
                  </a:lnTo>
                  <a:lnTo>
                    <a:pt x="188" y="32"/>
                  </a:lnTo>
                  <a:lnTo>
                    <a:pt x="186" y="30"/>
                  </a:lnTo>
                  <a:lnTo>
                    <a:pt x="202" y="24"/>
                  </a:lnTo>
                  <a:lnTo>
                    <a:pt x="206" y="24"/>
                  </a:lnTo>
                  <a:lnTo>
                    <a:pt x="202" y="26"/>
                  </a:lnTo>
                  <a:lnTo>
                    <a:pt x="206" y="28"/>
                  </a:lnTo>
                  <a:lnTo>
                    <a:pt x="202" y="32"/>
                  </a:lnTo>
                  <a:lnTo>
                    <a:pt x="204" y="32"/>
                  </a:lnTo>
                  <a:lnTo>
                    <a:pt x="206" y="40"/>
                  </a:lnTo>
                  <a:lnTo>
                    <a:pt x="206" y="32"/>
                  </a:lnTo>
                  <a:lnTo>
                    <a:pt x="208" y="26"/>
                  </a:lnTo>
                  <a:lnTo>
                    <a:pt x="212" y="30"/>
                  </a:lnTo>
                  <a:lnTo>
                    <a:pt x="218" y="28"/>
                  </a:lnTo>
                  <a:lnTo>
                    <a:pt x="210" y="28"/>
                  </a:lnTo>
                  <a:lnTo>
                    <a:pt x="208" y="22"/>
                  </a:lnTo>
                  <a:lnTo>
                    <a:pt x="204" y="22"/>
                  </a:lnTo>
                  <a:lnTo>
                    <a:pt x="214" y="16"/>
                  </a:lnTo>
                  <a:lnTo>
                    <a:pt x="224" y="14"/>
                  </a:lnTo>
                  <a:lnTo>
                    <a:pt x="220" y="14"/>
                  </a:lnTo>
                  <a:lnTo>
                    <a:pt x="224" y="16"/>
                  </a:lnTo>
                  <a:lnTo>
                    <a:pt x="216" y="18"/>
                  </a:lnTo>
                  <a:lnTo>
                    <a:pt x="220" y="22"/>
                  </a:lnTo>
                  <a:lnTo>
                    <a:pt x="220" y="18"/>
                  </a:lnTo>
                  <a:lnTo>
                    <a:pt x="226" y="20"/>
                  </a:lnTo>
                  <a:lnTo>
                    <a:pt x="224" y="16"/>
                  </a:lnTo>
                  <a:lnTo>
                    <a:pt x="230" y="20"/>
                  </a:lnTo>
                  <a:lnTo>
                    <a:pt x="238" y="18"/>
                  </a:lnTo>
                  <a:lnTo>
                    <a:pt x="234" y="16"/>
                  </a:lnTo>
                  <a:lnTo>
                    <a:pt x="246" y="18"/>
                  </a:lnTo>
                  <a:lnTo>
                    <a:pt x="258" y="12"/>
                  </a:lnTo>
                  <a:lnTo>
                    <a:pt x="268" y="4"/>
                  </a:lnTo>
                  <a:lnTo>
                    <a:pt x="276" y="0"/>
                  </a:lnTo>
                  <a:lnTo>
                    <a:pt x="278" y="2"/>
                  </a:lnTo>
                  <a:lnTo>
                    <a:pt x="272" y="2"/>
                  </a:lnTo>
                  <a:lnTo>
                    <a:pt x="274" y="6"/>
                  </a:lnTo>
                  <a:lnTo>
                    <a:pt x="280" y="8"/>
                  </a:lnTo>
                  <a:lnTo>
                    <a:pt x="282" y="10"/>
                  </a:lnTo>
                  <a:lnTo>
                    <a:pt x="280" y="10"/>
                  </a:lnTo>
                  <a:lnTo>
                    <a:pt x="284" y="8"/>
                  </a:lnTo>
                  <a:lnTo>
                    <a:pt x="290" y="12"/>
                  </a:lnTo>
                  <a:lnTo>
                    <a:pt x="292" y="14"/>
                  </a:lnTo>
                  <a:lnTo>
                    <a:pt x="286" y="18"/>
                  </a:lnTo>
                  <a:lnTo>
                    <a:pt x="278" y="20"/>
                  </a:lnTo>
                  <a:lnTo>
                    <a:pt x="280" y="22"/>
                  </a:lnTo>
                  <a:lnTo>
                    <a:pt x="280" y="28"/>
                  </a:lnTo>
                  <a:lnTo>
                    <a:pt x="280" y="26"/>
                  </a:lnTo>
                  <a:lnTo>
                    <a:pt x="282" y="24"/>
                  </a:lnTo>
                  <a:lnTo>
                    <a:pt x="288" y="24"/>
                  </a:lnTo>
                  <a:lnTo>
                    <a:pt x="290" y="22"/>
                  </a:lnTo>
                  <a:lnTo>
                    <a:pt x="292" y="18"/>
                  </a:lnTo>
                  <a:lnTo>
                    <a:pt x="296" y="20"/>
                  </a:lnTo>
                  <a:lnTo>
                    <a:pt x="294" y="16"/>
                  </a:lnTo>
                  <a:lnTo>
                    <a:pt x="298" y="16"/>
                  </a:lnTo>
                  <a:lnTo>
                    <a:pt x="298" y="14"/>
                  </a:lnTo>
                  <a:lnTo>
                    <a:pt x="300" y="14"/>
                  </a:lnTo>
                  <a:lnTo>
                    <a:pt x="298" y="20"/>
                  </a:lnTo>
                  <a:lnTo>
                    <a:pt x="300" y="18"/>
                  </a:lnTo>
                  <a:lnTo>
                    <a:pt x="300" y="14"/>
                  </a:lnTo>
                  <a:lnTo>
                    <a:pt x="306" y="20"/>
                  </a:lnTo>
                  <a:lnTo>
                    <a:pt x="306" y="24"/>
                  </a:lnTo>
                  <a:lnTo>
                    <a:pt x="304" y="26"/>
                  </a:lnTo>
                  <a:lnTo>
                    <a:pt x="314" y="30"/>
                  </a:lnTo>
                  <a:lnTo>
                    <a:pt x="318" y="26"/>
                  </a:lnTo>
                  <a:lnTo>
                    <a:pt x="332" y="26"/>
                  </a:lnTo>
                  <a:lnTo>
                    <a:pt x="340" y="30"/>
                  </a:lnTo>
                  <a:lnTo>
                    <a:pt x="342" y="32"/>
                  </a:lnTo>
                  <a:lnTo>
                    <a:pt x="342" y="30"/>
                  </a:lnTo>
                  <a:lnTo>
                    <a:pt x="346" y="30"/>
                  </a:lnTo>
                  <a:lnTo>
                    <a:pt x="350" y="32"/>
                  </a:lnTo>
                  <a:lnTo>
                    <a:pt x="344" y="38"/>
                  </a:lnTo>
                  <a:lnTo>
                    <a:pt x="344" y="40"/>
                  </a:lnTo>
                  <a:lnTo>
                    <a:pt x="352" y="40"/>
                  </a:lnTo>
                  <a:lnTo>
                    <a:pt x="342" y="42"/>
                  </a:lnTo>
                  <a:lnTo>
                    <a:pt x="358" y="42"/>
                  </a:lnTo>
                  <a:lnTo>
                    <a:pt x="356" y="44"/>
                  </a:lnTo>
                  <a:lnTo>
                    <a:pt x="358" y="46"/>
                  </a:lnTo>
                  <a:lnTo>
                    <a:pt x="354" y="48"/>
                  </a:lnTo>
                  <a:lnTo>
                    <a:pt x="368" y="52"/>
                  </a:lnTo>
                  <a:lnTo>
                    <a:pt x="368" y="50"/>
                  </a:lnTo>
                  <a:lnTo>
                    <a:pt x="376" y="48"/>
                  </a:lnTo>
                  <a:lnTo>
                    <a:pt x="384" y="50"/>
                  </a:lnTo>
                  <a:lnTo>
                    <a:pt x="382" y="52"/>
                  </a:lnTo>
                  <a:lnTo>
                    <a:pt x="392" y="48"/>
                  </a:lnTo>
                  <a:lnTo>
                    <a:pt x="398" y="48"/>
                  </a:lnTo>
                  <a:lnTo>
                    <a:pt x="416" y="54"/>
                  </a:lnTo>
                  <a:lnTo>
                    <a:pt x="416" y="58"/>
                  </a:lnTo>
                  <a:lnTo>
                    <a:pt x="422" y="58"/>
                  </a:lnTo>
                  <a:lnTo>
                    <a:pt x="430" y="58"/>
                  </a:lnTo>
                  <a:lnTo>
                    <a:pt x="432" y="62"/>
                  </a:lnTo>
                  <a:lnTo>
                    <a:pt x="466" y="66"/>
                  </a:lnTo>
                  <a:lnTo>
                    <a:pt x="472" y="70"/>
                  </a:lnTo>
                  <a:lnTo>
                    <a:pt x="482" y="74"/>
                  </a:lnTo>
                  <a:lnTo>
                    <a:pt x="500" y="70"/>
                  </a:lnTo>
                  <a:lnTo>
                    <a:pt x="500" y="74"/>
                  </a:lnTo>
                  <a:lnTo>
                    <a:pt x="500" y="70"/>
                  </a:lnTo>
                  <a:lnTo>
                    <a:pt x="506" y="70"/>
                  </a:lnTo>
                  <a:lnTo>
                    <a:pt x="512" y="68"/>
                  </a:lnTo>
                  <a:lnTo>
                    <a:pt x="514" y="72"/>
                  </a:lnTo>
                  <a:lnTo>
                    <a:pt x="514" y="68"/>
                  </a:lnTo>
                  <a:lnTo>
                    <a:pt x="528" y="72"/>
                  </a:lnTo>
                  <a:lnTo>
                    <a:pt x="534" y="78"/>
                  </a:lnTo>
                  <a:lnTo>
                    <a:pt x="544" y="82"/>
                  </a:lnTo>
                  <a:lnTo>
                    <a:pt x="550" y="88"/>
                  </a:lnTo>
                  <a:lnTo>
                    <a:pt x="552" y="88"/>
                  </a:lnTo>
                  <a:lnTo>
                    <a:pt x="552" y="86"/>
                  </a:lnTo>
                  <a:lnTo>
                    <a:pt x="552" y="84"/>
                  </a:lnTo>
                  <a:lnTo>
                    <a:pt x="558" y="86"/>
                  </a:lnTo>
                  <a:lnTo>
                    <a:pt x="560" y="136"/>
                  </a:lnTo>
                  <a:lnTo>
                    <a:pt x="560" y="188"/>
                  </a:lnTo>
                  <a:lnTo>
                    <a:pt x="562" y="240"/>
                  </a:lnTo>
                  <a:lnTo>
                    <a:pt x="562" y="292"/>
                  </a:lnTo>
                  <a:lnTo>
                    <a:pt x="564" y="344"/>
                  </a:lnTo>
                  <a:lnTo>
                    <a:pt x="564" y="396"/>
                  </a:lnTo>
                  <a:lnTo>
                    <a:pt x="566" y="460"/>
                  </a:lnTo>
                  <a:lnTo>
                    <a:pt x="576" y="464"/>
                  </a:lnTo>
                  <a:lnTo>
                    <a:pt x="578" y="460"/>
                  </a:lnTo>
                  <a:lnTo>
                    <a:pt x="590" y="464"/>
                  </a:lnTo>
                  <a:lnTo>
                    <a:pt x="598" y="458"/>
                  </a:lnTo>
                  <a:lnTo>
                    <a:pt x="610" y="458"/>
                  </a:lnTo>
                  <a:lnTo>
                    <a:pt x="608" y="468"/>
                  </a:lnTo>
                  <a:lnTo>
                    <a:pt x="620" y="474"/>
                  </a:lnTo>
                  <a:lnTo>
                    <a:pt x="622" y="480"/>
                  </a:lnTo>
                  <a:lnTo>
                    <a:pt x="648" y="500"/>
                  </a:lnTo>
                  <a:lnTo>
                    <a:pt x="652" y="514"/>
                  </a:lnTo>
                  <a:lnTo>
                    <a:pt x="666" y="502"/>
                  </a:lnTo>
                  <a:lnTo>
                    <a:pt x="672" y="500"/>
                  </a:lnTo>
                  <a:lnTo>
                    <a:pt x="674" y="498"/>
                  </a:lnTo>
                  <a:lnTo>
                    <a:pt x="674" y="490"/>
                  </a:lnTo>
                  <a:lnTo>
                    <a:pt x="680" y="486"/>
                  </a:lnTo>
                  <a:lnTo>
                    <a:pt x="676" y="484"/>
                  </a:lnTo>
                  <a:lnTo>
                    <a:pt x="690" y="476"/>
                  </a:lnTo>
                  <a:lnTo>
                    <a:pt x="696" y="474"/>
                  </a:lnTo>
                  <a:lnTo>
                    <a:pt x="706" y="484"/>
                  </a:lnTo>
                  <a:lnTo>
                    <a:pt x="708" y="488"/>
                  </a:lnTo>
                  <a:lnTo>
                    <a:pt x="706" y="490"/>
                  </a:lnTo>
                  <a:lnTo>
                    <a:pt x="708" y="490"/>
                  </a:lnTo>
                  <a:lnTo>
                    <a:pt x="708" y="492"/>
                  </a:lnTo>
                  <a:lnTo>
                    <a:pt x="710" y="494"/>
                  </a:lnTo>
                  <a:lnTo>
                    <a:pt x="716" y="494"/>
                  </a:lnTo>
                  <a:lnTo>
                    <a:pt x="718" y="500"/>
                  </a:lnTo>
                  <a:lnTo>
                    <a:pt x="722" y="500"/>
                  </a:lnTo>
                  <a:lnTo>
                    <a:pt x="726" y="506"/>
                  </a:lnTo>
                  <a:lnTo>
                    <a:pt x="728" y="510"/>
                  </a:lnTo>
                  <a:lnTo>
                    <a:pt x="738" y="514"/>
                  </a:lnTo>
                  <a:lnTo>
                    <a:pt x="750" y="524"/>
                  </a:lnTo>
                  <a:lnTo>
                    <a:pt x="752" y="530"/>
                  </a:lnTo>
                  <a:lnTo>
                    <a:pt x="758" y="536"/>
                  </a:lnTo>
                  <a:lnTo>
                    <a:pt x="780" y="566"/>
                  </a:lnTo>
                  <a:lnTo>
                    <a:pt x="784" y="570"/>
                  </a:lnTo>
                  <a:lnTo>
                    <a:pt x="784" y="576"/>
                  </a:lnTo>
                  <a:lnTo>
                    <a:pt x="790" y="578"/>
                  </a:lnTo>
                  <a:lnTo>
                    <a:pt x="788" y="584"/>
                  </a:lnTo>
                  <a:lnTo>
                    <a:pt x="796" y="586"/>
                  </a:lnTo>
                  <a:lnTo>
                    <a:pt x="796" y="594"/>
                  </a:lnTo>
                  <a:lnTo>
                    <a:pt x="804" y="594"/>
                  </a:lnTo>
                  <a:lnTo>
                    <a:pt x="818" y="598"/>
                  </a:lnTo>
                  <a:lnTo>
                    <a:pt x="824" y="600"/>
                  </a:lnTo>
                  <a:lnTo>
                    <a:pt x="830" y="604"/>
                  </a:lnTo>
                  <a:lnTo>
                    <a:pt x="834" y="604"/>
                  </a:lnTo>
                  <a:lnTo>
                    <a:pt x="834" y="608"/>
                  </a:lnTo>
                  <a:lnTo>
                    <a:pt x="844" y="608"/>
                  </a:lnTo>
                  <a:lnTo>
                    <a:pt x="848" y="616"/>
                  </a:lnTo>
                  <a:lnTo>
                    <a:pt x="844" y="622"/>
                  </a:lnTo>
                  <a:lnTo>
                    <a:pt x="846" y="630"/>
                  </a:lnTo>
                  <a:lnTo>
                    <a:pt x="850" y="640"/>
                  </a:lnTo>
                  <a:lnTo>
                    <a:pt x="848" y="642"/>
                  </a:lnTo>
                  <a:lnTo>
                    <a:pt x="842" y="656"/>
                  </a:lnTo>
                  <a:lnTo>
                    <a:pt x="838" y="662"/>
                  </a:lnTo>
                  <a:lnTo>
                    <a:pt x="838" y="658"/>
                  </a:lnTo>
                  <a:lnTo>
                    <a:pt x="834" y="664"/>
                  </a:lnTo>
                  <a:lnTo>
                    <a:pt x="834" y="656"/>
                  </a:lnTo>
                  <a:lnTo>
                    <a:pt x="834" y="660"/>
                  </a:lnTo>
                  <a:lnTo>
                    <a:pt x="832" y="664"/>
                  </a:lnTo>
                  <a:lnTo>
                    <a:pt x="830" y="662"/>
                  </a:lnTo>
                  <a:lnTo>
                    <a:pt x="828" y="656"/>
                  </a:lnTo>
                  <a:lnTo>
                    <a:pt x="826" y="656"/>
                  </a:lnTo>
                  <a:lnTo>
                    <a:pt x="830" y="650"/>
                  </a:lnTo>
                  <a:lnTo>
                    <a:pt x="834" y="650"/>
                  </a:lnTo>
                  <a:lnTo>
                    <a:pt x="838" y="640"/>
                  </a:lnTo>
                  <a:lnTo>
                    <a:pt x="832" y="650"/>
                  </a:lnTo>
                  <a:lnTo>
                    <a:pt x="830" y="648"/>
                  </a:lnTo>
                  <a:lnTo>
                    <a:pt x="828" y="650"/>
                  </a:lnTo>
                  <a:lnTo>
                    <a:pt x="824" y="650"/>
                  </a:lnTo>
                  <a:lnTo>
                    <a:pt x="824" y="648"/>
                  </a:lnTo>
                  <a:lnTo>
                    <a:pt x="826" y="644"/>
                  </a:lnTo>
                  <a:lnTo>
                    <a:pt x="834" y="642"/>
                  </a:lnTo>
                  <a:lnTo>
                    <a:pt x="834" y="640"/>
                  </a:lnTo>
                  <a:lnTo>
                    <a:pt x="828" y="642"/>
                  </a:lnTo>
                  <a:lnTo>
                    <a:pt x="826" y="626"/>
                  </a:lnTo>
                  <a:lnTo>
                    <a:pt x="824" y="622"/>
                  </a:lnTo>
                  <a:lnTo>
                    <a:pt x="822" y="622"/>
                  </a:lnTo>
                  <a:lnTo>
                    <a:pt x="816" y="616"/>
                  </a:lnTo>
                  <a:lnTo>
                    <a:pt x="822" y="612"/>
                  </a:lnTo>
                  <a:lnTo>
                    <a:pt x="812" y="616"/>
                  </a:lnTo>
                  <a:lnTo>
                    <a:pt x="810" y="616"/>
                  </a:lnTo>
                  <a:lnTo>
                    <a:pt x="798" y="622"/>
                  </a:lnTo>
                  <a:lnTo>
                    <a:pt x="802" y="624"/>
                  </a:lnTo>
                  <a:lnTo>
                    <a:pt x="800" y="628"/>
                  </a:lnTo>
                  <a:lnTo>
                    <a:pt x="802" y="630"/>
                  </a:lnTo>
                  <a:lnTo>
                    <a:pt x="802" y="634"/>
                  </a:lnTo>
                  <a:lnTo>
                    <a:pt x="796" y="630"/>
                  </a:lnTo>
                  <a:lnTo>
                    <a:pt x="800" y="634"/>
                  </a:lnTo>
                  <a:lnTo>
                    <a:pt x="800" y="638"/>
                  </a:lnTo>
                  <a:lnTo>
                    <a:pt x="796" y="634"/>
                  </a:lnTo>
                  <a:lnTo>
                    <a:pt x="790" y="628"/>
                  </a:lnTo>
                  <a:lnTo>
                    <a:pt x="792" y="630"/>
                  </a:lnTo>
                  <a:lnTo>
                    <a:pt x="794" y="630"/>
                  </a:lnTo>
                  <a:lnTo>
                    <a:pt x="794" y="626"/>
                  </a:lnTo>
                  <a:lnTo>
                    <a:pt x="796" y="626"/>
                  </a:lnTo>
                  <a:lnTo>
                    <a:pt x="796" y="620"/>
                  </a:lnTo>
                  <a:lnTo>
                    <a:pt x="798" y="618"/>
                  </a:lnTo>
                  <a:lnTo>
                    <a:pt x="796" y="612"/>
                  </a:lnTo>
                  <a:lnTo>
                    <a:pt x="808" y="606"/>
                  </a:lnTo>
                  <a:lnTo>
                    <a:pt x="796" y="608"/>
                  </a:lnTo>
                  <a:lnTo>
                    <a:pt x="796" y="604"/>
                  </a:lnTo>
                  <a:lnTo>
                    <a:pt x="790" y="604"/>
                  </a:lnTo>
                  <a:lnTo>
                    <a:pt x="790" y="600"/>
                  </a:lnTo>
                  <a:lnTo>
                    <a:pt x="784" y="598"/>
                  </a:lnTo>
                  <a:lnTo>
                    <a:pt x="786" y="594"/>
                  </a:lnTo>
                  <a:lnTo>
                    <a:pt x="780" y="594"/>
                  </a:lnTo>
                  <a:lnTo>
                    <a:pt x="782" y="592"/>
                  </a:lnTo>
                  <a:lnTo>
                    <a:pt x="780" y="590"/>
                  </a:lnTo>
                  <a:lnTo>
                    <a:pt x="784" y="588"/>
                  </a:lnTo>
                  <a:lnTo>
                    <a:pt x="780" y="588"/>
                  </a:lnTo>
                  <a:lnTo>
                    <a:pt x="772" y="588"/>
                  </a:lnTo>
                  <a:lnTo>
                    <a:pt x="770" y="582"/>
                  </a:lnTo>
                  <a:lnTo>
                    <a:pt x="772" y="582"/>
                  </a:lnTo>
                  <a:lnTo>
                    <a:pt x="770" y="578"/>
                  </a:lnTo>
                  <a:lnTo>
                    <a:pt x="770" y="580"/>
                  </a:lnTo>
                  <a:lnTo>
                    <a:pt x="762" y="578"/>
                  </a:lnTo>
                  <a:lnTo>
                    <a:pt x="762" y="576"/>
                  </a:lnTo>
                  <a:lnTo>
                    <a:pt x="762" y="574"/>
                  </a:lnTo>
                  <a:lnTo>
                    <a:pt x="758" y="574"/>
                  </a:lnTo>
                  <a:lnTo>
                    <a:pt x="758" y="578"/>
                  </a:lnTo>
                  <a:lnTo>
                    <a:pt x="754" y="576"/>
                  </a:lnTo>
                  <a:lnTo>
                    <a:pt x="752" y="576"/>
                  </a:lnTo>
                  <a:lnTo>
                    <a:pt x="754" y="570"/>
                  </a:lnTo>
                  <a:lnTo>
                    <a:pt x="760" y="570"/>
                  </a:lnTo>
                  <a:lnTo>
                    <a:pt x="764" y="566"/>
                  </a:lnTo>
                  <a:lnTo>
                    <a:pt x="760" y="570"/>
                  </a:lnTo>
                  <a:lnTo>
                    <a:pt x="756" y="568"/>
                  </a:lnTo>
                  <a:lnTo>
                    <a:pt x="756" y="564"/>
                  </a:lnTo>
                  <a:lnTo>
                    <a:pt x="754" y="564"/>
                  </a:lnTo>
                  <a:lnTo>
                    <a:pt x="754" y="562"/>
                  </a:lnTo>
                  <a:lnTo>
                    <a:pt x="758" y="558"/>
                  </a:lnTo>
                  <a:lnTo>
                    <a:pt x="750" y="560"/>
                  </a:lnTo>
                  <a:lnTo>
                    <a:pt x="748" y="558"/>
                  </a:lnTo>
                  <a:lnTo>
                    <a:pt x="746" y="554"/>
                  </a:lnTo>
                  <a:lnTo>
                    <a:pt x="764" y="562"/>
                  </a:lnTo>
                  <a:lnTo>
                    <a:pt x="750" y="552"/>
                  </a:lnTo>
                  <a:lnTo>
                    <a:pt x="748" y="546"/>
                  </a:lnTo>
                  <a:lnTo>
                    <a:pt x="760" y="546"/>
                  </a:lnTo>
                  <a:lnTo>
                    <a:pt x="748" y="546"/>
                  </a:lnTo>
                  <a:lnTo>
                    <a:pt x="746" y="552"/>
                  </a:lnTo>
                  <a:lnTo>
                    <a:pt x="742" y="544"/>
                  </a:lnTo>
                  <a:lnTo>
                    <a:pt x="744" y="544"/>
                  </a:lnTo>
                  <a:lnTo>
                    <a:pt x="746" y="544"/>
                  </a:lnTo>
                  <a:lnTo>
                    <a:pt x="744" y="540"/>
                  </a:lnTo>
                  <a:lnTo>
                    <a:pt x="744" y="536"/>
                  </a:lnTo>
                  <a:lnTo>
                    <a:pt x="740" y="544"/>
                  </a:lnTo>
                  <a:lnTo>
                    <a:pt x="736" y="540"/>
                  </a:lnTo>
                  <a:lnTo>
                    <a:pt x="734" y="532"/>
                  </a:lnTo>
                  <a:lnTo>
                    <a:pt x="736" y="530"/>
                  </a:lnTo>
                  <a:lnTo>
                    <a:pt x="736" y="526"/>
                  </a:lnTo>
                  <a:lnTo>
                    <a:pt x="738" y="524"/>
                  </a:lnTo>
                  <a:lnTo>
                    <a:pt x="742" y="522"/>
                  </a:lnTo>
                  <a:lnTo>
                    <a:pt x="736" y="524"/>
                  </a:lnTo>
                  <a:lnTo>
                    <a:pt x="732" y="536"/>
                  </a:lnTo>
                  <a:lnTo>
                    <a:pt x="724" y="530"/>
                  </a:lnTo>
                  <a:lnTo>
                    <a:pt x="718" y="530"/>
                  </a:lnTo>
                  <a:lnTo>
                    <a:pt x="718" y="526"/>
                  </a:lnTo>
                  <a:lnTo>
                    <a:pt x="712" y="518"/>
                  </a:lnTo>
                  <a:lnTo>
                    <a:pt x="714" y="518"/>
                  </a:lnTo>
                  <a:lnTo>
                    <a:pt x="712" y="512"/>
                  </a:lnTo>
                  <a:lnTo>
                    <a:pt x="710" y="516"/>
                  </a:lnTo>
                  <a:lnTo>
                    <a:pt x="706" y="512"/>
                  </a:lnTo>
                  <a:lnTo>
                    <a:pt x="706" y="508"/>
                  </a:lnTo>
                  <a:lnTo>
                    <a:pt x="706" y="506"/>
                  </a:lnTo>
                  <a:lnTo>
                    <a:pt x="702" y="496"/>
                  </a:lnTo>
                  <a:lnTo>
                    <a:pt x="700" y="492"/>
                  </a:lnTo>
                  <a:lnTo>
                    <a:pt x="700" y="488"/>
                  </a:lnTo>
                  <a:lnTo>
                    <a:pt x="700" y="492"/>
                  </a:lnTo>
                  <a:lnTo>
                    <a:pt x="700" y="494"/>
                  </a:lnTo>
                  <a:lnTo>
                    <a:pt x="696" y="492"/>
                  </a:lnTo>
                  <a:lnTo>
                    <a:pt x="702" y="498"/>
                  </a:lnTo>
                  <a:lnTo>
                    <a:pt x="704" y="502"/>
                  </a:lnTo>
                  <a:lnTo>
                    <a:pt x="700" y="498"/>
                  </a:lnTo>
                  <a:lnTo>
                    <a:pt x="696" y="498"/>
                  </a:lnTo>
                  <a:lnTo>
                    <a:pt x="702" y="502"/>
                  </a:lnTo>
                  <a:lnTo>
                    <a:pt x="702" y="508"/>
                  </a:lnTo>
                  <a:lnTo>
                    <a:pt x="706" y="520"/>
                  </a:lnTo>
                  <a:lnTo>
                    <a:pt x="706" y="522"/>
                  </a:lnTo>
                  <a:lnTo>
                    <a:pt x="710" y="528"/>
                  </a:lnTo>
                  <a:lnTo>
                    <a:pt x="710" y="536"/>
                  </a:lnTo>
                  <a:lnTo>
                    <a:pt x="706" y="536"/>
                  </a:lnTo>
                  <a:lnTo>
                    <a:pt x="700" y="526"/>
                  </a:lnTo>
                  <a:lnTo>
                    <a:pt x="702" y="532"/>
                  </a:lnTo>
                  <a:lnTo>
                    <a:pt x="698" y="530"/>
                  </a:lnTo>
                  <a:lnTo>
                    <a:pt x="692" y="532"/>
                  </a:lnTo>
                  <a:lnTo>
                    <a:pt x="692" y="528"/>
                  </a:lnTo>
                  <a:lnTo>
                    <a:pt x="690" y="528"/>
                  </a:lnTo>
                  <a:lnTo>
                    <a:pt x="692" y="528"/>
                  </a:lnTo>
                  <a:lnTo>
                    <a:pt x="690" y="524"/>
                  </a:lnTo>
                  <a:lnTo>
                    <a:pt x="692" y="522"/>
                  </a:lnTo>
                  <a:lnTo>
                    <a:pt x="684" y="514"/>
                  </a:lnTo>
                  <a:lnTo>
                    <a:pt x="692" y="510"/>
                  </a:lnTo>
                  <a:lnTo>
                    <a:pt x="688" y="510"/>
                  </a:lnTo>
                  <a:lnTo>
                    <a:pt x="686" y="514"/>
                  </a:lnTo>
                  <a:lnTo>
                    <a:pt x="686" y="510"/>
                  </a:lnTo>
                  <a:lnTo>
                    <a:pt x="682" y="506"/>
                  </a:lnTo>
                  <a:lnTo>
                    <a:pt x="682" y="510"/>
                  </a:lnTo>
                  <a:lnTo>
                    <a:pt x="680" y="510"/>
                  </a:lnTo>
                  <a:lnTo>
                    <a:pt x="684" y="510"/>
                  </a:lnTo>
                  <a:lnTo>
                    <a:pt x="684" y="514"/>
                  </a:lnTo>
                  <a:lnTo>
                    <a:pt x="680" y="518"/>
                  </a:lnTo>
                  <a:lnTo>
                    <a:pt x="678" y="516"/>
                  </a:lnTo>
                  <a:lnTo>
                    <a:pt x="680" y="514"/>
                  </a:lnTo>
                  <a:lnTo>
                    <a:pt x="676" y="514"/>
                  </a:lnTo>
                  <a:lnTo>
                    <a:pt x="676" y="510"/>
                  </a:lnTo>
                  <a:lnTo>
                    <a:pt x="672" y="510"/>
                  </a:lnTo>
                  <a:lnTo>
                    <a:pt x="668" y="508"/>
                  </a:lnTo>
                  <a:lnTo>
                    <a:pt x="672" y="512"/>
                  </a:lnTo>
                  <a:lnTo>
                    <a:pt x="670" y="512"/>
                  </a:lnTo>
                  <a:lnTo>
                    <a:pt x="660" y="506"/>
                  </a:lnTo>
                  <a:lnTo>
                    <a:pt x="666" y="510"/>
                  </a:lnTo>
                  <a:lnTo>
                    <a:pt x="662" y="512"/>
                  </a:lnTo>
                  <a:lnTo>
                    <a:pt x="660" y="516"/>
                  </a:lnTo>
                  <a:lnTo>
                    <a:pt x="664" y="514"/>
                  </a:lnTo>
                  <a:lnTo>
                    <a:pt x="674" y="514"/>
                  </a:lnTo>
                  <a:lnTo>
                    <a:pt x="676" y="518"/>
                  </a:lnTo>
                  <a:lnTo>
                    <a:pt x="672" y="516"/>
                  </a:lnTo>
                  <a:lnTo>
                    <a:pt x="676" y="520"/>
                  </a:lnTo>
                  <a:lnTo>
                    <a:pt x="678" y="520"/>
                  </a:lnTo>
                  <a:lnTo>
                    <a:pt x="676" y="518"/>
                  </a:lnTo>
                  <a:lnTo>
                    <a:pt x="680" y="520"/>
                  </a:lnTo>
                  <a:lnTo>
                    <a:pt x="674" y="524"/>
                  </a:lnTo>
                  <a:lnTo>
                    <a:pt x="680" y="524"/>
                  </a:lnTo>
                  <a:lnTo>
                    <a:pt x="680" y="522"/>
                  </a:lnTo>
                  <a:lnTo>
                    <a:pt x="684" y="526"/>
                  </a:lnTo>
                  <a:lnTo>
                    <a:pt x="682" y="526"/>
                  </a:lnTo>
                  <a:lnTo>
                    <a:pt x="686" y="526"/>
                  </a:lnTo>
                  <a:lnTo>
                    <a:pt x="688" y="532"/>
                  </a:lnTo>
                  <a:lnTo>
                    <a:pt x="688" y="534"/>
                  </a:lnTo>
                  <a:lnTo>
                    <a:pt x="680" y="536"/>
                  </a:lnTo>
                  <a:lnTo>
                    <a:pt x="680" y="532"/>
                  </a:lnTo>
                  <a:lnTo>
                    <a:pt x="676" y="530"/>
                  </a:lnTo>
                  <a:lnTo>
                    <a:pt x="676" y="532"/>
                  </a:lnTo>
                  <a:lnTo>
                    <a:pt x="676" y="534"/>
                  </a:lnTo>
                  <a:lnTo>
                    <a:pt x="678" y="536"/>
                  </a:lnTo>
                  <a:lnTo>
                    <a:pt x="680" y="532"/>
                  </a:lnTo>
                  <a:lnTo>
                    <a:pt x="680" y="536"/>
                  </a:lnTo>
                  <a:lnTo>
                    <a:pt x="674" y="534"/>
                  </a:lnTo>
                  <a:lnTo>
                    <a:pt x="674" y="536"/>
                  </a:lnTo>
                  <a:lnTo>
                    <a:pt x="676" y="538"/>
                  </a:lnTo>
                  <a:lnTo>
                    <a:pt x="674" y="540"/>
                  </a:lnTo>
                  <a:lnTo>
                    <a:pt x="672" y="538"/>
                  </a:lnTo>
                  <a:lnTo>
                    <a:pt x="672" y="536"/>
                  </a:lnTo>
                  <a:lnTo>
                    <a:pt x="668" y="536"/>
                  </a:lnTo>
                  <a:lnTo>
                    <a:pt x="666" y="534"/>
                  </a:lnTo>
                  <a:lnTo>
                    <a:pt x="666" y="536"/>
                  </a:lnTo>
                  <a:lnTo>
                    <a:pt x="666" y="534"/>
                  </a:lnTo>
                  <a:lnTo>
                    <a:pt x="662" y="534"/>
                  </a:lnTo>
                  <a:lnTo>
                    <a:pt x="650" y="526"/>
                  </a:lnTo>
                  <a:lnTo>
                    <a:pt x="654" y="524"/>
                  </a:lnTo>
                  <a:lnTo>
                    <a:pt x="648" y="526"/>
                  </a:lnTo>
                  <a:lnTo>
                    <a:pt x="642" y="518"/>
                  </a:lnTo>
                  <a:lnTo>
                    <a:pt x="640" y="514"/>
                  </a:lnTo>
                  <a:lnTo>
                    <a:pt x="632" y="508"/>
                  </a:lnTo>
                  <a:lnTo>
                    <a:pt x="624" y="506"/>
                  </a:lnTo>
                  <a:lnTo>
                    <a:pt x="628" y="506"/>
                  </a:lnTo>
                  <a:lnTo>
                    <a:pt x="628" y="502"/>
                  </a:lnTo>
                  <a:lnTo>
                    <a:pt x="624" y="504"/>
                  </a:lnTo>
                  <a:lnTo>
                    <a:pt x="610" y="500"/>
                  </a:lnTo>
                  <a:lnTo>
                    <a:pt x="612" y="500"/>
                  </a:lnTo>
                  <a:lnTo>
                    <a:pt x="610" y="496"/>
                  </a:lnTo>
                  <a:lnTo>
                    <a:pt x="606" y="498"/>
                  </a:lnTo>
                  <a:lnTo>
                    <a:pt x="594" y="492"/>
                  </a:lnTo>
                  <a:lnTo>
                    <a:pt x="602" y="488"/>
                  </a:lnTo>
                  <a:lnTo>
                    <a:pt x="602" y="484"/>
                  </a:lnTo>
                  <a:lnTo>
                    <a:pt x="600" y="476"/>
                  </a:lnTo>
                  <a:lnTo>
                    <a:pt x="602" y="472"/>
                  </a:lnTo>
                  <a:lnTo>
                    <a:pt x="606" y="476"/>
                  </a:lnTo>
                  <a:lnTo>
                    <a:pt x="606" y="484"/>
                  </a:lnTo>
                  <a:lnTo>
                    <a:pt x="608" y="486"/>
                  </a:lnTo>
                  <a:lnTo>
                    <a:pt x="606" y="488"/>
                  </a:lnTo>
                  <a:lnTo>
                    <a:pt x="606" y="490"/>
                  </a:lnTo>
                  <a:lnTo>
                    <a:pt x="608" y="488"/>
                  </a:lnTo>
                  <a:lnTo>
                    <a:pt x="608" y="478"/>
                  </a:lnTo>
                  <a:lnTo>
                    <a:pt x="616" y="478"/>
                  </a:lnTo>
                  <a:lnTo>
                    <a:pt x="608" y="476"/>
                  </a:lnTo>
                  <a:lnTo>
                    <a:pt x="602" y="470"/>
                  </a:lnTo>
                  <a:lnTo>
                    <a:pt x="600" y="474"/>
                  </a:lnTo>
                  <a:lnTo>
                    <a:pt x="594" y="480"/>
                  </a:lnTo>
                  <a:lnTo>
                    <a:pt x="580" y="484"/>
                  </a:lnTo>
                  <a:lnTo>
                    <a:pt x="566" y="482"/>
                  </a:lnTo>
                  <a:lnTo>
                    <a:pt x="556" y="478"/>
                  </a:lnTo>
                  <a:lnTo>
                    <a:pt x="562" y="474"/>
                  </a:lnTo>
                  <a:lnTo>
                    <a:pt x="560" y="470"/>
                  </a:lnTo>
                  <a:lnTo>
                    <a:pt x="558" y="466"/>
                  </a:lnTo>
                  <a:lnTo>
                    <a:pt x="556" y="468"/>
                  </a:lnTo>
                  <a:lnTo>
                    <a:pt x="558" y="472"/>
                  </a:lnTo>
                  <a:lnTo>
                    <a:pt x="550" y="474"/>
                  </a:lnTo>
                  <a:lnTo>
                    <a:pt x="526" y="468"/>
                  </a:lnTo>
                  <a:lnTo>
                    <a:pt x="500" y="474"/>
                  </a:lnTo>
                  <a:lnTo>
                    <a:pt x="492" y="472"/>
                  </a:lnTo>
                  <a:lnTo>
                    <a:pt x="496" y="472"/>
                  </a:lnTo>
                  <a:lnTo>
                    <a:pt x="490" y="468"/>
                  </a:lnTo>
                  <a:lnTo>
                    <a:pt x="492" y="466"/>
                  </a:lnTo>
                  <a:lnTo>
                    <a:pt x="484" y="466"/>
                  </a:lnTo>
                  <a:lnTo>
                    <a:pt x="482" y="462"/>
                  </a:lnTo>
                  <a:lnTo>
                    <a:pt x="474" y="460"/>
                  </a:lnTo>
                  <a:lnTo>
                    <a:pt x="478" y="456"/>
                  </a:lnTo>
                  <a:lnTo>
                    <a:pt x="478" y="454"/>
                  </a:lnTo>
                  <a:lnTo>
                    <a:pt x="476" y="454"/>
                  </a:lnTo>
                  <a:lnTo>
                    <a:pt x="480" y="446"/>
                  </a:lnTo>
                  <a:lnTo>
                    <a:pt x="482" y="444"/>
                  </a:lnTo>
                  <a:lnTo>
                    <a:pt x="480" y="446"/>
                  </a:lnTo>
                  <a:lnTo>
                    <a:pt x="478" y="448"/>
                  </a:lnTo>
                  <a:lnTo>
                    <a:pt x="468" y="458"/>
                  </a:lnTo>
                  <a:lnTo>
                    <a:pt x="466" y="458"/>
                  </a:lnTo>
                  <a:lnTo>
                    <a:pt x="460" y="454"/>
                  </a:lnTo>
                  <a:lnTo>
                    <a:pt x="452" y="454"/>
                  </a:lnTo>
                  <a:lnTo>
                    <a:pt x="460" y="446"/>
                  </a:lnTo>
                  <a:lnTo>
                    <a:pt x="452" y="448"/>
                  </a:lnTo>
                  <a:lnTo>
                    <a:pt x="456" y="446"/>
                  </a:lnTo>
                  <a:lnTo>
                    <a:pt x="454" y="448"/>
                  </a:lnTo>
                  <a:lnTo>
                    <a:pt x="454" y="444"/>
                  </a:lnTo>
                  <a:lnTo>
                    <a:pt x="450" y="448"/>
                  </a:lnTo>
                  <a:lnTo>
                    <a:pt x="452" y="444"/>
                  </a:lnTo>
                  <a:lnTo>
                    <a:pt x="446" y="446"/>
                  </a:lnTo>
                  <a:lnTo>
                    <a:pt x="450" y="442"/>
                  </a:lnTo>
                  <a:lnTo>
                    <a:pt x="450" y="440"/>
                  </a:lnTo>
                  <a:lnTo>
                    <a:pt x="444" y="442"/>
                  </a:lnTo>
                  <a:lnTo>
                    <a:pt x="444" y="440"/>
                  </a:lnTo>
                  <a:lnTo>
                    <a:pt x="440" y="444"/>
                  </a:lnTo>
                  <a:lnTo>
                    <a:pt x="434" y="444"/>
                  </a:lnTo>
                  <a:lnTo>
                    <a:pt x="434" y="442"/>
                  </a:lnTo>
                  <a:lnTo>
                    <a:pt x="448" y="438"/>
                  </a:lnTo>
                  <a:lnTo>
                    <a:pt x="446" y="436"/>
                  </a:lnTo>
                  <a:lnTo>
                    <a:pt x="444" y="440"/>
                  </a:lnTo>
                  <a:lnTo>
                    <a:pt x="436" y="440"/>
                  </a:lnTo>
                  <a:lnTo>
                    <a:pt x="436" y="436"/>
                  </a:lnTo>
                  <a:lnTo>
                    <a:pt x="434" y="434"/>
                  </a:lnTo>
                  <a:lnTo>
                    <a:pt x="438" y="434"/>
                  </a:lnTo>
                  <a:lnTo>
                    <a:pt x="434" y="432"/>
                  </a:lnTo>
                  <a:lnTo>
                    <a:pt x="438" y="432"/>
                  </a:lnTo>
                  <a:lnTo>
                    <a:pt x="436" y="430"/>
                  </a:lnTo>
                  <a:lnTo>
                    <a:pt x="448" y="430"/>
                  </a:lnTo>
                  <a:lnTo>
                    <a:pt x="446" y="426"/>
                  </a:lnTo>
                  <a:lnTo>
                    <a:pt x="438" y="426"/>
                  </a:lnTo>
                  <a:lnTo>
                    <a:pt x="428" y="434"/>
                  </a:lnTo>
                  <a:lnTo>
                    <a:pt x="428" y="432"/>
                  </a:lnTo>
                  <a:lnTo>
                    <a:pt x="426" y="432"/>
                  </a:lnTo>
                  <a:lnTo>
                    <a:pt x="424" y="434"/>
                  </a:lnTo>
                  <a:lnTo>
                    <a:pt x="424" y="432"/>
                  </a:lnTo>
                  <a:lnTo>
                    <a:pt x="422" y="432"/>
                  </a:lnTo>
                  <a:lnTo>
                    <a:pt x="422" y="434"/>
                  </a:lnTo>
                  <a:lnTo>
                    <a:pt x="420" y="436"/>
                  </a:lnTo>
                  <a:lnTo>
                    <a:pt x="418" y="434"/>
                  </a:lnTo>
                  <a:lnTo>
                    <a:pt x="420" y="432"/>
                  </a:lnTo>
                  <a:lnTo>
                    <a:pt x="418" y="432"/>
                  </a:lnTo>
                  <a:lnTo>
                    <a:pt x="420" y="432"/>
                  </a:lnTo>
                  <a:lnTo>
                    <a:pt x="416" y="434"/>
                  </a:lnTo>
                  <a:lnTo>
                    <a:pt x="418" y="428"/>
                  </a:lnTo>
                  <a:lnTo>
                    <a:pt x="416" y="424"/>
                  </a:lnTo>
                  <a:lnTo>
                    <a:pt x="414" y="430"/>
                  </a:lnTo>
                  <a:lnTo>
                    <a:pt x="414" y="432"/>
                  </a:lnTo>
                  <a:lnTo>
                    <a:pt x="414" y="436"/>
                  </a:lnTo>
                  <a:lnTo>
                    <a:pt x="410" y="434"/>
                  </a:lnTo>
                  <a:lnTo>
                    <a:pt x="412" y="432"/>
                  </a:lnTo>
                  <a:lnTo>
                    <a:pt x="408" y="436"/>
                  </a:lnTo>
                  <a:lnTo>
                    <a:pt x="410" y="438"/>
                  </a:lnTo>
                  <a:lnTo>
                    <a:pt x="408" y="438"/>
                  </a:lnTo>
                  <a:lnTo>
                    <a:pt x="404" y="432"/>
                  </a:lnTo>
                  <a:lnTo>
                    <a:pt x="412" y="422"/>
                  </a:lnTo>
                  <a:lnTo>
                    <a:pt x="412" y="420"/>
                  </a:lnTo>
                  <a:lnTo>
                    <a:pt x="404" y="430"/>
                  </a:lnTo>
                  <a:lnTo>
                    <a:pt x="402" y="426"/>
                  </a:lnTo>
                  <a:lnTo>
                    <a:pt x="396" y="428"/>
                  </a:lnTo>
                  <a:lnTo>
                    <a:pt x="396" y="432"/>
                  </a:lnTo>
                  <a:lnTo>
                    <a:pt x="402" y="428"/>
                  </a:lnTo>
                  <a:lnTo>
                    <a:pt x="400" y="432"/>
                  </a:lnTo>
                  <a:lnTo>
                    <a:pt x="398" y="432"/>
                  </a:lnTo>
                  <a:lnTo>
                    <a:pt x="398" y="434"/>
                  </a:lnTo>
                  <a:lnTo>
                    <a:pt x="398" y="436"/>
                  </a:lnTo>
                  <a:lnTo>
                    <a:pt x="396" y="436"/>
                  </a:lnTo>
                  <a:lnTo>
                    <a:pt x="396" y="438"/>
                  </a:lnTo>
                  <a:lnTo>
                    <a:pt x="388" y="438"/>
                  </a:lnTo>
                  <a:lnTo>
                    <a:pt x="396" y="438"/>
                  </a:lnTo>
                  <a:lnTo>
                    <a:pt x="390" y="440"/>
                  </a:lnTo>
                  <a:lnTo>
                    <a:pt x="388" y="442"/>
                  </a:lnTo>
                  <a:lnTo>
                    <a:pt x="390" y="442"/>
                  </a:lnTo>
                  <a:lnTo>
                    <a:pt x="396" y="440"/>
                  </a:lnTo>
                  <a:lnTo>
                    <a:pt x="396" y="444"/>
                  </a:lnTo>
                  <a:lnTo>
                    <a:pt x="400" y="440"/>
                  </a:lnTo>
                  <a:lnTo>
                    <a:pt x="400" y="446"/>
                  </a:lnTo>
                  <a:lnTo>
                    <a:pt x="396" y="448"/>
                  </a:lnTo>
                  <a:lnTo>
                    <a:pt x="394" y="446"/>
                  </a:lnTo>
                  <a:lnTo>
                    <a:pt x="390" y="450"/>
                  </a:lnTo>
                  <a:lnTo>
                    <a:pt x="388" y="450"/>
                  </a:lnTo>
                  <a:lnTo>
                    <a:pt x="396" y="448"/>
                  </a:lnTo>
                  <a:lnTo>
                    <a:pt x="398" y="452"/>
                  </a:lnTo>
                  <a:lnTo>
                    <a:pt x="398" y="448"/>
                  </a:lnTo>
                  <a:lnTo>
                    <a:pt x="400" y="448"/>
                  </a:lnTo>
                  <a:lnTo>
                    <a:pt x="400" y="450"/>
                  </a:lnTo>
                  <a:lnTo>
                    <a:pt x="402" y="446"/>
                  </a:lnTo>
                  <a:lnTo>
                    <a:pt x="406" y="452"/>
                  </a:lnTo>
                  <a:lnTo>
                    <a:pt x="402" y="456"/>
                  </a:lnTo>
                  <a:lnTo>
                    <a:pt x="400" y="454"/>
                  </a:lnTo>
                  <a:lnTo>
                    <a:pt x="400" y="456"/>
                  </a:lnTo>
                  <a:lnTo>
                    <a:pt x="398" y="456"/>
                  </a:lnTo>
                  <a:lnTo>
                    <a:pt x="398" y="458"/>
                  </a:lnTo>
                  <a:lnTo>
                    <a:pt x="396" y="460"/>
                  </a:lnTo>
                  <a:lnTo>
                    <a:pt x="396" y="458"/>
                  </a:lnTo>
                  <a:lnTo>
                    <a:pt x="396" y="460"/>
                  </a:lnTo>
                  <a:lnTo>
                    <a:pt x="394" y="464"/>
                  </a:lnTo>
                  <a:lnTo>
                    <a:pt x="398" y="460"/>
                  </a:lnTo>
                  <a:lnTo>
                    <a:pt x="400" y="462"/>
                  </a:lnTo>
                  <a:lnTo>
                    <a:pt x="398" y="464"/>
                  </a:lnTo>
                  <a:lnTo>
                    <a:pt x="400" y="462"/>
                  </a:lnTo>
                  <a:lnTo>
                    <a:pt x="398" y="466"/>
                  </a:lnTo>
                  <a:lnTo>
                    <a:pt x="396" y="462"/>
                  </a:lnTo>
                  <a:lnTo>
                    <a:pt x="394" y="468"/>
                  </a:lnTo>
                  <a:lnTo>
                    <a:pt x="394" y="472"/>
                  </a:lnTo>
                  <a:lnTo>
                    <a:pt x="390" y="468"/>
                  </a:lnTo>
                  <a:lnTo>
                    <a:pt x="390" y="472"/>
                  </a:lnTo>
                  <a:lnTo>
                    <a:pt x="388" y="474"/>
                  </a:lnTo>
                  <a:lnTo>
                    <a:pt x="378" y="472"/>
                  </a:lnTo>
                  <a:lnTo>
                    <a:pt x="378" y="468"/>
                  </a:lnTo>
                  <a:lnTo>
                    <a:pt x="380" y="466"/>
                  </a:lnTo>
                  <a:lnTo>
                    <a:pt x="378" y="466"/>
                  </a:lnTo>
                  <a:lnTo>
                    <a:pt x="372" y="474"/>
                  </a:lnTo>
                  <a:lnTo>
                    <a:pt x="372" y="468"/>
                  </a:lnTo>
                  <a:lnTo>
                    <a:pt x="370" y="464"/>
                  </a:lnTo>
                  <a:lnTo>
                    <a:pt x="370" y="468"/>
                  </a:lnTo>
                  <a:lnTo>
                    <a:pt x="366" y="474"/>
                  </a:lnTo>
                  <a:lnTo>
                    <a:pt x="366" y="480"/>
                  </a:lnTo>
                  <a:lnTo>
                    <a:pt x="364" y="478"/>
                  </a:lnTo>
                  <a:lnTo>
                    <a:pt x="364" y="472"/>
                  </a:lnTo>
                  <a:lnTo>
                    <a:pt x="362" y="468"/>
                  </a:lnTo>
                  <a:lnTo>
                    <a:pt x="362" y="474"/>
                  </a:lnTo>
                  <a:lnTo>
                    <a:pt x="358" y="474"/>
                  </a:lnTo>
                  <a:lnTo>
                    <a:pt x="360" y="476"/>
                  </a:lnTo>
                  <a:lnTo>
                    <a:pt x="362" y="482"/>
                  </a:lnTo>
                  <a:lnTo>
                    <a:pt x="356" y="474"/>
                  </a:lnTo>
                  <a:lnTo>
                    <a:pt x="358" y="480"/>
                  </a:lnTo>
                  <a:lnTo>
                    <a:pt x="358" y="482"/>
                  </a:lnTo>
                  <a:lnTo>
                    <a:pt x="356" y="484"/>
                  </a:lnTo>
                  <a:lnTo>
                    <a:pt x="352" y="480"/>
                  </a:lnTo>
                  <a:lnTo>
                    <a:pt x="354" y="484"/>
                  </a:lnTo>
                  <a:lnTo>
                    <a:pt x="350" y="484"/>
                  </a:lnTo>
                  <a:lnTo>
                    <a:pt x="350" y="486"/>
                  </a:lnTo>
                  <a:lnTo>
                    <a:pt x="346" y="488"/>
                  </a:lnTo>
                  <a:lnTo>
                    <a:pt x="350" y="478"/>
                  </a:lnTo>
                  <a:lnTo>
                    <a:pt x="344" y="488"/>
                  </a:lnTo>
                  <a:lnTo>
                    <a:pt x="342" y="486"/>
                  </a:lnTo>
                  <a:lnTo>
                    <a:pt x="344" y="484"/>
                  </a:lnTo>
                  <a:lnTo>
                    <a:pt x="340" y="484"/>
                  </a:lnTo>
                  <a:lnTo>
                    <a:pt x="342" y="488"/>
                  </a:lnTo>
                  <a:lnTo>
                    <a:pt x="340" y="488"/>
                  </a:lnTo>
                  <a:lnTo>
                    <a:pt x="342" y="488"/>
                  </a:lnTo>
                  <a:lnTo>
                    <a:pt x="332" y="492"/>
                  </a:lnTo>
                  <a:lnTo>
                    <a:pt x="332" y="496"/>
                  </a:lnTo>
                  <a:lnTo>
                    <a:pt x="332" y="498"/>
                  </a:lnTo>
                  <a:lnTo>
                    <a:pt x="330" y="492"/>
                  </a:lnTo>
                  <a:lnTo>
                    <a:pt x="324" y="492"/>
                  </a:lnTo>
                  <a:lnTo>
                    <a:pt x="328" y="496"/>
                  </a:lnTo>
                  <a:lnTo>
                    <a:pt x="320" y="494"/>
                  </a:lnTo>
                  <a:lnTo>
                    <a:pt x="314" y="498"/>
                  </a:lnTo>
                  <a:lnTo>
                    <a:pt x="314" y="496"/>
                  </a:lnTo>
                  <a:lnTo>
                    <a:pt x="306" y="492"/>
                  </a:lnTo>
                  <a:lnTo>
                    <a:pt x="310" y="490"/>
                  </a:lnTo>
                  <a:lnTo>
                    <a:pt x="312" y="490"/>
                  </a:lnTo>
                  <a:lnTo>
                    <a:pt x="310" y="488"/>
                  </a:lnTo>
                  <a:lnTo>
                    <a:pt x="316" y="484"/>
                  </a:lnTo>
                  <a:lnTo>
                    <a:pt x="322" y="488"/>
                  </a:lnTo>
                  <a:lnTo>
                    <a:pt x="320" y="484"/>
                  </a:lnTo>
                  <a:lnTo>
                    <a:pt x="328" y="482"/>
                  </a:lnTo>
                  <a:lnTo>
                    <a:pt x="328" y="480"/>
                  </a:lnTo>
                  <a:lnTo>
                    <a:pt x="332" y="474"/>
                  </a:lnTo>
                  <a:lnTo>
                    <a:pt x="322" y="478"/>
                  </a:lnTo>
                  <a:lnTo>
                    <a:pt x="320" y="480"/>
                  </a:lnTo>
                  <a:lnTo>
                    <a:pt x="322" y="482"/>
                  </a:lnTo>
                  <a:lnTo>
                    <a:pt x="312" y="474"/>
                  </a:lnTo>
                  <a:lnTo>
                    <a:pt x="318" y="464"/>
                  </a:lnTo>
                  <a:lnTo>
                    <a:pt x="324" y="458"/>
                  </a:lnTo>
                  <a:lnTo>
                    <a:pt x="326" y="450"/>
                  </a:lnTo>
                  <a:lnTo>
                    <a:pt x="328" y="450"/>
                  </a:lnTo>
                  <a:lnTo>
                    <a:pt x="330" y="444"/>
                  </a:lnTo>
                  <a:lnTo>
                    <a:pt x="328" y="436"/>
                  </a:lnTo>
                  <a:lnTo>
                    <a:pt x="334" y="434"/>
                  </a:lnTo>
                  <a:lnTo>
                    <a:pt x="350" y="426"/>
                  </a:lnTo>
                  <a:lnTo>
                    <a:pt x="358" y="432"/>
                  </a:lnTo>
                  <a:lnTo>
                    <a:pt x="364" y="430"/>
                  </a:lnTo>
                  <a:lnTo>
                    <a:pt x="382" y="436"/>
                  </a:lnTo>
                  <a:lnTo>
                    <a:pt x="378" y="432"/>
                  </a:lnTo>
                  <a:lnTo>
                    <a:pt x="374" y="432"/>
                  </a:lnTo>
                  <a:lnTo>
                    <a:pt x="358" y="422"/>
                  </a:lnTo>
                  <a:lnTo>
                    <a:pt x="370" y="412"/>
                  </a:lnTo>
                  <a:lnTo>
                    <a:pt x="378" y="410"/>
                  </a:lnTo>
                  <a:lnTo>
                    <a:pt x="370" y="410"/>
                  </a:lnTo>
                  <a:lnTo>
                    <a:pt x="364" y="414"/>
                  </a:lnTo>
                  <a:lnTo>
                    <a:pt x="360" y="418"/>
                  </a:lnTo>
                  <a:lnTo>
                    <a:pt x="350" y="416"/>
                  </a:lnTo>
                  <a:lnTo>
                    <a:pt x="348" y="414"/>
                  </a:lnTo>
                  <a:lnTo>
                    <a:pt x="346" y="414"/>
                  </a:lnTo>
                  <a:lnTo>
                    <a:pt x="338" y="418"/>
                  </a:lnTo>
                  <a:lnTo>
                    <a:pt x="332" y="424"/>
                  </a:lnTo>
                  <a:lnTo>
                    <a:pt x="320" y="428"/>
                  </a:lnTo>
                  <a:lnTo>
                    <a:pt x="318" y="432"/>
                  </a:lnTo>
                  <a:lnTo>
                    <a:pt x="318" y="436"/>
                  </a:lnTo>
                  <a:lnTo>
                    <a:pt x="316" y="434"/>
                  </a:lnTo>
                  <a:lnTo>
                    <a:pt x="312" y="438"/>
                  </a:lnTo>
                  <a:lnTo>
                    <a:pt x="306" y="444"/>
                  </a:lnTo>
                  <a:lnTo>
                    <a:pt x="306" y="446"/>
                  </a:lnTo>
                  <a:lnTo>
                    <a:pt x="306" y="448"/>
                  </a:lnTo>
                  <a:lnTo>
                    <a:pt x="302" y="450"/>
                  </a:lnTo>
                  <a:lnTo>
                    <a:pt x="296" y="454"/>
                  </a:lnTo>
                  <a:lnTo>
                    <a:pt x="290" y="452"/>
                  </a:lnTo>
                  <a:lnTo>
                    <a:pt x="290" y="448"/>
                  </a:lnTo>
                  <a:lnTo>
                    <a:pt x="286" y="448"/>
                  </a:lnTo>
                  <a:lnTo>
                    <a:pt x="290" y="450"/>
                  </a:lnTo>
                  <a:lnTo>
                    <a:pt x="290" y="452"/>
                  </a:lnTo>
                  <a:lnTo>
                    <a:pt x="296" y="458"/>
                  </a:lnTo>
                  <a:lnTo>
                    <a:pt x="292" y="466"/>
                  </a:lnTo>
                  <a:lnTo>
                    <a:pt x="280" y="466"/>
                  </a:lnTo>
                  <a:lnTo>
                    <a:pt x="280" y="468"/>
                  </a:lnTo>
                  <a:lnTo>
                    <a:pt x="286" y="468"/>
                  </a:lnTo>
                  <a:lnTo>
                    <a:pt x="284" y="474"/>
                  </a:lnTo>
                  <a:lnTo>
                    <a:pt x="280" y="474"/>
                  </a:lnTo>
                  <a:lnTo>
                    <a:pt x="274" y="474"/>
                  </a:lnTo>
                  <a:lnTo>
                    <a:pt x="280" y="472"/>
                  </a:lnTo>
                  <a:lnTo>
                    <a:pt x="276" y="468"/>
                  </a:lnTo>
                  <a:lnTo>
                    <a:pt x="274" y="474"/>
                  </a:lnTo>
                  <a:lnTo>
                    <a:pt x="272" y="474"/>
                  </a:lnTo>
                  <a:lnTo>
                    <a:pt x="270" y="472"/>
                  </a:lnTo>
                  <a:lnTo>
                    <a:pt x="268" y="474"/>
                  </a:lnTo>
                  <a:lnTo>
                    <a:pt x="272" y="476"/>
                  </a:lnTo>
                  <a:lnTo>
                    <a:pt x="270" y="476"/>
                  </a:lnTo>
                  <a:lnTo>
                    <a:pt x="264" y="478"/>
                  </a:lnTo>
                  <a:lnTo>
                    <a:pt x="268" y="478"/>
                  </a:lnTo>
                  <a:lnTo>
                    <a:pt x="268" y="482"/>
                  </a:lnTo>
                  <a:lnTo>
                    <a:pt x="256" y="484"/>
                  </a:lnTo>
                  <a:lnTo>
                    <a:pt x="262" y="484"/>
                  </a:lnTo>
                  <a:lnTo>
                    <a:pt x="258" y="486"/>
                  </a:lnTo>
                  <a:lnTo>
                    <a:pt x="256" y="492"/>
                  </a:lnTo>
                  <a:lnTo>
                    <a:pt x="254" y="492"/>
                  </a:lnTo>
                  <a:lnTo>
                    <a:pt x="254" y="494"/>
                  </a:lnTo>
                  <a:lnTo>
                    <a:pt x="254" y="498"/>
                  </a:lnTo>
                  <a:lnTo>
                    <a:pt x="258" y="496"/>
                  </a:lnTo>
                  <a:lnTo>
                    <a:pt x="266" y="496"/>
                  </a:lnTo>
                  <a:lnTo>
                    <a:pt x="272" y="500"/>
                  </a:lnTo>
                  <a:lnTo>
                    <a:pt x="276" y="506"/>
                  </a:lnTo>
                  <a:lnTo>
                    <a:pt x="274" y="506"/>
                  </a:lnTo>
                  <a:lnTo>
                    <a:pt x="276" y="506"/>
                  </a:lnTo>
                  <a:lnTo>
                    <a:pt x="272" y="506"/>
                  </a:lnTo>
                  <a:lnTo>
                    <a:pt x="270" y="510"/>
                  </a:lnTo>
                  <a:lnTo>
                    <a:pt x="268" y="516"/>
                  </a:lnTo>
                  <a:lnTo>
                    <a:pt x="260" y="514"/>
                  </a:lnTo>
                  <a:lnTo>
                    <a:pt x="258" y="518"/>
                  </a:lnTo>
                  <a:lnTo>
                    <a:pt x="254" y="518"/>
                  </a:lnTo>
                  <a:lnTo>
                    <a:pt x="256" y="524"/>
                  </a:lnTo>
                  <a:lnTo>
                    <a:pt x="246" y="526"/>
                  </a:lnTo>
                  <a:lnTo>
                    <a:pt x="254" y="526"/>
                  </a:lnTo>
                  <a:lnTo>
                    <a:pt x="250" y="528"/>
                  </a:lnTo>
                  <a:lnTo>
                    <a:pt x="252" y="530"/>
                  </a:lnTo>
                  <a:lnTo>
                    <a:pt x="250" y="530"/>
                  </a:lnTo>
                  <a:lnTo>
                    <a:pt x="248" y="530"/>
                  </a:lnTo>
                  <a:lnTo>
                    <a:pt x="250" y="532"/>
                  </a:lnTo>
                  <a:lnTo>
                    <a:pt x="246" y="532"/>
                  </a:lnTo>
                  <a:lnTo>
                    <a:pt x="246" y="536"/>
                  </a:lnTo>
                  <a:lnTo>
                    <a:pt x="242" y="528"/>
                  </a:lnTo>
                  <a:lnTo>
                    <a:pt x="242" y="534"/>
                  </a:lnTo>
                  <a:lnTo>
                    <a:pt x="240" y="532"/>
                  </a:lnTo>
                  <a:lnTo>
                    <a:pt x="242" y="536"/>
                  </a:lnTo>
                  <a:lnTo>
                    <a:pt x="240" y="534"/>
                  </a:lnTo>
                  <a:lnTo>
                    <a:pt x="236" y="536"/>
                  </a:lnTo>
                  <a:lnTo>
                    <a:pt x="228" y="536"/>
                  </a:lnTo>
                  <a:lnTo>
                    <a:pt x="228" y="542"/>
                  </a:lnTo>
                  <a:lnTo>
                    <a:pt x="222" y="542"/>
                  </a:lnTo>
                  <a:lnTo>
                    <a:pt x="220" y="544"/>
                  </a:lnTo>
                  <a:lnTo>
                    <a:pt x="214" y="544"/>
                  </a:lnTo>
                  <a:lnTo>
                    <a:pt x="216" y="548"/>
                  </a:lnTo>
                  <a:lnTo>
                    <a:pt x="210" y="548"/>
                  </a:lnTo>
                  <a:lnTo>
                    <a:pt x="208" y="552"/>
                  </a:lnTo>
                  <a:lnTo>
                    <a:pt x="202" y="550"/>
                  </a:lnTo>
                  <a:lnTo>
                    <a:pt x="202" y="552"/>
                  </a:lnTo>
                  <a:lnTo>
                    <a:pt x="200" y="552"/>
                  </a:lnTo>
                  <a:lnTo>
                    <a:pt x="202" y="554"/>
                  </a:lnTo>
                  <a:lnTo>
                    <a:pt x="198" y="552"/>
                  </a:lnTo>
                  <a:lnTo>
                    <a:pt x="190" y="558"/>
                  </a:lnTo>
                  <a:lnTo>
                    <a:pt x="188" y="560"/>
                  </a:lnTo>
                  <a:lnTo>
                    <a:pt x="194" y="562"/>
                  </a:lnTo>
                  <a:lnTo>
                    <a:pt x="190" y="562"/>
                  </a:lnTo>
                  <a:lnTo>
                    <a:pt x="190" y="564"/>
                  </a:lnTo>
                  <a:lnTo>
                    <a:pt x="192" y="564"/>
                  </a:lnTo>
                  <a:lnTo>
                    <a:pt x="192" y="566"/>
                  </a:lnTo>
                  <a:lnTo>
                    <a:pt x="190" y="566"/>
                  </a:lnTo>
                  <a:lnTo>
                    <a:pt x="190" y="570"/>
                  </a:lnTo>
                  <a:lnTo>
                    <a:pt x="184" y="570"/>
                  </a:lnTo>
                  <a:lnTo>
                    <a:pt x="186" y="570"/>
                  </a:lnTo>
                  <a:lnTo>
                    <a:pt x="180" y="568"/>
                  </a:lnTo>
                  <a:lnTo>
                    <a:pt x="178" y="574"/>
                  </a:lnTo>
                  <a:lnTo>
                    <a:pt x="176" y="570"/>
                  </a:lnTo>
                  <a:lnTo>
                    <a:pt x="176" y="572"/>
                  </a:lnTo>
                  <a:lnTo>
                    <a:pt x="172" y="576"/>
                  </a:lnTo>
                  <a:lnTo>
                    <a:pt x="170" y="574"/>
                  </a:lnTo>
                  <a:lnTo>
                    <a:pt x="170" y="576"/>
                  </a:lnTo>
                  <a:lnTo>
                    <a:pt x="168" y="578"/>
                  </a:lnTo>
                  <a:lnTo>
                    <a:pt x="164" y="572"/>
                  </a:lnTo>
                  <a:lnTo>
                    <a:pt x="164" y="576"/>
                  </a:lnTo>
                  <a:lnTo>
                    <a:pt x="160" y="578"/>
                  </a:lnTo>
                  <a:lnTo>
                    <a:pt x="162" y="580"/>
                  </a:lnTo>
                  <a:lnTo>
                    <a:pt x="162" y="582"/>
                  </a:lnTo>
                  <a:lnTo>
                    <a:pt x="156" y="582"/>
                  </a:lnTo>
                  <a:lnTo>
                    <a:pt x="154" y="578"/>
                  </a:lnTo>
                  <a:lnTo>
                    <a:pt x="146" y="582"/>
                  </a:lnTo>
                  <a:lnTo>
                    <a:pt x="144" y="584"/>
                  </a:lnTo>
                  <a:lnTo>
                    <a:pt x="152" y="584"/>
                  </a:lnTo>
                  <a:lnTo>
                    <a:pt x="150" y="588"/>
                  </a:lnTo>
                  <a:lnTo>
                    <a:pt x="144" y="584"/>
                  </a:lnTo>
                  <a:lnTo>
                    <a:pt x="144" y="588"/>
                  </a:lnTo>
                  <a:lnTo>
                    <a:pt x="138" y="586"/>
                  </a:lnTo>
                  <a:lnTo>
                    <a:pt x="130" y="592"/>
                  </a:lnTo>
                  <a:lnTo>
                    <a:pt x="134" y="594"/>
                  </a:lnTo>
                  <a:lnTo>
                    <a:pt x="132" y="592"/>
                  </a:lnTo>
                  <a:lnTo>
                    <a:pt x="136" y="590"/>
                  </a:lnTo>
                  <a:lnTo>
                    <a:pt x="140" y="594"/>
                  </a:lnTo>
                  <a:lnTo>
                    <a:pt x="136" y="596"/>
                  </a:lnTo>
                  <a:lnTo>
                    <a:pt x="138" y="596"/>
                  </a:lnTo>
                  <a:lnTo>
                    <a:pt x="144" y="596"/>
                  </a:lnTo>
                  <a:lnTo>
                    <a:pt x="138" y="598"/>
                  </a:lnTo>
                  <a:lnTo>
                    <a:pt x="136" y="596"/>
                  </a:lnTo>
                  <a:lnTo>
                    <a:pt x="136" y="602"/>
                  </a:lnTo>
                  <a:lnTo>
                    <a:pt x="134" y="600"/>
                  </a:lnTo>
                  <a:lnTo>
                    <a:pt x="134" y="604"/>
                  </a:lnTo>
                  <a:lnTo>
                    <a:pt x="130" y="602"/>
                  </a:lnTo>
                  <a:lnTo>
                    <a:pt x="132" y="602"/>
                  </a:lnTo>
                  <a:lnTo>
                    <a:pt x="130" y="602"/>
                  </a:lnTo>
                  <a:lnTo>
                    <a:pt x="130" y="598"/>
                  </a:lnTo>
                  <a:lnTo>
                    <a:pt x="134" y="596"/>
                  </a:lnTo>
                  <a:lnTo>
                    <a:pt x="130" y="596"/>
                  </a:lnTo>
                  <a:lnTo>
                    <a:pt x="132" y="596"/>
                  </a:lnTo>
                  <a:lnTo>
                    <a:pt x="128" y="598"/>
                  </a:lnTo>
                  <a:lnTo>
                    <a:pt x="128" y="596"/>
                  </a:lnTo>
                  <a:lnTo>
                    <a:pt x="128" y="600"/>
                  </a:lnTo>
                  <a:lnTo>
                    <a:pt x="126" y="602"/>
                  </a:lnTo>
                  <a:lnTo>
                    <a:pt x="128" y="602"/>
                  </a:lnTo>
                  <a:lnTo>
                    <a:pt x="126" y="604"/>
                  </a:lnTo>
                  <a:lnTo>
                    <a:pt x="124" y="602"/>
                  </a:lnTo>
                  <a:lnTo>
                    <a:pt x="120" y="604"/>
                  </a:lnTo>
                  <a:lnTo>
                    <a:pt x="110" y="604"/>
                  </a:lnTo>
                  <a:lnTo>
                    <a:pt x="108" y="608"/>
                  </a:lnTo>
                  <a:lnTo>
                    <a:pt x="106" y="604"/>
                  </a:lnTo>
                  <a:lnTo>
                    <a:pt x="104" y="610"/>
                  </a:lnTo>
                  <a:lnTo>
                    <a:pt x="102" y="614"/>
                  </a:lnTo>
                  <a:lnTo>
                    <a:pt x="100" y="614"/>
                  </a:lnTo>
                  <a:lnTo>
                    <a:pt x="98" y="614"/>
                  </a:lnTo>
                  <a:lnTo>
                    <a:pt x="102" y="614"/>
                  </a:lnTo>
                  <a:lnTo>
                    <a:pt x="100" y="612"/>
                  </a:lnTo>
                  <a:lnTo>
                    <a:pt x="102" y="612"/>
                  </a:lnTo>
                  <a:lnTo>
                    <a:pt x="100" y="608"/>
                  </a:lnTo>
                  <a:lnTo>
                    <a:pt x="102" y="604"/>
                  </a:lnTo>
                  <a:lnTo>
                    <a:pt x="98" y="604"/>
                  </a:lnTo>
                  <a:lnTo>
                    <a:pt x="98" y="606"/>
                  </a:lnTo>
                  <a:lnTo>
                    <a:pt x="92" y="604"/>
                  </a:lnTo>
                  <a:lnTo>
                    <a:pt x="90" y="610"/>
                  </a:lnTo>
                  <a:lnTo>
                    <a:pt x="88" y="606"/>
                  </a:lnTo>
                  <a:lnTo>
                    <a:pt x="88" y="610"/>
                  </a:lnTo>
                  <a:lnTo>
                    <a:pt x="82" y="610"/>
                  </a:lnTo>
                  <a:lnTo>
                    <a:pt x="84" y="612"/>
                  </a:lnTo>
                  <a:lnTo>
                    <a:pt x="78" y="616"/>
                  </a:lnTo>
                  <a:lnTo>
                    <a:pt x="76" y="610"/>
                  </a:lnTo>
                  <a:lnTo>
                    <a:pt x="72" y="612"/>
                  </a:lnTo>
                  <a:lnTo>
                    <a:pt x="74" y="614"/>
                  </a:lnTo>
                  <a:lnTo>
                    <a:pt x="70" y="614"/>
                  </a:lnTo>
                  <a:lnTo>
                    <a:pt x="68" y="614"/>
                  </a:lnTo>
                  <a:lnTo>
                    <a:pt x="58" y="618"/>
                  </a:lnTo>
                  <a:lnTo>
                    <a:pt x="52" y="616"/>
                  </a:lnTo>
                  <a:lnTo>
                    <a:pt x="54" y="612"/>
                  </a:lnTo>
                  <a:lnTo>
                    <a:pt x="58" y="608"/>
                  </a:lnTo>
                  <a:lnTo>
                    <a:pt x="62" y="610"/>
                  </a:lnTo>
                  <a:lnTo>
                    <a:pt x="52" y="604"/>
                  </a:lnTo>
                  <a:lnTo>
                    <a:pt x="48" y="610"/>
                  </a:lnTo>
                  <a:lnTo>
                    <a:pt x="48" y="614"/>
                  </a:lnTo>
                  <a:lnTo>
                    <a:pt x="42" y="620"/>
                  </a:lnTo>
                  <a:lnTo>
                    <a:pt x="38" y="618"/>
                  </a:lnTo>
                  <a:lnTo>
                    <a:pt x="38" y="624"/>
                  </a:lnTo>
                  <a:lnTo>
                    <a:pt x="34" y="624"/>
                  </a:lnTo>
                  <a:lnTo>
                    <a:pt x="34" y="622"/>
                  </a:lnTo>
                  <a:lnTo>
                    <a:pt x="32" y="624"/>
                  </a:lnTo>
                  <a:lnTo>
                    <a:pt x="26" y="624"/>
                  </a:lnTo>
                  <a:lnTo>
                    <a:pt x="24" y="620"/>
                  </a:lnTo>
                  <a:lnTo>
                    <a:pt x="28" y="622"/>
                  </a:lnTo>
                  <a:lnTo>
                    <a:pt x="24" y="614"/>
                  </a:lnTo>
                  <a:lnTo>
                    <a:pt x="22" y="614"/>
                  </a:lnTo>
                  <a:lnTo>
                    <a:pt x="22" y="618"/>
                  </a:lnTo>
                  <a:lnTo>
                    <a:pt x="22" y="622"/>
                  </a:lnTo>
                  <a:lnTo>
                    <a:pt x="22" y="626"/>
                  </a:lnTo>
                  <a:lnTo>
                    <a:pt x="22" y="622"/>
                  </a:lnTo>
                  <a:lnTo>
                    <a:pt x="18" y="626"/>
                  </a:lnTo>
                  <a:lnTo>
                    <a:pt x="14" y="626"/>
                  </a:lnTo>
                  <a:lnTo>
                    <a:pt x="12" y="622"/>
                  </a:lnTo>
                  <a:lnTo>
                    <a:pt x="14" y="622"/>
                  </a:lnTo>
                  <a:lnTo>
                    <a:pt x="10" y="616"/>
                  </a:lnTo>
                  <a:lnTo>
                    <a:pt x="8" y="616"/>
                  </a:lnTo>
                  <a:lnTo>
                    <a:pt x="6" y="622"/>
                  </a:lnTo>
                  <a:lnTo>
                    <a:pt x="10" y="624"/>
                  </a:lnTo>
                  <a:lnTo>
                    <a:pt x="2" y="628"/>
                  </a:lnTo>
                  <a:lnTo>
                    <a:pt x="0" y="626"/>
                  </a:lnTo>
                  <a:lnTo>
                    <a:pt x="4" y="624"/>
                  </a:lnTo>
                  <a:lnTo>
                    <a:pt x="2" y="624"/>
                  </a:lnTo>
                  <a:lnTo>
                    <a:pt x="4" y="622"/>
                  </a:lnTo>
                  <a:lnTo>
                    <a:pt x="6" y="622"/>
                  </a:lnTo>
                  <a:lnTo>
                    <a:pt x="4" y="616"/>
                  </a:lnTo>
                  <a:lnTo>
                    <a:pt x="12" y="614"/>
                  </a:lnTo>
                  <a:lnTo>
                    <a:pt x="16" y="616"/>
                  </a:lnTo>
                  <a:lnTo>
                    <a:pt x="18" y="614"/>
                  </a:lnTo>
                  <a:lnTo>
                    <a:pt x="28" y="610"/>
                  </a:lnTo>
                  <a:lnTo>
                    <a:pt x="28" y="608"/>
                  </a:lnTo>
                  <a:lnTo>
                    <a:pt x="26" y="608"/>
                  </a:lnTo>
                  <a:lnTo>
                    <a:pt x="50" y="594"/>
                  </a:lnTo>
                  <a:lnTo>
                    <a:pt x="66" y="592"/>
                  </a:lnTo>
                  <a:lnTo>
                    <a:pt x="60" y="594"/>
                  </a:lnTo>
                  <a:lnTo>
                    <a:pt x="64" y="594"/>
                  </a:lnTo>
                  <a:lnTo>
                    <a:pt x="74" y="594"/>
                  </a:lnTo>
                  <a:lnTo>
                    <a:pt x="74" y="596"/>
                  </a:lnTo>
                  <a:lnTo>
                    <a:pt x="68" y="596"/>
                  </a:lnTo>
                  <a:lnTo>
                    <a:pt x="70" y="598"/>
                  </a:lnTo>
                  <a:lnTo>
                    <a:pt x="70" y="600"/>
                  </a:lnTo>
                  <a:lnTo>
                    <a:pt x="74" y="604"/>
                  </a:lnTo>
                  <a:lnTo>
                    <a:pt x="76" y="604"/>
                  </a:lnTo>
                  <a:lnTo>
                    <a:pt x="74" y="604"/>
                  </a:lnTo>
                  <a:lnTo>
                    <a:pt x="74" y="598"/>
                  </a:lnTo>
                  <a:lnTo>
                    <a:pt x="82" y="600"/>
                  </a:lnTo>
                  <a:lnTo>
                    <a:pt x="82" y="604"/>
                  </a:lnTo>
                  <a:lnTo>
                    <a:pt x="86" y="604"/>
                  </a:lnTo>
                  <a:lnTo>
                    <a:pt x="86" y="602"/>
                  </a:lnTo>
                  <a:lnTo>
                    <a:pt x="88" y="602"/>
                  </a:lnTo>
                  <a:lnTo>
                    <a:pt x="80" y="598"/>
                  </a:lnTo>
                  <a:lnTo>
                    <a:pt x="88" y="586"/>
                  </a:lnTo>
                  <a:lnTo>
                    <a:pt x="102" y="578"/>
                  </a:lnTo>
                  <a:lnTo>
                    <a:pt x="120" y="572"/>
                  </a:lnTo>
                  <a:lnTo>
                    <a:pt x="118" y="572"/>
                  </a:lnTo>
                  <a:lnTo>
                    <a:pt x="120" y="572"/>
                  </a:lnTo>
                  <a:lnTo>
                    <a:pt x="128" y="566"/>
                  </a:lnTo>
                  <a:lnTo>
                    <a:pt x="126" y="570"/>
                  </a:lnTo>
                  <a:lnTo>
                    <a:pt x="126" y="568"/>
                  </a:lnTo>
                  <a:lnTo>
                    <a:pt x="130" y="570"/>
                  </a:lnTo>
                  <a:lnTo>
                    <a:pt x="134" y="572"/>
                  </a:lnTo>
                  <a:lnTo>
                    <a:pt x="134" y="564"/>
                  </a:lnTo>
                  <a:lnTo>
                    <a:pt x="136" y="562"/>
                  </a:lnTo>
                  <a:lnTo>
                    <a:pt x="146" y="552"/>
                  </a:lnTo>
                  <a:lnTo>
                    <a:pt x="152" y="552"/>
                  </a:lnTo>
                  <a:lnTo>
                    <a:pt x="156" y="546"/>
                  </a:lnTo>
                  <a:lnTo>
                    <a:pt x="164" y="544"/>
                  </a:lnTo>
                  <a:lnTo>
                    <a:pt x="164" y="548"/>
                  </a:lnTo>
                  <a:lnTo>
                    <a:pt x="168" y="548"/>
                  </a:lnTo>
                  <a:lnTo>
                    <a:pt x="170" y="546"/>
                  </a:lnTo>
                  <a:lnTo>
                    <a:pt x="168" y="544"/>
                  </a:lnTo>
                  <a:lnTo>
                    <a:pt x="168" y="548"/>
                  </a:lnTo>
                  <a:lnTo>
                    <a:pt x="164" y="548"/>
                  </a:lnTo>
                  <a:lnTo>
                    <a:pt x="164" y="542"/>
                  </a:lnTo>
                  <a:lnTo>
                    <a:pt x="162" y="542"/>
                  </a:lnTo>
                  <a:lnTo>
                    <a:pt x="168" y="524"/>
                  </a:lnTo>
                  <a:lnTo>
                    <a:pt x="174" y="520"/>
                  </a:lnTo>
                  <a:lnTo>
                    <a:pt x="178" y="522"/>
                  </a:lnTo>
                  <a:lnTo>
                    <a:pt x="176" y="518"/>
                  </a:lnTo>
                  <a:lnTo>
                    <a:pt x="172" y="518"/>
                  </a:lnTo>
                  <a:lnTo>
                    <a:pt x="170" y="516"/>
                  </a:lnTo>
                  <a:lnTo>
                    <a:pt x="172" y="512"/>
                  </a:lnTo>
                  <a:lnTo>
                    <a:pt x="178" y="504"/>
                  </a:lnTo>
                  <a:lnTo>
                    <a:pt x="180" y="504"/>
                  </a:lnTo>
                  <a:lnTo>
                    <a:pt x="188" y="500"/>
                  </a:lnTo>
                  <a:lnTo>
                    <a:pt x="186" y="500"/>
                  </a:lnTo>
                  <a:lnTo>
                    <a:pt x="190" y="494"/>
                  </a:lnTo>
                  <a:lnTo>
                    <a:pt x="190" y="490"/>
                  </a:lnTo>
                  <a:lnTo>
                    <a:pt x="194" y="484"/>
                  </a:lnTo>
                  <a:lnTo>
                    <a:pt x="192" y="486"/>
                  </a:lnTo>
                  <a:lnTo>
                    <a:pt x="190" y="490"/>
                  </a:lnTo>
                  <a:lnTo>
                    <a:pt x="186" y="494"/>
                  </a:lnTo>
                  <a:lnTo>
                    <a:pt x="184" y="494"/>
                  </a:lnTo>
                  <a:lnTo>
                    <a:pt x="156" y="502"/>
                  </a:lnTo>
                  <a:lnTo>
                    <a:pt x="154" y="500"/>
                  </a:lnTo>
                  <a:lnTo>
                    <a:pt x="154" y="494"/>
                  </a:lnTo>
                  <a:lnTo>
                    <a:pt x="152" y="492"/>
                  </a:lnTo>
                  <a:lnTo>
                    <a:pt x="152" y="488"/>
                  </a:lnTo>
                  <a:lnTo>
                    <a:pt x="154" y="486"/>
                  </a:lnTo>
                  <a:lnTo>
                    <a:pt x="152" y="484"/>
                  </a:lnTo>
                  <a:lnTo>
                    <a:pt x="160" y="486"/>
                  </a:lnTo>
                  <a:lnTo>
                    <a:pt x="164" y="492"/>
                  </a:lnTo>
                  <a:lnTo>
                    <a:pt x="162" y="484"/>
                  </a:lnTo>
                  <a:lnTo>
                    <a:pt x="154" y="484"/>
                  </a:lnTo>
                  <a:lnTo>
                    <a:pt x="152" y="476"/>
                  </a:lnTo>
                  <a:lnTo>
                    <a:pt x="154" y="484"/>
                  </a:lnTo>
                  <a:lnTo>
                    <a:pt x="148" y="490"/>
                  </a:lnTo>
                  <a:lnTo>
                    <a:pt x="146" y="486"/>
                  </a:lnTo>
                  <a:lnTo>
                    <a:pt x="148" y="484"/>
                  </a:lnTo>
                  <a:lnTo>
                    <a:pt x="144" y="484"/>
                  </a:lnTo>
                  <a:lnTo>
                    <a:pt x="146" y="486"/>
                  </a:lnTo>
                  <a:lnTo>
                    <a:pt x="144" y="492"/>
                  </a:lnTo>
                  <a:lnTo>
                    <a:pt x="142" y="494"/>
                  </a:lnTo>
                  <a:lnTo>
                    <a:pt x="144" y="492"/>
                  </a:lnTo>
                  <a:lnTo>
                    <a:pt x="142" y="492"/>
                  </a:lnTo>
                  <a:lnTo>
                    <a:pt x="144" y="504"/>
                  </a:lnTo>
                  <a:lnTo>
                    <a:pt x="140" y="508"/>
                  </a:lnTo>
                  <a:lnTo>
                    <a:pt x="136" y="506"/>
                  </a:lnTo>
                  <a:lnTo>
                    <a:pt x="128" y="490"/>
                  </a:lnTo>
                  <a:lnTo>
                    <a:pt x="126" y="488"/>
                  </a:lnTo>
                  <a:lnTo>
                    <a:pt x="126" y="484"/>
                  </a:lnTo>
                  <a:lnTo>
                    <a:pt x="124" y="484"/>
                  </a:lnTo>
                  <a:lnTo>
                    <a:pt x="122" y="486"/>
                  </a:lnTo>
                  <a:lnTo>
                    <a:pt x="116" y="488"/>
                  </a:lnTo>
                  <a:lnTo>
                    <a:pt x="116" y="484"/>
                  </a:lnTo>
                  <a:lnTo>
                    <a:pt x="112" y="482"/>
                  </a:lnTo>
                  <a:lnTo>
                    <a:pt x="110" y="480"/>
                  </a:lnTo>
                  <a:lnTo>
                    <a:pt x="112" y="480"/>
                  </a:lnTo>
                  <a:lnTo>
                    <a:pt x="112" y="474"/>
                  </a:lnTo>
                  <a:lnTo>
                    <a:pt x="98" y="482"/>
                  </a:lnTo>
                  <a:lnTo>
                    <a:pt x="96" y="480"/>
                  </a:lnTo>
                  <a:lnTo>
                    <a:pt x="86" y="482"/>
                  </a:lnTo>
                  <a:lnTo>
                    <a:pt x="86" y="484"/>
                  </a:lnTo>
                  <a:lnTo>
                    <a:pt x="84" y="484"/>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3" name="Google Shape;853;p8"/>
            <p:cNvSpPr/>
            <p:nvPr/>
          </p:nvSpPr>
          <p:spPr>
            <a:xfrm>
              <a:off x="462" y="3436"/>
              <a:ext cx="40" cy="26"/>
            </a:xfrm>
            <a:custGeom>
              <a:rect b="b" l="l" r="r" t="t"/>
              <a:pathLst>
                <a:path extrusionOk="0" h="26" w="40">
                  <a:moveTo>
                    <a:pt x="32" y="0"/>
                  </a:moveTo>
                  <a:lnTo>
                    <a:pt x="32" y="2"/>
                  </a:lnTo>
                  <a:lnTo>
                    <a:pt x="40" y="8"/>
                  </a:lnTo>
                  <a:lnTo>
                    <a:pt x="38" y="10"/>
                  </a:lnTo>
                  <a:lnTo>
                    <a:pt x="38" y="14"/>
                  </a:lnTo>
                  <a:lnTo>
                    <a:pt x="38" y="16"/>
                  </a:lnTo>
                  <a:lnTo>
                    <a:pt x="40" y="18"/>
                  </a:lnTo>
                  <a:lnTo>
                    <a:pt x="38" y="22"/>
                  </a:lnTo>
                  <a:lnTo>
                    <a:pt x="24" y="20"/>
                  </a:lnTo>
                  <a:lnTo>
                    <a:pt x="26" y="24"/>
                  </a:lnTo>
                  <a:lnTo>
                    <a:pt x="26" y="26"/>
                  </a:lnTo>
                  <a:lnTo>
                    <a:pt x="4" y="10"/>
                  </a:lnTo>
                  <a:lnTo>
                    <a:pt x="0" y="6"/>
                  </a:lnTo>
                  <a:lnTo>
                    <a:pt x="0" y="0"/>
                  </a:lnTo>
                  <a:lnTo>
                    <a:pt x="14" y="4"/>
                  </a:lnTo>
                  <a:lnTo>
                    <a:pt x="14" y="0"/>
                  </a:lnTo>
                  <a:lnTo>
                    <a:pt x="24" y="0"/>
                  </a:lnTo>
                  <a:lnTo>
                    <a:pt x="26" y="0"/>
                  </a:lnTo>
                  <a:lnTo>
                    <a:pt x="32" y="0"/>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4" name="Google Shape;854;p8"/>
            <p:cNvSpPr/>
            <p:nvPr/>
          </p:nvSpPr>
          <p:spPr>
            <a:xfrm>
              <a:off x="462" y="3656"/>
              <a:ext cx="50" cy="22"/>
            </a:xfrm>
            <a:custGeom>
              <a:rect b="b" l="l" r="r" t="t"/>
              <a:pathLst>
                <a:path extrusionOk="0" h="22" w="50">
                  <a:moveTo>
                    <a:pt x="22" y="14"/>
                  </a:moveTo>
                  <a:lnTo>
                    <a:pt x="14" y="22"/>
                  </a:lnTo>
                  <a:lnTo>
                    <a:pt x="6" y="22"/>
                  </a:lnTo>
                  <a:lnTo>
                    <a:pt x="2" y="18"/>
                  </a:lnTo>
                  <a:lnTo>
                    <a:pt x="0" y="12"/>
                  </a:lnTo>
                  <a:lnTo>
                    <a:pt x="8" y="10"/>
                  </a:lnTo>
                  <a:lnTo>
                    <a:pt x="16" y="2"/>
                  </a:lnTo>
                  <a:lnTo>
                    <a:pt x="24" y="6"/>
                  </a:lnTo>
                  <a:lnTo>
                    <a:pt x="26" y="2"/>
                  </a:lnTo>
                  <a:lnTo>
                    <a:pt x="36" y="0"/>
                  </a:lnTo>
                  <a:lnTo>
                    <a:pt x="40" y="2"/>
                  </a:lnTo>
                  <a:lnTo>
                    <a:pt x="42" y="14"/>
                  </a:lnTo>
                  <a:lnTo>
                    <a:pt x="48" y="14"/>
                  </a:lnTo>
                  <a:lnTo>
                    <a:pt x="50" y="18"/>
                  </a:lnTo>
                  <a:lnTo>
                    <a:pt x="42" y="14"/>
                  </a:lnTo>
                  <a:lnTo>
                    <a:pt x="40" y="18"/>
                  </a:lnTo>
                  <a:lnTo>
                    <a:pt x="36" y="18"/>
                  </a:lnTo>
                  <a:lnTo>
                    <a:pt x="22" y="14"/>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5" name="Google Shape;855;p8"/>
            <p:cNvSpPr/>
            <p:nvPr/>
          </p:nvSpPr>
          <p:spPr>
            <a:xfrm>
              <a:off x="376" y="3680"/>
              <a:ext cx="48" cy="26"/>
            </a:xfrm>
            <a:custGeom>
              <a:rect b="b" l="l" r="r" t="t"/>
              <a:pathLst>
                <a:path extrusionOk="0" h="26" w="48">
                  <a:moveTo>
                    <a:pt x="34" y="18"/>
                  </a:moveTo>
                  <a:lnTo>
                    <a:pt x="34" y="20"/>
                  </a:lnTo>
                  <a:lnTo>
                    <a:pt x="32" y="16"/>
                  </a:lnTo>
                  <a:lnTo>
                    <a:pt x="30" y="22"/>
                  </a:lnTo>
                  <a:lnTo>
                    <a:pt x="28" y="20"/>
                  </a:lnTo>
                  <a:lnTo>
                    <a:pt x="20" y="20"/>
                  </a:lnTo>
                  <a:lnTo>
                    <a:pt x="8" y="26"/>
                  </a:lnTo>
                  <a:lnTo>
                    <a:pt x="4" y="26"/>
                  </a:lnTo>
                  <a:lnTo>
                    <a:pt x="0" y="20"/>
                  </a:lnTo>
                  <a:lnTo>
                    <a:pt x="6" y="18"/>
                  </a:lnTo>
                  <a:lnTo>
                    <a:pt x="10" y="20"/>
                  </a:lnTo>
                  <a:lnTo>
                    <a:pt x="10" y="16"/>
                  </a:lnTo>
                  <a:lnTo>
                    <a:pt x="14" y="20"/>
                  </a:lnTo>
                  <a:lnTo>
                    <a:pt x="16" y="16"/>
                  </a:lnTo>
                  <a:lnTo>
                    <a:pt x="20" y="18"/>
                  </a:lnTo>
                  <a:lnTo>
                    <a:pt x="20" y="16"/>
                  </a:lnTo>
                  <a:lnTo>
                    <a:pt x="26" y="16"/>
                  </a:lnTo>
                  <a:lnTo>
                    <a:pt x="22" y="14"/>
                  </a:lnTo>
                  <a:lnTo>
                    <a:pt x="24" y="14"/>
                  </a:lnTo>
                  <a:lnTo>
                    <a:pt x="24" y="12"/>
                  </a:lnTo>
                  <a:lnTo>
                    <a:pt x="24" y="10"/>
                  </a:lnTo>
                  <a:lnTo>
                    <a:pt x="28" y="10"/>
                  </a:lnTo>
                  <a:lnTo>
                    <a:pt x="30" y="16"/>
                  </a:lnTo>
                  <a:lnTo>
                    <a:pt x="32" y="12"/>
                  </a:lnTo>
                  <a:lnTo>
                    <a:pt x="34" y="12"/>
                  </a:lnTo>
                  <a:lnTo>
                    <a:pt x="26" y="8"/>
                  </a:lnTo>
                  <a:lnTo>
                    <a:pt x="24" y="4"/>
                  </a:lnTo>
                  <a:lnTo>
                    <a:pt x="36" y="0"/>
                  </a:lnTo>
                  <a:lnTo>
                    <a:pt x="38" y="2"/>
                  </a:lnTo>
                  <a:lnTo>
                    <a:pt x="36" y="4"/>
                  </a:lnTo>
                  <a:lnTo>
                    <a:pt x="38" y="8"/>
                  </a:lnTo>
                  <a:lnTo>
                    <a:pt x="42" y="6"/>
                  </a:lnTo>
                  <a:lnTo>
                    <a:pt x="46" y="2"/>
                  </a:lnTo>
                  <a:lnTo>
                    <a:pt x="46" y="4"/>
                  </a:lnTo>
                  <a:lnTo>
                    <a:pt x="46" y="8"/>
                  </a:lnTo>
                  <a:lnTo>
                    <a:pt x="48" y="8"/>
                  </a:lnTo>
                  <a:lnTo>
                    <a:pt x="40" y="10"/>
                  </a:lnTo>
                  <a:lnTo>
                    <a:pt x="36" y="12"/>
                  </a:lnTo>
                  <a:lnTo>
                    <a:pt x="38" y="14"/>
                  </a:lnTo>
                  <a:lnTo>
                    <a:pt x="42" y="12"/>
                  </a:lnTo>
                  <a:lnTo>
                    <a:pt x="42" y="14"/>
                  </a:lnTo>
                  <a:lnTo>
                    <a:pt x="44" y="12"/>
                  </a:lnTo>
                  <a:lnTo>
                    <a:pt x="44" y="16"/>
                  </a:lnTo>
                  <a:lnTo>
                    <a:pt x="38" y="16"/>
                  </a:lnTo>
                  <a:lnTo>
                    <a:pt x="34" y="20"/>
                  </a:lnTo>
                  <a:lnTo>
                    <a:pt x="34" y="16"/>
                  </a:lnTo>
                  <a:lnTo>
                    <a:pt x="34" y="18"/>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6" name="Google Shape;856;p8"/>
            <p:cNvSpPr/>
            <p:nvPr/>
          </p:nvSpPr>
          <p:spPr>
            <a:xfrm>
              <a:off x="422" y="3690"/>
              <a:ext cx="4" cy="6"/>
            </a:xfrm>
            <a:custGeom>
              <a:rect b="b" l="l" r="r" t="t"/>
              <a:pathLst>
                <a:path extrusionOk="0" h="6" w="4">
                  <a:moveTo>
                    <a:pt x="0" y="6"/>
                  </a:moveTo>
                  <a:lnTo>
                    <a:pt x="0" y="0"/>
                  </a:lnTo>
                  <a:lnTo>
                    <a:pt x="4" y="0"/>
                  </a:lnTo>
                  <a:lnTo>
                    <a:pt x="0" y="6"/>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7" name="Google Shape;857;p8"/>
            <p:cNvSpPr/>
            <p:nvPr/>
          </p:nvSpPr>
          <p:spPr>
            <a:xfrm>
              <a:off x="338" y="3688"/>
              <a:ext cx="42" cy="24"/>
            </a:xfrm>
            <a:custGeom>
              <a:rect b="b" l="l" r="r" t="t"/>
              <a:pathLst>
                <a:path extrusionOk="0" h="24" w="42">
                  <a:moveTo>
                    <a:pt x="42" y="6"/>
                  </a:moveTo>
                  <a:lnTo>
                    <a:pt x="40" y="8"/>
                  </a:lnTo>
                  <a:lnTo>
                    <a:pt x="26" y="12"/>
                  </a:lnTo>
                  <a:lnTo>
                    <a:pt x="20" y="18"/>
                  </a:lnTo>
                  <a:lnTo>
                    <a:pt x="0" y="24"/>
                  </a:lnTo>
                  <a:lnTo>
                    <a:pt x="8" y="18"/>
                  </a:lnTo>
                  <a:lnTo>
                    <a:pt x="12" y="16"/>
                  </a:lnTo>
                  <a:lnTo>
                    <a:pt x="12" y="12"/>
                  </a:lnTo>
                  <a:lnTo>
                    <a:pt x="18" y="8"/>
                  </a:lnTo>
                  <a:lnTo>
                    <a:pt x="24" y="10"/>
                  </a:lnTo>
                  <a:lnTo>
                    <a:pt x="24" y="8"/>
                  </a:lnTo>
                  <a:lnTo>
                    <a:pt x="28" y="2"/>
                  </a:lnTo>
                  <a:lnTo>
                    <a:pt x="36" y="0"/>
                  </a:lnTo>
                  <a:lnTo>
                    <a:pt x="42" y="6"/>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8" name="Google Shape;858;p8"/>
            <p:cNvSpPr/>
            <p:nvPr/>
          </p:nvSpPr>
          <p:spPr>
            <a:xfrm>
              <a:off x="778" y="3562"/>
              <a:ext cx="32" cy="20"/>
            </a:xfrm>
            <a:custGeom>
              <a:rect b="b" l="l" r="r" t="t"/>
              <a:pathLst>
                <a:path extrusionOk="0" h="20" w="32">
                  <a:moveTo>
                    <a:pt x="28" y="6"/>
                  </a:moveTo>
                  <a:lnTo>
                    <a:pt x="26" y="12"/>
                  </a:lnTo>
                  <a:lnTo>
                    <a:pt x="30" y="8"/>
                  </a:lnTo>
                  <a:lnTo>
                    <a:pt x="32" y="10"/>
                  </a:lnTo>
                  <a:lnTo>
                    <a:pt x="28" y="14"/>
                  </a:lnTo>
                  <a:lnTo>
                    <a:pt x="24" y="14"/>
                  </a:lnTo>
                  <a:lnTo>
                    <a:pt x="22" y="12"/>
                  </a:lnTo>
                  <a:lnTo>
                    <a:pt x="20" y="12"/>
                  </a:lnTo>
                  <a:lnTo>
                    <a:pt x="22" y="14"/>
                  </a:lnTo>
                  <a:lnTo>
                    <a:pt x="20" y="14"/>
                  </a:lnTo>
                  <a:lnTo>
                    <a:pt x="22" y="16"/>
                  </a:lnTo>
                  <a:lnTo>
                    <a:pt x="16" y="18"/>
                  </a:lnTo>
                  <a:lnTo>
                    <a:pt x="16" y="12"/>
                  </a:lnTo>
                  <a:lnTo>
                    <a:pt x="14" y="16"/>
                  </a:lnTo>
                  <a:lnTo>
                    <a:pt x="10" y="16"/>
                  </a:lnTo>
                  <a:lnTo>
                    <a:pt x="8" y="20"/>
                  </a:lnTo>
                  <a:lnTo>
                    <a:pt x="0" y="12"/>
                  </a:lnTo>
                  <a:lnTo>
                    <a:pt x="2" y="10"/>
                  </a:lnTo>
                  <a:lnTo>
                    <a:pt x="6" y="14"/>
                  </a:lnTo>
                  <a:lnTo>
                    <a:pt x="2" y="8"/>
                  </a:lnTo>
                  <a:lnTo>
                    <a:pt x="6" y="6"/>
                  </a:lnTo>
                  <a:lnTo>
                    <a:pt x="10" y="10"/>
                  </a:lnTo>
                  <a:lnTo>
                    <a:pt x="10" y="4"/>
                  </a:lnTo>
                  <a:lnTo>
                    <a:pt x="8" y="4"/>
                  </a:lnTo>
                  <a:lnTo>
                    <a:pt x="14" y="4"/>
                  </a:lnTo>
                  <a:lnTo>
                    <a:pt x="16" y="0"/>
                  </a:lnTo>
                  <a:lnTo>
                    <a:pt x="18" y="2"/>
                  </a:lnTo>
                  <a:lnTo>
                    <a:pt x="18" y="4"/>
                  </a:lnTo>
                  <a:lnTo>
                    <a:pt x="20" y="8"/>
                  </a:lnTo>
                  <a:lnTo>
                    <a:pt x="22" y="4"/>
                  </a:lnTo>
                  <a:lnTo>
                    <a:pt x="28" y="6"/>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9" name="Google Shape;859;p8"/>
            <p:cNvSpPr/>
            <p:nvPr/>
          </p:nvSpPr>
          <p:spPr>
            <a:xfrm>
              <a:off x="1218" y="3568"/>
              <a:ext cx="30" cy="56"/>
            </a:xfrm>
            <a:custGeom>
              <a:rect b="b" l="l" r="r" t="t"/>
              <a:pathLst>
                <a:path extrusionOk="0" h="56" w="30">
                  <a:moveTo>
                    <a:pt x="28" y="42"/>
                  </a:moveTo>
                  <a:lnTo>
                    <a:pt x="22" y="40"/>
                  </a:lnTo>
                  <a:lnTo>
                    <a:pt x="26" y="44"/>
                  </a:lnTo>
                  <a:lnTo>
                    <a:pt x="18" y="52"/>
                  </a:lnTo>
                  <a:lnTo>
                    <a:pt x="12" y="56"/>
                  </a:lnTo>
                  <a:lnTo>
                    <a:pt x="14" y="50"/>
                  </a:lnTo>
                  <a:lnTo>
                    <a:pt x="12" y="48"/>
                  </a:lnTo>
                  <a:lnTo>
                    <a:pt x="16" y="48"/>
                  </a:lnTo>
                  <a:lnTo>
                    <a:pt x="14" y="46"/>
                  </a:lnTo>
                  <a:lnTo>
                    <a:pt x="16" y="42"/>
                  </a:lnTo>
                  <a:lnTo>
                    <a:pt x="14" y="42"/>
                  </a:lnTo>
                  <a:lnTo>
                    <a:pt x="18" y="42"/>
                  </a:lnTo>
                  <a:lnTo>
                    <a:pt x="16" y="40"/>
                  </a:lnTo>
                  <a:lnTo>
                    <a:pt x="12" y="36"/>
                  </a:lnTo>
                  <a:lnTo>
                    <a:pt x="18" y="34"/>
                  </a:lnTo>
                  <a:lnTo>
                    <a:pt x="12" y="34"/>
                  </a:lnTo>
                  <a:lnTo>
                    <a:pt x="8" y="34"/>
                  </a:lnTo>
                  <a:lnTo>
                    <a:pt x="4" y="16"/>
                  </a:lnTo>
                  <a:lnTo>
                    <a:pt x="6" y="10"/>
                  </a:lnTo>
                  <a:lnTo>
                    <a:pt x="4" y="14"/>
                  </a:lnTo>
                  <a:lnTo>
                    <a:pt x="0" y="8"/>
                  </a:lnTo>
                  <a:lnTo>
                    <a:pt x="2" y="8"/>
                  </a:lnTo>
                  <a:lnTo>
                    <a:pt x="0" y="6"/>
                  </a:lnTo>
                  <a:lnTo>
                    <a:pt x="0" y="0"/>
                  </a:lnTo>
                  <a:lnTo>
                    <a:pt x="4" y="4"/>
                  </a:lnTo>
                  <a:lnTo>
                    <a:pt x="6" y="10"/>
                  </a:lnTo>
                  <a:lnTo>
                    <a:pt x="18" y="8"/>
                  </a:lnTo>
                  <a:lnTo>
                    <a:pt x="18" y="12"/>
                  </a:lnTo>
                  <a:lnTo>
                    <a:pt x="28" y="24"/>
                  </a:lnTo>
                  <a:lnTo>
                    <a:pt x="30" y="28"/>
                  </a:lnTo>
                  <a:lnTo>
                    <a:pt x="30" y="30"/>
                  </a:lnTo>
                  <a:lnTo>
                    <a:pt x="26" y="28"/>
                  </a:lnTo>
                  <a:lnTo>
                    <a:pt x="18" y="16"/>
                  </a:lnTo>
                  <a:lnTo>
                    <a:pt x="20" y="16"/>
                  </a:lnTo>
                  <a:lnTo>
                    <a:pt x="18" y="12"/>
                  </a:lnTo>
                  <a:lnTo>
                    <a:pt x="18" y="16"/>
                  </a:lnTo>
                  <a:lnTo>
                    <a:pt x="16" y="16"/>
                  </a:lnTo>
                  <a:lnTo>
                    <a:pt x="18" y="16"/>
                  </a:lnTo>
                  <a:lnTo>
                    <a:pt x="18" y="24"/>
                  </a:lnTo>
                  <a:lnTo>
                    <a:pt x="18" y="22"/>
                  </a:lnTo>
                  <a:lnTo>
                    <a:pt x="24" y="28"/>
                  </a:lnTo>
                  <a:lnTo>
                    <a:pt x="24" y="30"/>
                  </a:lnTo>
                  <a:lnTo>
                    <a:pt x="28" y="30"/>
                  </a:lnTo>
                  <a:lnTo>
                    <a:pt x="30" y="36"/>
                  </a:lnTo>
                  <a:lnTo>
                    <a:pt x="24" y="36"/>
                  </a:lnTo>
                  <a:lnTo>
                    <a:pt x="26" y="36"/>
                  </a:lnTo>
                  <a:lnTo>
                    <a:pt x="24" y="36"/>
                  </a:lnTo>
                  <a:lnTo>
                    <a:pt x="28" y="38"/>
                  </a:lnTo>
                  <a:lnTo>
                    <a:pt x="28" y="40"/>
                  </a:lnTo>
                  <a:lnTo>
                    <a:pt x="30" y="38"/>
                  </a:lnTo>
                  <a:lnTo>
                    <a:pt x="30" y="42"/>
                  </a:lnTo>
                  <a:lnTo>
                    <a:pt x="28" y="42"/>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0" name="Google Shape;860;p8"/>
            <p:cNvSpPr/>
            <p:nvPr/>
          </p:nvSpPr>
          <p:spPr>
            <a:xfrm>
              <a:off x="1224" y="3570"/>
              <a:ext cx="12" cy="6"/>
            </a:xfrm>
            <a:custGeom>
              <a:rect b="b" l="l" r="r" t="t"/>
              <a:pathLst>
                <a:path extrusionOk="0" h="6" w="12">
                  <a:moveTo>
                    <a:pt x="4" y="0"/>
                  </a:moveTo>
                  <a:lnTo>
                    <a:pt x="12" y="6"/>
                  </a:lnTo>
                  <a:lnTo>
                    <a:pt x="2" y="6"/>
                  </a:lnTo>
                  <a:lnTo>
                    <a:pt x="0" y="4"/>
                  </a:lnTo>
                  <a:lnTo>
                    <a:pt x="4" y="0"/>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1" name="Google Shape;861;p8"/>
            <p:cNvSpPr/>
            <p:nvPr/>
          </p:nvSpPr>
          <p:spPr>
            <a:xfrm>
              <a:off x="1184" y="3576"/>
              <a:ext cx="38" cy="36"/>
            </a:xfrm>
            <a:custGeom>
              <a:rect b="b" l="l" r="r" t="t"/>
              <a:pathLst>
                <a:path extrusionOk="0" h="36" w="38">
                  <a:moveTo>
                    <a:pt x="12" y="10"/>
                  </a:moveTo>
                  <a:lnTo>
                    <a:pt x="26" y="18"/>
                  </a:lnTo>
                  <a:lnTo>
                    <a:pt x="26" y="22"/>
                  </a:lnTo>
                  <a:lnTo>
                    <a:pt x="38" y="18"/>
                  </a:lnTo>
                  <a:lnTo>
                    <a:pt x="38" y="30"/>
                  </a:lnTo>
                  <a:lnTo>
                    <a:pt x="36" y="32"/>
                  </a:lnTo>
                  <a:lnTo>
                    <a:pt x="14" y="20"/>
                  </a:lnTo>
                  <a:lnTo>
                    <a:pt x="18" y="24"/>
                  </a:lnTo>
                  <a:lnTo>
                    <a:pt x="14" y="26"/>
                  </a:lnTo>
                  <a:lnTo>
                    <a:pt x="22" y="26"/>
                  </a:lnTo>
                  <a:lnTo>
                    <a:pt x="20" y="28"/>
                  </a:lnTo>
                  <a:lnTo>
                    <a:pt x="22" y="28"/>
                  </a:lnTo>
                  <a:lnTo>
                    <a:pt x="24" y="32"/>
                  </a:lnTo>
                  <a:lnTo>
                    <a:pt x="20" y="36"/>
                  </a:lnTo>
                  <a:lnTo>
                    <a:pt x="16" y="34"/>
                  </a:lnTo>
                  <a:lnTo>
                    <a:pt x="12" y="32"/>
                  </a:lnTo>
                  <a:lnTo>
                    <a:pt x="16" y="34"/>
                  </a:lnTo>
                  <a:lnTo>
                    <a:pt x="10" y="26"/>
                  </a:lnTo>
                  <a:lnTo>
                    <a:pt x="12" y="26"/>
                  </a:lnTo>
                  <a:lnTo>
                    <a:pt x="8" y="26"/>
                  </a:lnTo>
                  <a:lnTo>
                    <a:pt x="8" y="24"/>
                  </a:lnTo>
                  <a:lnTo>
                    <a:pt x="4" y="20"/>
                  </a:lnTo>
                  <a:lnTo>
                    <a:pt x="0" y="18"/>
                  </a:lnTo>
                  <a:lnTo>
                    <a:pt x="0" y="12"/>
                  </a:lnTo>
                  <a:lnTo>
                    <a:pt x="10" y="16"/>
                  </a:lnTo>
                  <a:lnTo>
                    <a:pt x="0" y="8"/>
                  </a:lnTo>
                  <a:lnTo>
                    <a:pt x="2" y="8"/>
                  </a:lnTo>
                  <a:lnTo>
                    <a:pt x="0" y="4"/>
                  </a:lnTo>
                  <a:lnTo>
                    <a:pt x="2" y="2"/>
                  </a:lnTo>
                  <a:lnTo>
                    <a:pt x="4" y="8"/>
                  </a:lnTo>
                  <a:lnTo>
                    <a:pt x="8" y="8"/>
                  </a:lnTo>
                  <a:lnTo>
                    <a:pt x="4" y="4"/>
                  </a:lnTo>
                  <a:lnTo>
                    <a:pt x="6" y="2"/>
                  </a:lnTo>
                  <a:lnTo>
                    <a:pt x="10" y="6"/>
                  </a:lnTo>
                  <a:lnTo>
                    <a:pt x="12" y="0"/>
                  </a:lnTo>
                  <a:lnTo>
                    <a:pt x="22" y="4"/>
                  </a:lnTo>
                  <a:lnTo>
                    <a:pt x="18" y="8"/>
                  </a:lnTo>
                  <a:lnTo>
                    <a:pt x="14" y="8"/>
                  </a:lnTo>
                  <a:lnTo>
                    <a:pt x="20" y="10"/>
                  </a:lnTo>
                  <a:lnTo>
                    <a:pt x="14" y="10"/>
                  </a:lnTo>
                  <a:lnTo>
                    <a:pt x="18" y="12"/>
                  </a:lnTo>
                  <a:lnTo>
                    <a:pt x="24" y="4"/>
                  </a:lnTo>
                  <a:lnTo>
                    <a:pt x="36" y="8"/>
                  </a:lnTo>
                  <a:lnTo>
                    <a:pt x="36" y="12"/>
                  </a:lnTo>
                  <a:lnTo>
                    <a:pt x="34" y="14"/>
                  </a:lnTo>
                  <a:lnTo>
                    <a:pt x="38" y="16"/>
                  </a:lnTo>
                  <a:lnTo>
                    <a:pt x="28" y="12"/>
                  </a:lnTo>
                  <a:lnTo>
                    <a:pt x="36" y="16"/>
                  </a:lnTo>
                  <a:lnTo>
                    <a:pt x="34" y="18"/>
                  </a:lnTo>
                  <a:lnTo>
                    <a:pt x="28" y="18"/>
                  </a:lnTo>
                  <a:lnTo>
                    <a:pt x="12" y="10"/>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2" name="Google Shape;862;p8"/>
            <p:cNvSpPr/>
            <p:nvPr/>
          </p:nvSpPr>
          <p:spPr>
            <a:xfrm>
              <a:off x="734" y="3580"/>
              <a:ext cx="66" cy="48"/>
            </a:xfrm>
            <a:custGeom>
              <a:rect b="b" l="l" r="r" t="t"/>
              <a:pathLst>
                <a:path extrusionOk="0" h="48" w="66">
                  <a:moveTo>
                    <a:pt x="34" y="34"/>
                  </a:moveTo>
                  <a:lnTo>
                    <a:pt x="34" y="36"/>
                  </a:lnTo>
                  <a:lnTo>
                    <a:pt x="32" y="32"/>
                  </a:lnTo>
                  <a:lnTo>
                    <a:pt x="32" y="38"/>
                  </a:lnTo>
                  <a:lnTo>
                    <a:pt x="24" y="38"/>
                  </a:lnTo>
                  <a:lnTo>
                    <a:pt x="28" y="38"/>
                  </a:lnTo>
                  <a:lnTo>
                    <a:pt x="26" y="38"/>
                  </a:lnTo>
                  <a:lnTo>
                    <a:pt x="30" y="40"/>
                  </a:lnTo>
                  <a:lnTo>
                    <a:pt x="28" y="42"/>
                  </a:lnTo>
                  <a:lnTo>
                    <a:pt x="26" y="40"/>
                  </a:lnTo>
                  <a:lnTo>
                    <a:pt x="24" y="44"/>
                  </a:lnTo>
                  <a:lnTo>
                    <a:pt x="26" y="44"/>
                  </a:lnTo>
                  <a:lnTo>
                    <a:pt x="18" y="48"/>
                  </a:lnTo>
                  <a:lnTo>
                    <a:pt x="14" y="48"/>
                  </a:lnTo>
                  <a:lnTo>
                    <a:pt x="24" y="38"/>
                  </a:lnTo>
                  <a:lnTo>
                    <a:pt x="20" y="38"/>
                  </a:lnTo>
                  <a:lnTo>
                    <a:pt x="24" y="34"/>
                  </a:lnTo>
                  <a:lnTo>
                    <a:pt x="24" y="32"/>
                  </a:lnTo>
                  <a:lnTo>
                    <a:pt x="16" y="38"/>
                  </a:lnTo>
                  <a:lnTo>
                    <a:pt x="20" y="34"/>
                  </a:lnTo>
                  <a:lnTo>
                    <a:pt x="8" y="32"/>
                  </a:lnTo>
                  <a:lnTo>
                    <a:pt x="8" y="34"/>
                  </a:lnTo>
                  <a:lnTo>
                    <a:pt x="10" y="36"/>
                  </a:lnTo>
                  <a:lnTo>
                    <a:pt x="12" y="32"/>
                  </a:lnTo>
                  <a:lnTo>
                    <a:pt x="16" y="32"/>
                  </a:lnTo>
                  <a:lnTo>
                    <a:pt x="14" y="40"/>
                  </a:lnTo>
                  <a:lnTo>
                    <a:pt x="12" y="40"/>
                  </a:lnTo>
                  <a:lnTo>
                    <a:pt x="12" y="42"/>
                  </a:lnTo>
                  <a:lnTo>
                    <a:pt x="12" y="44"/>
                  </a:lnTo>
                  <a:lnTo>
                    <a:pt x="12" y="38"/>
                  </a:lnTo>
                  <a:lnTo>
                    <a:pt x="6" y="38"/>
                  </a:lnTo>
                  <a:lnTo>
                    <a:pt x="8" y="30"/>
                  </a:lnTo>
                  <a:lnTo>
                    <a:pt x="6" y="26"/>
                  </a:lnTo>
                  <a:lnTo>
                    <a:pt x="0" y="24"/>
                  </a:lnTo>
                  <a:lnTo>
                    <a:pt x="2" y="24"/>
                  </a:lnTo>
                  <a:lnTo>
                    <a:pt x="0" y="22"/>
                  </a:lnTo>
                  <a:lnTo>
                    <a:pt x="4" y="22"/>
                  </a:lnTo>
                  <a:lnTo>
                    <a:pt x="2" y="20"/>
                  </a:lnTo>
                  <a:lnTo>
                    <a:pt x="8" y="16"/>
                  </a:lnTo>
                  <a:lnTo>
                    <a:pt x="10" y="16"/>
                  </a:lnTo>
                  <a:lnTo>
                    <a:pt x="10" y="14"/>
                  </a:lnTo>
                  <a:lnTo>
                    <a:pt x="12" y="14"/>
                  </a:lnTo>
                  <a:lnTo>
                    <a:pt x="14" y="12"/>
                  </a:lnTo>
                  <a:lnTo>
                    <a:pt x="18" y="12"/>
                  </a:lnTo>
                  <a:lnTo>
                    <a:pt x="24" y="12"/>
                  </a:lnTo>
                  <a:lnTo>
                    <a:pt x="24" y="16"/>
                  </a:lnTo>
                  <a:lnTo>
                    <a:pt x="20" y="16"/>
                  </a:lnTo>
                  <a:lnTo>
                    <a:pt x="24" y="16"/>
                  </a:lnTo>
                  <a:lnTo>
                    <a:pt x="24" y="22"/>
                  </a:lnTo>
                  <a:lnTo>
                    <a:pt x="28" y="30"/>
                  </a:lnTo>
                  <a:lnTo>
                    <a:pt x="24" y="22"/>
                  </a:lnTo>
                  <a:lnTo>
                    <a:pt x="24" y="16"/>
                  </a:lnTo>
                  <a:lnTo>
                    <a:pt x="28" y="18"/>
                  </a:lnTo>
                  <a:lnTo>
                    <a:pt x="24" y="12"/>
                  </a:lnTo>
                  <a:lnTo>
                    <a:pt x="32" y="14"/>
                  </a:lnTo>
                  <a:lnTo>
                    <a:pt x="24" y="12"/>
                  </a:lnTo>
                  <a:lnTo>
                    <a:pt x="24" y="6"/>
                  </a:lnTo>
                  <a:lnTo>
                    <a:pt x="32" y="4"/>
                  </a:lnTo>
                  <a:lnTo>
                    <a:pt x="34" y="14"/>
                  </a:lnTo>
                  <a:lnTo>
                    <a:pt x="34" y="12"/>
                  </a:lnTo>
                  <a:lnTo>
                    <a:pt x="36" y="12"/>
                  </a:lnTo>
                  <a:lnTo>
                    <a:pt x="36" y="10"/>
                  </a:lnTo>
                  <a:lnTo>
                    <a:pt x="38" y="12"/>
                  </a:lnTo>
                  <a:lnTo>
                    <a:pt x="38" y="6"/>
                  </a:lnTo>
                  <a:lnTo>
                    <a:pt x="42" y="10"/>
                  </a:lnTo>
                  <a:lnTo>
                    <a:pt x="42" y="12"/>
                  </a:lnTo>
                  <a:lnTo>
                    <a:pt x="42" y="4"/>
                  </a:lnTo>
                  <a:lnTo>
                    <a:pt x="46" y="6"/>
                  </a:lnTo>
                  <a:lnTo>
                    <a:pt x="42" y="0"/>
                  </a:lnTo>
                  <a:lnTo>
                    <a:pt x="52" y="4"/>
                  </a:lnTo>
                  <a:lnTo>
                    <a:pt x="50" y="8"/>
                  </a:lnTo>
                  <a:lnTo>
                    <a:pt x="50" y="12"/>
                  </a:lnTo>
                  <a:lnTo>
                    <a:pt x="50" y="8"/>
                  </a:lnTo>
                  <a:lnTo>
                    <a:pt x="56" y="8"/>
                  </a:lnTo>
                  <a:lnTo>
                    <a:pt x="58" y="4"/>
                  </a:lnTo>
                  <a:lnTo>
                    <a:pt x="62" y="10"/>
                  </a:lnTo>
                  <a:lnTo>
                    <a:pt x="58" y="14"/>
                  </a:lnTo>
                  <a:lnTo>
                    <a:pt x="60" y="12"/>
                  </a:lnTo>
                  <a:lnTo>
                    <a:pt x="60" y="16"/>
                  </a:lnTo>
                  <a:lnTo>
                    <a:pt x="62" y="14"/>
                  </a:lnTo>
                  <a:lnTo>
                    <a:pt x="60" y="18"/>
                  </a:lnTo>
                  <a:lnTo>
                    <a:pt x="66" y="18"/>
                  </a:lnTo>
                  <a:lnTo>
                    <a:pt x="62" y="26"/>
                  </a:lnTo>
                  <a:lnTo>
                    <a:pt x="48" y="20"/>
                  </a:lnTo>
                  <a:lnTo>
                    <a:pt x="48" y="22"/>
                  </a:lnTo>
                  <a:lnTo>
                    <a:pt x="44" y="24"/>
                  </a:lnTo>
                  <a:lnTo>
                    <a:pt x="50" y="22"/>
                  </a:lnTo>
                  <a:lnTo>
                    <a:pt x="54" y="28"/>
                  </a:lnTo>
                  <a:lnTo>
                    <a:pt x="52" y="30"/>
                  </a:lnTo>
                  <a:lnTo>
                    <a:pt x="50" y="30"/>
                  </a:lnTo>
                  <a:lnTo>
                    <a:pt x="48" y="28"/>
                  </a:lnTo>
                  <a:lnTo>
                    <a:pt x="40" y="28"/>
                  </a:lnTo>
                  <a:lnTo>
                    <a:pt x="46" y="30"/>
                  </a:lnTo>
                  <a:lnTo>
                    <a:pt x="36" y="32"/>
                  </a:lnTo>
                  <a:lnTo>
                    <a:pt x="34" y="34"/>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3" name="Google Shape;863;p8"/>
            <p:cNvSpPr/>
            <p:nvPr/>
          </p:nvSpPr>
          <p:spPr>
            <a:xfrm>
              <a:off x="1204" y="3604"/>
              <a:ext cx="30" cy="54"/>
            </a:xfrm>
            <a:custGeom>
              <a:rect b="b" l="l" r="r" t="t"/>
              <a:pathLst>
                <a:path extrusionOk="0" h="54" w="30">
                  <a:moveTo>
                    <a:pt x="30" y="54"/>
                  </a:moveTo>
                  <a:lnTo>
                    <a:pt x="18" y="40"/>
                  </a:lnTo>
                  <a:lnTo>
                    <a:pt x="22" y="32"/>
                  </a:lnTo>
                  <a:lnTo>
                    <a:pt x="18" y="36"/>
                  </a:lnTo>
                  <a:lnTo>
                    <a:pt x="18" y="32"/>
                  </a:lnTo>
                  <a:lnTo>
                    <a:pt x="16" y="38"/>
                  </a:lnTo>
                  <a:lnTo>
                    <a:pt x="16" y="34"/>
                  </a:lnTo>
                  <a:lnTo>
                    <a:pt x="18" y="32"/>
                  </a:lnTo>
                  <a:lnTo>
                    <a:pt x="14" y="34"/>
                  </a:lnTo>
                  <a:lnTo>
                    <a:pt x="14" y="28"/>
                  </a:lnTo>
                  <a:lnTo>
                    <a:pt x="12" y="30"/>
                  </a:lnTo>
                  <a:lnTo>
                    <a:pt x="10" y="28"/>
                  </a:lnTo>
                  <a:lnTo>
                    <a:pt x="10" y="26"/>
                  </a:lnTo>
                  <a:lnTo>
                    <a:pt x="8" y="24"/>
                  </a:lnTo>
                  <a:lnTo>
                    <a:pt x="14" y="20"/>
                  </a:lnTo>
                  <a:lnTo>
                    <a:pt x="6" y="18"/>
                  </a:lnTo>
                  <a:lnTo>
                    <a:pt x="6" y="16"/>
                  </a:lnTo>
                  <a:lnTo>
                    <a:pt x="10" y="14"/>
                  </a:lnTo>
                  <a:lnTo>
                    <a:pt x="6" y="16"/>
                  </a:lnTo>
                  <a:lnTo>
                    <a:pt x="8" y="12"/>
                  </a:lnTo>
                  <a:lnTo>
                    <a:pt x="4" y="14"/>
                  </a:lnTo>
                  <a:lnTo>
                    <a:pt x="0" y="8"/>
                  </a:lnTo>
                  <a:lnTo>
                    <a:pt x="6" y="8"/>
                  </a:lnTo>
                  <a:lnTo>
                    <a:pt x="0" y="6"/>
                  </a:lnTo>
                  <a:lnTo>
                    <a:pt x="4" y="6"/>
                  </a:lnTo>
                  <a:lnTo>
                    <a:pt x="4" y="2"/>
                  </a:lnTo>
                  <a:lnTo>
                    <a:pt x="6" y="0"/>
                  </a:lnTo>
                  <a:lnTo>
                    <a:pt x="8" y="2"/>
                  </a:lnTo>
                  <a:lnTo>
                    <a:pt x="6" y="6"/>
                  </a:lnTo>
                  <a:lnTo>
                    <a:pt x="10" y="2"/>
                  </a:lnTo>
                  <a:lnTo>
                    <a:pt x="12" y="6"/>
                  </a:lnTo>
                  <a:lnTo>
                    <a:pt x="16" y="6"/>
                  </a:lnTo>
                  <a:lnTo>
                    <a:pt x="18" y="8"/>
                  </a:lnTo>
                  <a:lnTo>
                    <a:pt x="16" y="6"/>
                  </a:lnTo>
                  <a:lnTo>
                    <a:pt x="18" y="8"/>
                  </a:lnTo>
                  <a:lnTo>
                    <a:pt x="18" y="10"/>
                  </a:lnTo>
                  <a:lnTo>
                    <a:pt x="20" y="12"/>
                  </a:lnTo>
                  <a:lnTo>
                    <a:pt x="28" y="32"/>
                  </a:lnTo>
                  <a:lnTo>
                    <a:pt x="30" y="54"/>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4" name="Google Shape;864;p8"/>
            <p:cNvSpPr/>
            <p:nvPr/>
          </p:nvSpPr>
          <p:spPr>
            <a:xfrm>
              <a:off x="1246" y="3618"/>
              <a:ext cx="28" cy="26"/>
            </a:xfrm>
            <a:custGeom>
              <a:rect b="b" l="l" r="r" t="t"/>
              <a:pathLst>
                <a:path extrusionOk="0" h="26" w="28">
                  <a:moveTo>
                    <a:pt x="24" y="4"/>
                  </a:moveTo>
                  <a:lnTo>
                    <a:pt x="28" y="10"/>
                  </a:lnTo>
                  <a:lnTo>
                    <a:pt x="26" y="10"/>
                  </a:lnTo>
                  <a:lnTo>
                    <a:pt x="28" y="18"/>
                  </a:lnTo>
                  <a:lnTo>
                    <a:pt x="26" y="18"/>
                  </a:lnTo>
                  <a:lnTo>
                    <a:pt x="16" y="10"/>
                  </a:lnTo>
                  <a:lnTo>
                    <a:pt x="18" y="14"/>
                  </a:lnTo>
                  <a:lnTo>
                    <a:pt x="20" y="16"/>
                  </a:lnTo>
                  <a:lnTo>
                    <a:pt x="20" y="18"/>
                  </a:lnTo>
                  <a:lnTo>
                    <a:pt x="24" y="18"/>
                  </a:lnTo>
                  <a:lnTo>
                    <a:pt x="22" y="18"/>
                  </a:lnTo>
                  <a:lnTo>
                    <a:pt x="24" y="22"/>
                  </a:lnTo>
                  <a:lnTo>
                    <a:pt x="22" y="26"/>
                  </a:lnTo>
                  <a:lnTo>
                    <a:pt x="16" y="24"/>
                  </a:lnTo>
                  <a:lnTo>
                    <a:pt x="16" y="26"/>
                  </a:lnTo>
                  <a:lnTo>
                    <a:pt x="14" y="26"/>
                  </a:lnTo>
                  <a:lnTo>
                    <a:pt x="10" y="26"/>
                  </a:lnTo>
                  <a:lnTo>
                    <a:pt x="10" y="22"/>
                  </a:lnTo>
                  <a:lnTo>
                    <a:pt x="10" y="20"/>
                  </a:lnTo>
                  <a:lnTo>
                    <a:pt x="10" y="18"/>
                  </a:lnTo>
                  <a:lnTo>
                    <a:pt x="8" y="10"/>
                  </a:lnTo>
                  <a:lnTo>
                    <a:pt x="8" y="12"/>
                  </a:lnTo>
                  <a:lnTo>
                    <a:pt x="2" y="10"/>
                  </a:lnTo>
                  <a:lnTo>
                    <a:pt x="6" y="10"/>
                  </a:lnTo>
                  <a:lnTo>
                    <a:pt x="0" y="4"/>
                  </a:lnTo>
                  <a:lnTo>
                    <a:pt x="2" y="0"/>
                  </a:lnTo>
                  <a:lnTo>
                    <a:pt x="16" y="4"/>
                  </a:lnTo>
                  <a:lnTo>
                    <a:pt x="18" y="8"/>
                  </a:lnTo>
                  <a:lnTo>
                    <a:pt x="18" y="2"/>
                  </a:lnTo>
                  <a:lnTo>
                    <a:pt x="24" y="4"/>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5" name="Google Shape;865;p8"/>
            <p:cNvSpPr/>
            <p:nvPr/>
          </p:nvSpPr>
          <p:spPr>
            <a:xfrm>
              <a:off x="1236" y="3628"/>
              <a:ext cx="20" cy="34"/>
            </a:xfrm>
            <a:custGeom>
              <a:rect b="b" l="l" r="r" t="t"/>
              <a:pathLst>
                <a:path extrusionOk="0" h="34" w="20">
                  <a:moveTo>
                    <a:pt x="14" y="32"/>
                  </a:moveTo>
                  <a:lnTo>
                    <a:pt x="12" y="32"/>
                  </a:lnTo>
                  <a:lnTo>
                    <a:pt x="12" y="22"/>
                  </a:lnTo>
                  <a:lnTo>
                    <a:pt x="12" y="28"/>
                  </a:lnTo>
                  <a:lnTo>
                    <a:pt x="10" y="28"/>
                  </a:lnTo>
                  <a:lnTo>
                    <a:pt x="12" y="30"/>
                  </a:lnTo>
                  <a:lnTo>
                    <a:pt x="12" y="34"/>
                  </a:lnTo>
                  <a:lnTo>
                    <a:pt x="8" y="34"/>
                  </a:lnTo>
                  <a:lnTo>
                    <a:pt x="10" y="30"/>
                  </a:lnTo>
                  <a:lnTo>
                    <a:pt x="6" y="26"/>
                  </a:lnTo>
                  <a:lnTo>
                    <a:pt x="10" y="24"/>
                  </a:lnTo>
                  <a:lnTo>
                    <a:pt x="6" y="24"/>
                  </a:lnTo>
                  <a:lnTo>
                    <a:pt x="6" y="22"/>
                  </a:lnTo>
                  <a:lnTo>
                    <a:pt x="8" y="16"/>
                  </a:lnTo>
                  <a:lnTo>
                    <a:pt x="8" y="20"/>
                  </a:lnTo>
                  <a:lnTo>
                    <a:pt x="12" y="18"/>
                  </a:lnTo>
                  <a:lnTo>
                    <a:pt x="12" y="20"/>
                  </a:lnTo>
                  <a:lnTo>
                    <a:pt x="12" y="16"/>
                  </a:lnTo>
                  <a:lnTo>
                    <a:pt x="12" y="14"/>
                  </a:lnTo>
                  <a:lnTo>
                    <a:pt x="10" y="16"/>
                  </a:lnTo>
                  <a:lnTo>
                    <a:pt x="4" y="14"/>
                  </a:lnTo>
                  <a:lnTo>
                    <a:pt x="10" y="10"/>
                  </a:lnTo>
                  <a:lnTo>
                    <a:pt x="6" y="10"/>
                  </a:lnTo>
                  <a:lnTo>
                    <a:pt x="6" y="8"/>
                  </a:lnTo>
                  <a:lnTo>
                    <a:pt x="4" y="8"/>
                  </a:lnTo>
                  <a:lnTo>
                    <a:pt x="0" y="8"/>
                  </a:lnTo>
                  <a:lnTo>
                    <a:pt x="0" y="2"/>
                  </a:lnTo>
                  <a:lnTo>
                    <a:pt x="4" y="4"/>
                  </a:lnTo>
                  <a:lnTo>
                    <a:pt x="2" y="0"/>
                  </a:lnTo>
                  <a:lnTo>
                    <a:pt x="8" y="0"/>
                  </a:lnTo>
                  <a:lnTo>
                    <a:pt x="4" y="0"/>
                  </a:lnTo>
                  <a:lnTo>
                    <a:pt x="12" y="0"/>
                  </a:lnTo>
                  <a:lnTo>
                    <a:pt x="12" y="2"/>
                  </a:lnTo>
                  <a:lnTo>
                    <a:pt x="12" y="6"/>
                  </a:lnTo>
                  <a:lnTo>
                    <a:pt x="12" y="8"/>
                  </a:lnTo>
                  <a:lnTo>
                    <a:pt x="14" y="6"/>
                  </a:lnTo>
                  <a:lnTo>
                    <a:pt x="14" y="2"/>
                  </a:lnTo>
                  <a:lnTo>
                    <a:pt x="18" y="4"/>
                  </a:lnTo>
                  <a:lnTo>
                    <a:pt x="16" y="8"/>
                  </a:lnTo>
                  <a:lnTo>
                    <a:pt x="20" y="10"/>
                  </a:lnTo>
                  <a:lnTo>
                    <a:pt x="18" y="12"/>
                  </a:lnTo>
                  <a:lnTo>
                    <a:pt x="12" y="10"/>
                  </a:lnTo>
                  <a:lnTo>
                    <a:pt x="14" y="12"/>
                  </a:lnTo>
                  <a:lnTo>
                    <a:pt x="14" y="16"/>
                  </a:lnTo>
                  <a:lnTo>
                    <a:pt x="16" y="16"/>
                  </a:lnTo>
                  <a:lnTo>
                    <a:pt x="14" y="18"/>
                  </a:lnTo>
                  <a:lnTo>
                    <a:pt x="16" y="24"/>
                  </a:lnTo>
                  <a:lnTo>
                    <a:pt x="14" y="20"/>
                  </a:lnTo>
                  <a:lnTo>
                    <a:pt x="12" y="24"/>
                  </a:lnTo>
                  <a:lnTo>
                    <a:pt x="16" y="26"/>
                  </a:lnTo>
                  <a:lnTo>
                    <a:pt x="14" y="26"/>
                  </a:lnTo>
                  <a:lnTo>
                    <a:pt x="14" y="32"/>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6" name="Google Shape;866;p8"/>
            <p:cNvSpPr/>
            <p:nvPr/>
          </p:nvSpPr>
          <p:spPr>
            <a:xfrm>
              <a:off x="1274" y="3628"/>
              <a:ext cx="10" cy="12"/>
            </a:xfrm>
            <a:custGeom>
              <a:rect b="b" l="l" r="r" t="t"/>
              <a:pathLst>
                <a:path extrusionOk="0" h="12" w="10">
                  <a:moveTo>
                    <a:pt x="2" y="0"/>
                  </a:moveTo>
                  <a:lnTo>
                    <a:pt x="10" y="8"/>
                  </a:lnTo>
                  <a:lnTo>
                    <a:pt x="4" y="10"/>
                  </a:lnTo>
                  <a:lnTo>
                    <a:pt x="6" y="12"/>
                  </a:lnTo>
                  <a:lnTo>
                    <a:pt x="4" y="12"/>
                  </a:lnTo>
                  <a:lnTo>
                    <a:pt x="0" y="12"/>
                  </a:lnTo>
                  <a:lnTo>
                    <a:pt x="0" y="8"/>
                  </a:lnTo>
                  <a:lnTo>
                    <a:pt x="0" y="0"/>
                  </a:lnTo>
                  <a:lnTo>
                    <a:pt x="2" y="0"/>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7" name="Google Shape;867;p8"/>
            <p:cNvSpPr/>
            <p:nvPr/>
          </p:nvSpPr>
          <p:spPr>
            <a:xfrm>
              <a:off x="1288" y="3640"/>
              <a:ext cx="12" cy="14"/>
            </a:xfrm>
            <a:custGeom>
              <a:rect b="b" l="l" r="r" t="t"/>
              <a:pathLst>
                <a:path extrusionOk="0" h="14" w="12">
                  <a:moveTo>
                    <a:pt x="0" y="0"/>
                  </a:moveTo>
                  <a:lnTo>
                    <a:pt x="6" y="4"/>
                  </a:lnTo>
                  <a:lnTo>
                    <a:pt x="12" y="4"/>
                  </a:lnTo>
                  <a:lnTo>
                    <a:pt x="12" y="10"/>
                  </a:lnTo>
                  <a:lnTo>
                    <a:pt x="10" y="14"/>
                  </a:lnTo>
                  <a:lnTo>
                    <a:pt x="4" y="10"/>
                  </a:lnTo>
                  <a:lnTo>
                    <a:pt x="2" y="8"/>
                  </a:lnTo>
                  <a:lnTo>
                    <a:pt x="0" y="0"/>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8" name="Google Shape;868;p8"/>
            <p:cNvSpPr/>
            <p:nvPr/>
          </p:nvSpPr>
          <p:spPr>
            <a:xfrm>
              <a:off x="1258" y="3648"/>
              <a:ext cx="50" cy="62"/>
            </a:xfrm>
            <a:custGeom>
              <a:rect b="b" l="l" r="r" t="t"/>
              <a:pathLst>
                <a:path extrusionOk="0" h="62" w="50">
                  <a:moveTo>
                    <a:pt x="32" y="32"/>
                  </a:moveTo>
                  <a:lnTo>
                    <a:pt x="40" y="32"/>
                  </a:lnTo>
                  <a:lnTo>
                    <a:pt x="34" y="34"/>
                  </a:lnTo>
                  <a:lnTo>
                    <a:pt x="38" y="34"/>
                  </a:lnTo>
                  <a:lnTo>
                    <a:pt x="42" y="36"/>
                  </a:lnTo>
                  <a:lnTo>
                    <a:pt x="44" y="40"/>
                  </a:lnTo>
                  <a:lnTo>
                    <a:pt x="40" y="40"/>
                  </a:lnTo>
                  <a:lnTo>
                    <a:pt x="42" y="42"/>
                  </a:lnTo>
                  <a:lnTo>
                    <a:pt x="44" y="42"/>
                  </a:lnTo>
                  <a:lnTo>
                    <a:pt x="46" y="40"/>
                  </a:lnTo>
                  <a:lnTo>
                    <a:pt x="46" y="46"/>
                  </a:lnTo>
                  <a:lnTo>
                    <a:pt x="42" y="46"/>
                  </a:lnTo>
                  <a:lnTo>
                    <a:pt x="44" y="48"/>
                  </a:lnTo>
                  <a:lnTo>
                    <a:pt x="42" y="50"/>
                  </a:lnTo>
                  <a:lnTo>
                    <a:pt x="48" y="48"/>
                  </a:lnTo>
                  <a:lnTo>
                    <a:pt x="46" y="50"/>
                  </a:lnTo>
                  <a:lnTo>
                    <a:pt x="48" y="54"/>
                  </a:lnTo>
                  <a:lnTo>
                    <a:pt x="46" y="54"/>
                  </a:lnTo>
                  <a:lnTo>
                    <a:pt x="50" y="58"/>
                  </a:lnTo>
                  <a:lnTo>
                    <a:pt x="48" y="58"/>
                  </a:lnTo>
                  <a:lnTo>
                    <a:pt x="48" y="62"/>
                  </a:lnTo>
                  <a:lnTo>
                    <a:pt x="42" y="62"/>
                  </a:lnTo>
                  <a:lnTo>
                    <a:pt x="42" y="58"/>
                  </a:lnTo>
                  <a:lnTo>
                    <a:pt x="40" y="58"/>
                  </a:lnTo>
                  <a:lnTo>
                    <a:pt x="42" y="58"/>
                  </a:lnTo>
                  <a:lnTo>
                    <a:pt x="38" y="54"/>
                  </a:lnTo>
                  <a:lnTo>
                    <a:pt x="38" y="50"/>
                  </a:lnTo>
                  <a:lnTo>
                    <a:pt x="36" y="54"/>
                  </a:lnTo>
                  <a:lnTo>
                    <a:pt x="36" y="50"/>
                  </a:lnTo>
                  <a:lnTo>
                    <a:pt x="34" y="54"/>
                  </a:lnTo>
                  <a:lnTo>
                    <a:pt x="32" y="52"/>
                  </a:lnTo>
                  <a:lnTo>
                    <a:pt x="34" y="50"/>
                  </a:lnTo>
                  <a:lnTo>
                    <a:pt x="32" y="48"/>
                  </a:lnTo>
                  <a:lnTo>
                    <a:pt x="36" y="48"/>
                  </a:lnTo>
                  <a:lnTo>
                    <a:pt x="32" y="46"/>
                  </a:lnTo>
                  <a:lnTo>
                    <a:pt x="30" y="48"/>
                  </a:lnTo>
                  <a:lnTo>
                    <a:pt x="30" y="44"/>
                  </a:lnTo>
                  <a:lnTo>
                    <a:pt x="30" y="40"/>
                  </a:lnTo>
                  <a:lnTo>
                    <a:pt x="30" y="46"/>
                  </a:lnTo>
                  <a:lnTo>
                    <a:pt x="28" y="44"/>
                  </a:lnTo>
                  <a:lnTo>
                    <a:pt x="26" y="40"/>
                  </a:lnTo>
                  <a:lnTo>
                    <a:pt x="20" y="44"/>
                  </a:lnTo>
                  <a:lnTo>
                    <a:pt x="22" y="40"/>
                  </a:lnTo>
                  <a:lnTo>
                    <a:pt x="14" y="40"/>
                  </a:lnTo>
                  <a:lnTo>
                    <a:pt x="16" y="38"/>
                  </a:lnTo>
                  <a:lnTo>
                    <a:pt x="24" y="38"/>
                  </a:lnTo>
                  <a:lnTo>
                    <a:pt x="20" y="38"/>
                  </a:lnTo>
                  <a:lnTo>
                    <a:pt x="18" y="36"/>
                  </a:lnTo>
                  <a:lnTo>
                    <a:pt x="20" y="34"/>
                  </a:lnTo>
                  <a:lnTo>
                    <a:pt x="16" y="32"/>
                  </a:lnTo>
                  <a:lnTo>
                    <a:pt x="16" y="30"/>
                  </a:lnTo>
                  <a:lnTo>
                    <a:pt x="22" y="26"/>
                  </a:lnTo>
                  <a:lnTo>
                    <a:pt x="14" y="30"/>
                  </a:lnTo>
                  <a:lnTo>
                    <a:pt x="10" y="30"/>
                  </a:lnTo>
                  <a:lnTo>
                    <a:pt x="10" y="24"/>
                  </a:lnTo>
                  <a:lnTo>
                    <a:pt x="12" y="22"/>
                  </a:lnTo>
                  <a:lnTo>
                    <a:pt x="16" y="16"/>
                  </a:lnTo>
                  <a:lnTo>
                    <a:pt x="12" y="18"/>
                  </a:lnTo>
                  <a:lnTo>
                    <a:pt x="10" y="6"/>
                  </a:lnTo>
                  <a:lnTo>
                    <a:pt x="2" y="6"/>
                  </a:lnTo>
                  <a:lnTo>
                    <a:pt x="0" y="4"/>
                  </a:lnTo>
                  <a:lnTo>
                    <a:pt x="2" y="2"/>
                  </a:lnTo>
                  <a:lnTo>
                    <a:pt x="2" y="0"/>
                  </a:lnTo>
                  <a:lnTo>
                    <a:pt x="6" y="0"/>
                  </a:lnTo>
                  <a:lnTo>
                    <a:pt x="8" y="2"/>
                  </a:lnTo>
                  <a:lnTo>
                    <a:pt x="10" y="0"/>
                  </a:lnTo>
                  <a:lnTo>
                    <a:pt x="16" y="2"/>
                  </a:lnTo>
                  <a:lnTo>
                    <a:pt x="16" y="6"/>
                  </a:lnTo>
                  <a:lnTo>
                    <a:pt x="14" y="8"/>
                  </a:lnTo>
                  <a:lnTo>
                    <a:pt x="16" y="12"/>
                  </a:lnTo>
                  <a:lnTo>
                    <a:pt x="24" y="12"/>
                  </a:lnTo>
                  <a:lnTo>
                    <a:pt x="30" y="18"/>
                  </a:lnTo>
                  <a:lnTo>
                    <a:pt x="32" y="26"/>
                  </a:lnTo>
                  <a:lnTo>
                    <a:pt x="34" y="24"/>
                  </a:lnTo>
                  <a:lnTo>
                    <a:pt x="36" y="30"/>
                  </a:lnTo>
                  <a:lnTo>
                    <a:pt x="42" y="32"/>
                  </a:lnTo>
                  <a:lnTo>
                    <a:pt x="30" y="26"/>
                  </a:lnTo>
                  <a:lnTo>
                    <a:pt x="30" y="28"/>
                  </a:lnTo>
                  <a:lnTo>
                    <a:pt x="30" y="30"/>
                  </a:lnTo>
                  <a:lnTo>
                    <a:pt x="28" y="32"/>
                  </a:lnTo>
                  <a:lnTo>
                    <a:pt x="32" y="32"/>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9" name="Google Shape;869;p8"/>
            <p:cNvSpPr/>
            <p:nvPr/>
          </p:nvSpPr>
          <p:spPr>
            <a:xfrm>
              <a:off x="1282" y="3644"/>
              <a:ext cx="16" cy="18"/>
            </a:xfrm>
            <a:custGeom>
              <a:rect b="b" l="l" r="r" t="t"/>
              <a:pathLst>
                <a:path extrusionOk="0" h="18" w="16">
                  <a:moveTo>
                    <a:pt x="6" y="0"/>
                  </a:moveTo>
                  <a:lnTo>
                    <a:pt x="6" y="6"/>
                  </a:lnTo>
                  <a:lnTo>
                    <a:pt x="6" y="8"/>
                  </a:lnTo>
                  <a:lnTo>
                    <a:pt x="8" y="6"/>
                  </a:lnTo>
                  <a:lnTo>
                    <a:pt x="16" y="10"/>
                  </a:lnTo>
                  <a:lnTo>
                    <a:pt x="12" y="10"/>
                  </a:lnTo>
                  <a:lnTo>
                    <a:pt x="16" y="18"/>
                  </a:lnTo>
                  <a:lnTo>
                    <a:pt x="14" y="16"/>
                  </a:lnTo>
                  <a:lnTo>
                    <a:pt x="10" y="18"/>
                  </a:lnTo>
                  <a:lnTo>
                    <a:pt x="8" y="18"/>
                  </a:lnTo>
                  <a:lnTo>
                    <a:pt x="8" y="14"/>
                  </a:lnTo>
                  <a:lnTo>
                    <a:pt x="4" y="14"/>
                  </a:lnTo>
                  <a:lnTo>
                    <a:pt x="0" y="10"/>
                  </a:lnTo>
                  <a:lnTo>
                    <a:pt x="0" y="8"/>
                  </a:lnTo>
                  <a:lnTo>
                    <a:pt x="4" y="6"/>
                  </a:lnTo>
                  <a:lnTo>
                    <a:pt x="4" y="2"/>
                  </a:lnTo>
                  <a:lnTo>
                    <a:pt x="6" y="0"/>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0" name="Google Shape;870;p8"/>
            <p:cNvSpPr/>
            <p:nvPr/>
          </p:nvSpPr>
          <p:spPr>
            <a:xfrm>
              <a:off x="1256" y="3656"/>
              <a:ext cx="12" cy="10"/>
            </a:xfrm>
            <a:custGeom>
              <a:rect b="b" l="l" r="r" t="t"/>
              <a:pathLst>
                <a:path extrusionOk="0" h="10" w="12">
                  <a:moveTo>
                    <a:pt x="10" y="0"/>
                  </a:moveTo>
                  <a:lnTo>
                    <a:pt x="12" y="6"/>
                  </a:lnTo>
                  <a:lnTo>
                    <a:pt x="6" y="4"/>
                  </a:lnTo>
                  <a:lnTo>
                    <a:pt x="4" y="10"/>
                  </a:lnTo>
                  <a:lnTo>
                    <a:pt x="0" y="8"/>
                  </a:lnTo>
                  <a:lnTo>
                    <a:pt x="2" y="4"/>
                  </a:lnTo>
                  <a:lnTo>
                    <a:pt x="6" y="2"/>
                  </a:lnTo>
                  <a:lnTo>
                    <a:pt x="4" y="0"/>
                  </a:lnTo>
                  <a:lnTo>
                    <a:pt x="10" y="0"/>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1" name="Google Shape;871;p8"/>
            <p:cNvSpPr/>
            <p:nvPr/>
          </p:nvSpPr>
          <p:spPr>
            <a:xfrm>
              <a:off x="1308" y="3658"/>
              <a:ext cx="20" cy="30"/>
            </a:xfrm>
            <a:custGeom>
              <a:rect b="b" l="l" r="r" t="t"/>
              <a:pathLst>
                <a:path extrusionOk="0" h="30" w="20">
                  <a:moveTo>
                    <a:pt x="6" y="26"/>
                  </a:moveTo>
                  <a:lnTo>
                    <a:pt x="0" y="22"/>
                  </a:lnTo>
                  <a:lnTo>
                    <a:pt x="4" y="18"/>
                  </a:lnTo>
                  <a:lnTo>
                    <a:pt x="4" y="14"/>
                  </a:lnTo>
                  <a:lnTo>
                    <a:pt x="2" y="12"/>
                  </a:lnTo>
                  <a:lnTo>
                    <a:pt x="4" y="10"/>
                  </a:lnTo>
                  <a:lnTo>
                    <a:pt x="0" y="10"/>
                  </a:lnTo>
                  <a:lnTo>
                    <a:pt x="6" y="6"/>
                  </a:lnTo>
                  <a:lnTo>
                    <a:pt x="0" y="4"/>
                  </a:lnTo>
                  <a:lnTo>
                    <a:pt x="6" y="4"/>
                  </a:lnTo>
                  <a:lnTo>
                    <a:pt x="4" y="2"/>
                  </a:lnTo>
                  <a:lnTo>
                    <a:pt x="12" y="0"/>
                  </a:lnTo>
                  <a:lnTo>
                    <a:pt x="20" y="12"/>
                  </a:lnTo>
                  <a:lnTo>
                    <a:pt x="20" y="22"/>
                  </a:lnTo>
                  <a:lnTo>
                    <a:pt x="18" y="20"/>
                  </a:lnTo>
                  <a:lnTo>
                    <a:pt x="20" y="26"/>
                  </a:lnTo>
                  <a:lnTo>
                    <a:pt x="18" y="30"/>
                  </a:lnTo>
                  <a:lnTo>
                    <a:pt x="14" y="28"/>
                  </a:lnTo>
                  <a:lnTo>
                    <a:pt x="16" y="24"/>
                  </a:lnTo>
                  <a:lnTo>
                    <a:pt x="16" y="22"/>
                  </a:lnTo>
                  <a:lnTo>
                    <a:pt x="14" y="26"/>
                  </a:lnTo>
                  <a:lnTo>
                    <a:pt x="8" y="26"/>
                  </a:lnTo>
                  <a:lnTo>
                    <a:pt x="14" y="20"/>
                  </a:lnTo>
                  <a:lnTo>
                    <a:pt x="10" y="12"/>
                  </a:lnTo>
                  <a:lnTo>
                    <a:pt x="12" y="22"/>
                  </a:lnTo>
                  <a:lnTo>
                    <a:pt x="10" y="26"/>
                  </a:lnTo>
                  <a:lnTo>
                    <a:pt x="8" y="18"/>
                  </a:lnTo>
                  <a:lnTo>
                    <a:pt x="6" y="20"/>
                  </a:lnTo>
                  <a:lnTo>
                    <a:pt x="8" y="24"/>
                  </a:lnTo>
                  <a:lnTo>
                    <a:pt x="6" y="26"/>
                  </a:lnTo>
                  <a:close/>
                </a:path>
              </a:pathLst>
            </a:custGeom>
            <a:solidFill>
              <a:srgbClr val="FFFF00"/>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72" name="Google Shape;872;p8"/>
          <p:cNvGrpSpPr/>
          <p:nvPr/>
        </p:nvGrpSpPr>
        <p:grpSpPr>
          <a:xfrm>
            <a:off x="3941763" y="5235575"/>
            <a:ext cx="730250" cy="590550"/>
            <a:chOff x="1656" y="3298"/>
            <a:chExt cx="460" cy="372"/>
          </a:xfrm>
        </p:grpSpPr>
        <p:sp>
          <p:nvSpPr>
            <p:cNvPr id="873" name="Google Shape;873;p8"/>
            <p:cNvSpPr/>
            <p:nvPr/>
          </p:nvSpPr>
          <p:spPr>
            <a:xfrm>
              <a:off x="1656" y="3298"/>
              <a:ext cx="54" cy="34"/>
            </a:xfrm>
            <a:custGeom>
              <a:rect b="b" l="l" r="r" t="t"/>
              <a:pathLst>
                <a:path extrusionOk="0" h="34" w="54">
                  <a:moveTo>
                    <a:pt x="44" y="28"/>
                  </a:moveTo>
                  <a:lnTo>
                    <a:pt x="34" y="34"/>
                  </a:lnTo>
                  <a:lnTo>
                    <a:pt x="20" y="28"/>
                  </a:lnTo>
                  <a:lnTo>
                    <a:pt x="14" y="22"/>
                  </a:lnTo>
                  <a:lnTo>
                    <a:pt x="6" y="20"/>
                  </a:lnTo>
                  <a:lnTo>
                    <a:pt x="0" y="14"/>
                  </a:lnTo>
                  <a:lnTo>
                    <a:pt x="10" y="2"/>
                  </a:lnTo>
                  <a:lnTo>
                    <a:pt x="26" y="0"/>
                  </a:lnTo>
                  <a:lnTo>
                    <a:pt x="44" y="0"/>
                  </a:lnTo>
                  <a:lnTo>
                    <a:pt x="48" y="2"/>
                  </a:lnTo>
                  <a:lnTo>
                    <a:pt x="54" y="8"/>
                  </a:lnTo>
                  <a:lnTo>
                    <a:pt x="48" y="18"/>
                  </a:lnTo>
                  <a:lnTo>
                    <a:pt x="44" y="28"/>
                  </a:lnTo>
                  <a:close/>
                </a:path>
              </a:pathLst>
            </a:custGeom>
            <a:solidFill>
              <a:srgbClr val="953734"/>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4" name="Google Shape;874;p8"/>
            <p:cNvSpPr/>
            <p:nvPr/>
          </p:nvSpPr>
          <p:spPr>
            <a:xfrm>
              <a:off x="1798" y="3370"/>
              <a:ext cx="56" cy="48"/>
            </a:xfrm>
            <a:custGeom>
              <a:rect b="b" l="l" r="r" t="t"/>
              <a:pathLst>
                <a:path extrusionOk="0" h="48" w="56">
                  <a:moveTo>
                    <a:pt x="56" y="44"/>
                  </a:moveTo>
                  <a:lnTo>
                    <a:pt x="50" y="42"/>
                  </a:lnTo>
                  <a:lnTo>
                    <a:pt x="38" y="48"/>
                  </a:lnTo>
                  <a:lnTo>
                    <a:pt x="34" y="36"/>
                  </a:lnTo>
                  <a:lnTo>
                    <a:pt x="30" y="38"/>
                  </a:lnTo>
                  <a:lnTo>
                    <a:pt x="14" y="38"/>
                  </a:lnTo>
                  <a:lnTo>
                    <a:pt x="12" y="32"/>
                  </a:lnTo>
                  <a:lnTo>
                    <a:pt x="2" y="18"/>
                  </a:lnTo>
                  <a:lnTo>
                    <a:pt x="2" y="12"/>
                  </a:lnTo>
                  <a:lnTo>
                    <a:pt x="0" y="6"/>
                  </a:lnTo>
                  <a:lnTo>
                    <a:pt x="18" y="12"/>
                  </a:lnTo>
                  <a:lnTo>
                    <a:pt x="26" y="0"/>
                  </a:lnTo>
                  <a:lnTo>
                    <a:pt x="32" y="0"/>
                  </a:lnTo>
                  <a:lnTo>
                    <a:pt x="36" y="6"/>
                  </a:lnTo>
                  <a:lnTo>
                    <a:pt x="42" y="22"/>
                  </a:lnTo>
                  <a:lnTo>
                    <a:pt x="46" y="30"/>
                  </a:lnTo>
                  <a:lnTo>
                    <a:pt x="50" y="26"/>
                  </a:lnTo>
                  <a:lnTo>
                    <a:pt x="50" y="34"/>
                  </a:lnTo>
                  <a:lnTo>
                    <a:pt x="56" y="44"/>
                  </a:lnTo>
                  <a:close/>
                </a:path>
              </a:pathLst>
            </a:custGeom>
            <a:solidFill>
              <a:srgbClr val="953734"/>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5" name="Google Shape;875;p8"/>
            <p:cNvSpPr/>
            <p:nvPr/>
          </p:nvSpPr>
          <p:spPr>
            <a:xfrm>
              <a:off x="1888" y="3424"/>
              <a:ext cx="58" cy="24"/>
            </a:xfrm>
            <a:custGeom>
              <a:rect b="b" l="l" r="r" t="t"/>
              <a:pathLst>
                <a:path extrusionOk="0" h="24" w="58">
                  <a:moveTo>
                    <a:pt x="58" y="18"/>
                  </a:moveTo>
                  <a:lnTo>
                    <a:pt x="50" y="24"/>
                  </a:lnTo>
                  <a:lnTo>
                    <a:pt x="38" y="24"/>
                  </a:lnTo>
                  <a:lnTo>
                    <a:pt x="20" y="18"/>
                  </a:lnTo>
                  <a:lnTo>
                    <a:pt x="2" y="16"/>
                  </a:lnTo>
                  <a:lnTo>
                    <a:pt x="0" y="12"/>
                  </a:lnTo>
                  <a:lnTo>
                    <a:pt x="6" y="6"/>
                  </a:lnTo>
                  <a:lnTo>
                    <a:pt x="8" y="0"/>
                  </a:lnTo>
                  <a:lnTo>
                    <a:pt x="14" y="6"/>
                  </a:lnTo>
                  <a:lnTo>
                    <a:pt x="30" y="12"/>
                  </a:lnTo>
                  <a:lnTo>
                    <a:pt x="36" y="8"/>
                  </a:lnTo>
                  <a:lnTo>
                    <a:pt x="36" y="14"/>
                  </a:lnTo>
                  <a:lnTo>
                    <a:pt x="58" y="18"/>
                  </a:lnTo>
                  <a:close/>
                </a:path>
              </a:pathLst>
            </a:custGeom>
            <a:solidFill>
              <a:srgbClr val="953734"/>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6" name="Google Shape;876;p8"/>
            <p:cNvSpPr/>
            <p:nvPr/>
          </p:nvSpPr>
          <p:spPr>
            <a:xfrm>
              <a:off x="1946" y="3454"/>
              <a:ext cx="66" cy="48"/>
            </a:xfrm>
            <a:custGeom>
              <a:rect b="b" l="l" r="r" t="t"/>
              <a:pathLst>
                <a:path extrusionOk="0" h="48" w="66">
                  <a:moveTo>
                    <a:pt x="44" y="44"/>
                  </a:moveTo>
                  <a:lnTo>
                    <a:pt x="38" y="48"/>
                  </a:lnTo>
                  <a:lnTo>
                    <a:pt x="24" y="46"/>
                  </a:lnTo>
                  <a:lnTo>
                    <a:pt x="20" y="42"/>
                  </a:lnTo>
                  <a:lnTo>
                    <a:pt x="20" y="30"/>
                  </a:lnTo>
                  <a:lnTo>
                    <a:pt x="16" y="26"/>
                  </a:lnTo>
                  <a:lnTo>
                    <a:pt x="14" y="24"/>
                  </a:lnTo>
                  <a:lnTo>
                    <a:pt x="2" y="22"/>
                  </a:lnTo>
                  <a:lnTo>
                    <a:pt x="0" y="10"/>
                  </a:lnTo>
                  <a:lnTo>
                    <a:pt x="4" y="0"/>
                  </a:lnTo>
                  <a:lnTo>
                    <a:pt x="12" y="0"/>
                  </a:lnTo>
                  <a:lnTo>
                    <a:pt x="18" y="4"/>
                  </a:lnTo>
                  <a:lnTo>
                    <a:pt x="20" y="16"/>
                  </a:lnTo>
                  <a:lnTo>
                    <a:pt x="32" y="10"/>
                  </a:lnTo>
                  <a:lnTo>
                    <a:pt x="42" y="16"/>
                  </a:lnTo>
                  <a:lnTo>
                    <a:pt x="64" y="30"/>
                  </a:lnTo>
                  <a:lnTo>
                    <a:pt x="66" y="36"/>
                  </a:lnTo>
                  <a:lnTo>
                    <a:pt x="60" y="42"/>
                  </a:lnTo>
                  <a:lnTo>
                    <a:pt x="52" y="46"/>
                  </a:lnTo>
                  <a:lnTo>
                    <a:pt x="44" y="44"/>
                  </a:lnTo>
                  <a:close/>
                </a:path>
              </a:pathLst>
            </a:custGeom>
            <a:solidFill>
              <a:srgbClr val="953734"/>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7" name="Google Shape;877;p8"/>
            <p:cNvSpPr/>
            <p:nvPr/>
          </p:nvSpPr>
          <p:spPr>
            <a:xfrm>
              <a:off x="1908" y="3458"/>
              <a:ext cx="26" cy="22"/>
            </a:xfrm>
            <a:custGeom>
              <a:rect b="b" l="l" r="r" t="t"/>
              <a:pathLst>
                <a:path extrusionOk="0" h="22" w="26">
                  <a:moveTo>
                    <a:pt x="4" y="2"/>
                  </a:moveTo>
                  <a:lnTo>
                    <a:pt x="16" y="0"/>
                  </a:lnTo>
                  <a:lnTo>
                    <a:pt x="22" y="12"/>
                  </a:lnTo>
                  <a:lnTo>
                    <a:pt x="26" y="16"/>
                  </a:lnTo>
                  <a:lnTo>
                    <a:pt x="12" y="22"/>
                  </a:lnTo>
                  <a:lnTo>
                    <a:pt x="6" y="20"/>
                  </a:lnTo>
                  <a:lnTo>
                    <a:pt x="6" y="14"/>
                  </a:lnTo>
                  <a:lnTo>
                    <a:pt x="8" y="12"/>
                  </a:lnTo>
                  <a:lnTo>
                    <a:pt x="0" y="4"/>
                  </a:lnTo>
                  <a:lnTo>
                    <a:pt x="4" y="2"/>
                  </a:lnTo>
                  <a:close/>
                </a:path>
              </a:pathLst>
            </a:custGeom>
            <a:solidFill>
              <a:srgbClr val="953734"/>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8" name="Google Shape;878;p8"/>
            <p:cNvSpPr/>
            <p:nvPr/>
          </p:nvSpPr>
          <p:spPr>
            <a:xfrm>
              <a:off x="1994" y="3536"/>
              <a:ext cx="122" cy="134"/>
            </a:xfrm>
            <a:custGeom>
              <a:rect b="b" l="l" r="r" t="t"/>
              <a:pathLst>
                <a:path extrusionOk="0" h="134" w="122">
                  <a:moveTo>
                    <a:pt x="26" y="134"/>
                  </a:moveTo>
                  <a:lnTo>
                    <a:pt x="14" y="124"/>
                  </a:lnTo>
                  <a:lnTo>
                    <a:pt x="6" y="122"/>
                  </a:lnTo>
                  <a:lnTo>
                    <a:pt x="2" y="110"/>
                  </a:lnTo>
                  <a:lnTo>
                    <a:pt x="12" y="86"/>
                  </a:lnTo>
                  <a:lnTo>
                    <a:pt x="4" y="76"/>
                  </a:lnTo>
                  <a:lnTo>
                    <a:pt x="4" y="62"/>
                  </a:lnTo>
                  <a:lnTo>
                    <a:pt x="0" y="46"/>
                  </a:lnTo>
                  <a:lnTo>
                    <a:pt x="6" y="42"/>
                  </a:lnTo>
                  <a:lnTo>
                    <a:pt x="18" y="34"/>
                  </a:lnTo>
                  <a:lnTo>
                    <a:pt x="24" y="28"/>
                  </a:lnTo>
                  <a:lnTo>
                    <a:pt x="24" y="22"/>
                  </a:lnTo>
                  <a:lnTo>
                    <a:pt x="20" y="10"/>
                  </a:lnTo>
                  <a:lnTo>
                    <a:pt x="26" y="0"/>
                  </a:lnTo>
                  <a:lnTo>
                    <a:pt x="36" y="10"/>
                  </a:lnTo>
                  <a:lnTo>
                    <a:pt x="54" y="18"/>
                  </a:lnTo>
                  <a:lnTo>
                    <a:pt x="86" y="36"/>
                  </a:lnTo>
                  <a:lnTo>
                    <a:pt x="96" y="48"/>
                  </a:lnTo>
                  <a:lnTo>
                    <a:pt x="96" y="64"/>
                  </a:lnTo>
                  <a:lnTo>
                    <a:pt x="104" y="64"/>
                  </a:lnTo>
                  <a:lnTo>
                    <a:pt x="108" y="70"/>
                  </a:lnTo>
                  <a:lnTo>
                    <a:pt x="122" y="84"/>
                  </a:lnTo>
                  <a:lnTo>
                    <a:pt x="120" y="94"/>
                  </a:lnTo>
                  <a:lnTo>
                    <a:pt x="108" y="96"/>
                  </a:lnTo>
                  <a:lnTo>
                    <a:pt x="96" y="102"/>
                  </a:lnTo>
                  <a:lnTo>
                    <a:pt x="84" y="106"/>
                  </a:lnTo>
                  <a:lnTo>
                    <a:pt x="66" y="106"/>
                  </a:lnTo>
                  <a:lnTo>
                    <a:pt x="42" y="116"/>
                  </a:lnTo>
                  <a:lnTo>
                    <a:pt x="40" y="124"/>
                  </a:lnTo>
                  <a:lnTo>
                    <a:pt x="26" y="134"/>
                  </a:lnTo>
                  <a:close/>
                </a:path>
              </a:pathLst>
            </a:custGeom>
            <a:solidFill>
              <a:srgbClr val="953734"/>
            </a:solidFill>
            <a:ln cap="flat" cmpd="sng" w="9525">
              <a:solidFill>
                <a:srgbClr val="C4BD9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79" name="Google Shape;879;p8"/>
          <p:cNvSpPr/>
          <p:nvPr/>
        </p:nvSpPr>
        <p:spPr>
          <a:xfrm>
            <a:off x="9639301" y="1938339"/>
            <a:ext cx="750205" cy="1384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New Hampshire</a:t>
            </a:r>
            <a:endParaRPr sz="1800">
              <a:solidFill>
                <a:srgbClr val="000000"/>
              </a:solidFill>
              <a:latin typeface="Calibri"/>
              <a:ea typeface="Calibri"/>
              <a:cs typeface="Calibri"/>
              <a:sym typeface="Calibri"/>
            </a:endParaRPr>
          </a:p>
        </p:txBody>
      </p:sp>
      <p:sp>
        <p:nvSpPr>
          <p:cNvPr id="880" name="Google Shape;880;p8"/>
          <p:cNvSpPr/>
          <p:nvPr/>
        </p:nvSpPr>
        <p:spPr>
          <a:xfrm>
            <a:off x="9810751" y="2109789"/>
            <a:ext cx="692497" cy="1384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Massachusetts</a:t>
            </a:r>
            <a:endParaRPr sz="1800">
              <a:solidFill>
                <a:srgbClr val="000000"/>
              </a:solidFill>
              <a:latin typeface="Calibri"/>
              <a:ea typeface="Calibri"/>
              <a:cs typeface="Calibri"/>
              <a:sym typeface="Calibri"/>
            </a:endParaRPr>
          </a:p>
        </p:txBody>
      </p:sp>
      <p:sp>
        <p:nvSpPr>
          <p:cNvPr id="881" name="Google Shape;881;p8"/>
          <p:cNvSpPr/>
          <p:nvPr/>
        </p:nvSpPr>
        <p:spPr>
          <a:xfrm>
            <a:off x="3559176" y="5908676"/>
            <a:ext cx="65" cy="123111"/>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sz="800">
              <a:solidFill>
                <a:srgbClr val="000000"/>
              </a:solidFill>
              <a:latin typeface="Calibri"/>
              <a:ea typeface="Calibri"/>
              <a:cs typeface="Calibri"/>
              <a:sym typeface="Calibri"/>
            </a:endParaRPr>
          </a:p>
        </p:txBody>
      </p:sp>
      <p:sp>
        <p:nvSpPr>
          <p:cNvPr id="882" name="Google Shape;882;p8"/>
          <p:cNvSpPr/>
          <p:nvPr/>
        </p:nvSpPr>
        <p:spPr>
          <a:xfrm>
            <a:off x="2476501" y="5221289"/>
            <a:ext cx="301365" cy="138499"/>
          </a:xfrm>
          <a:prstGeom prst="rect">
            <a:avLst/>
          </a:prstGeom>
          <a:solidFill>
            <a:srgbClr val="FFFF00"/>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Alaska</a:t>
            </a:r>
            <a:endParaRPr sz="1800">
              <a:solidFill>
                <a:srgbClr val="000000"/>
              </a:solidFill>
              <a:latin typeface="Calibri"/>
              <a:ea typeface="Calibri"/>
              <a:cs typeface="Calibri"/>
              <a:sym typeface="Calibri"/>
            </a:endParaRPr>
          </a:p>
        </p:txBody>
      </p:sp>
      <p:sp>
        <p:nvSpPr>
          <p:cNvPr id="883" name="Google Shape;883;p8"/>
          <p:cNvSpPr/>
          <p:nvPr/>
        </p:nvSpPr>
        <p:spPr>
          <a:xfrm>
            <a:off x="5314950" y="4630739"/>
            <a:ext cx="262892"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Texas</a:t>
            </a:r>
            <a:endParaRPr sz="1800">
              <a:solidFill>
                <a:srgbClr val="000000"/>
              </a:solidFill>
              <a:latin typeface="Calibri"/>
              <a:ea typeface="Calibri"/>
              <a:cs typeface="Calibri"/>
              <a:sym typeface="Calibri"/>
            </a:endParaRPr>
          </a:p>
        </p:txBody>
      </p:sp>
      <p:sp>
        <p:nvSpPr>
          <p:cNvPr id="884" name="Google Shape;884;p8"/>
          <p:cNvSpPr/>
          <p:nvPr/>
        </p:nvSpPr>
        <p:spPr>
          <a:xfrm>
            <a:off x="3448050" y="2927351"/>
            <a:ext cx="227626"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Utah</a:t>
            </a:r>
            <a:endParaRPr sz="1800">
              <a:solidFill>
                <a:srgbClr val="000000"/>
              </a:solidFill>
              <a:latin typeface="Calibri"/>
              <a:ea typeface="Calibri"/>
              <a:cs typeface="Calibri"/>
              <a:sym typeface="Calibri"/>
            </a:endParaRPr>
          </a:p>
        </p:txBody>
      </p:sp>
      <p:sp>
        <p:nvSpPr>
          <p:cNvPr id="885" name="Google Shape;885;p8"/>
          <p:cNvSpPr/>
          <p:nvPr/>
        </p:nvSpPr>
        <p:spPr>
          <a:xfrm>
            <a:off x="3987801" y="1573214"/>
            <a:ext cx="429605"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Montana</a:t>
            </a:r>
            <a:endParaRPr sz="1800">
              <a:solidFill>
                <a:srgbClr val="000000"/>
              </a:solidFill>
              <a:latin typeface="Calibri"/>
              <a:ea typeface="Calibri"/>
              <a:cs typeface="Calibri"/>
              <a:sym typeface="Calibri"/>
            </a:endParaRPr>
          </a:p>
        </p:txBody>
      </p:sp>
      <p:sp>
        <p:nvSpPr>
          <p:cNvPr id="886" name="Google Shape;886;p8"/>
          <p:cNvSpPr/>
          <p:nvPr/>
        </p:nvSpPr>
        <p:spPr>
          <a:xfrm>
            <a:off x="2000251" y="3136901"/>
            <a:ext cx="448841"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California</a:t>
            </a:r>
            <a:endParaRPr sz="1800">
              <a:solidFill>
                <a:srgbClr val="000000"/>
              </a:solidFill>
              <a:latin typeface="Calibri"/>
              <a:ea typeface="Calibri"/>
              <a:cs typeface="Calibri"/>
              <a:sym typeface="Calibri"/>
            </a:endParaRPr>
          </a:p>
        </p:txBody>
      </p:sp>
      <p:sp>
        <p:nvSpPr>
          <p:cNvPr id="887" name="Google Shape;887;p8"/>
          <p:cNvSpPr/>
          <p:nvPr/>
        </p:nvSpPr>
        <p:spPr>
          <a:xfrm>
            <a:off x="3209926" y="3819526"/>
            <a:ext cx="355867"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Arizona</a:t>
            </a:r>
            <a:endParaRPr sz="1800">
              <a:solidFill>
                <a:srgbClr val="000000"/>
              </a:solidFill>
              <a:latin typeface="Calibri"/>
              <a:ea typeface="Calibri"/>
              <a:cs typeface="Calibri"/>
              <a:sym typeface="Calibri"/>
            </a:endParaRPr>
          </a:p>
        </p:txBody>
      </p:sp>
      <p:sp>
        <p:nvSpPr>
          <p:cNvPr id="888" name="Google Shape;888;p8"/>
          <p:cNvSpPr/>
          <p:nvPr/>
        </p:nvSpPr>
        <p:spPr>
          <a:xfrm>
            <a:off x="3240088" y="2109789"/>
            <a:ext cx="266098"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Idaho</a:t>
            </a:r>
            <a:endParaRPr sz="1800">
              <a:solidFill>
                <a:srgbClr val="000000"/>
              </a:solidFill>
              <a:latin typeface="Calibri"/>
              <a:ea typeface="Calibri"/>
              <a:cs typeface="Calibri"/>
              <a:sym typeface="Calibri"/>
            </a:endParaRPr>
          </a:p>
        </p:txBody>
      </p:sp>
      <p:sp>
        <p:nvSpPr>
          <p:cNvPr id="889" name="Google Shape;889;p8"/>
          <p:cNvSpPr/>
          <p:nvPr/>
        </p:nvSpPr>
        <p:spPr>
          <a:xfrm>
            <a:off x="2630488" y="2743201"/>
            <a:ext cx="354264" cy="138499"/>
          </a:xfrm>
          <a:prstGeom prst="rect">
            <a:avLst/>
          </a:prstGeom>
          <a:solidFill>
            <a:srgbClr val="194F90"/>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chemeClr val="lt1"/>
                </a:solidFill>
                <a:latin typeface="Calibri"/>
                <a:ea typeface="Calibri"/>
                <a:cs typeface="Calibri"/>
                <a:sym typeface="Calibri"/>
              </a:rPr>
              <a:t>Nevada</a:t>
            </a:r>
            <a:endParaRPr sz="1800">
              <a:solidFill>
                <a:schemeClr val="lt1"/>
              </a:solidFill>
              <a:latin typeface="Calibri"/>
              <a:ea typeface="Calibri"/>
              <a:cs typeface="Calibri"/>
              <a:sym typeface="Calibri"/>
            </a:endParaRPr>
          </a:p>
        </p:txBody>
      </p:sp>
      <p:sp>
        <p:nvSpPr>
          <p:cNvPr id="890" name="Google Shape;890;p8"/>
          <p:cNvSpPr/>
          <p:nvPr/>
        </p:nvSpPr>
        <p:spPr>
          <a:xfrm>
            <a:off x="2308225" y="1825626"/>
            <a:ext cx="351058"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Oregon</a:t>
            </a:r>
            <a:endParaRPr sz="1800">
              <a:solidFill>
                <a:srgbClr val="000000"/>
              </a:solidFill>
              <a:latin typeface="Calibri"/>
              <a:ea typeface="Calibri"/>
              <a:cs typeface="Calibri"/>
              <a:sym typeface="Calibri"/>
            </a:endParaRPr>
          </a:p>
        </p:txBody>
      </p:sp>
      <p:sp>
        <p:nvSpPr>
          <p:cNvPr id="891" name="Google Shape;891;p8"/>
          <p:cNvSpPr/>
          <p:nvPr/>
        </p:nvSpPr>
        <p:spPr>
          <a:xfrm>
            <a:off x="6230938" y="2609851"/>
            <a:ext cx="226024"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Iowa</a:t>
            </a:r>
            <a:endParaRPr sz="1800">
              <a:solidFill>
                <a:srgbClr val="000000"/>
              </a:solidFill>
              <a:latin typeface="Calibri"/>
              <a:ea typeface="Calibri"/>
              <a:cs typeface="Calibri"/>
              <a:sym typeface="Calibri"/>
            </a:endParaRPr>
          </a:p>
        </p:txBody>
      </p:sp>
      <p:sp>
        <p:nvSpPr>
          <p:cNvPr id="892" name="Google Shape;892;p8"/>
          <p:cNvSpPr/>
          <p:nvPr/>
        </p:nvSpPr>
        <p:spPr>
          <a:xfrm>
            <a:off x="4256089" y="3071814"/>
            <a:ext cx="426399"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Colorado</a:t>
            </a:r>
            <a:endParaRPr sz="1800">
              <a:solidFill>
                <a:srgbClr val="000000"/>
              </a:solidFill>
              <a:latin typeface="Calibri"/>
              <a:ea typeface="Calibri"/>
              <a:cs typeface="Calibri"/>
              <a:sym typeface="Calibri"/>
            </a:endParaRPr>
          </a:p>
        </p:txBody>
      </p:sp>
      <p:sp>
        <p:nvSpPr>
          <p:cNvPr id="893" name="Google Shape;893;p8"/>
          <p:cNvSpPr/>
          <p:nvPr/>
        </p:nvSpPr>
        <p:spPr>
          <a:xfrm>
            <a:off x="5395913" y="3243264"/>
            <a:ext cx="318998"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Kansas</a:t>
            </a:r>
            <a:endParaRPr sz="1800">
              <a:solidFill>
                <a:srgbClr val="000000"/>
              </a:solidFill>
              <a:latin typeface="Calibri"/>
              <a:ea typeface="Calibri"/>
              <a:cs typeface="Calibri"/>
              <a:sym typeface="Calibri"/>
            </a:endParaRPr>
          </a:p>
        </p:txBody>
      </p:sp>
      <p:sp>
        <p:nvSpPr>
          <p:cNvPr id="894" name="Google Shape;894;p8"/>
          <p:cNvSpPr/>
          <p:nvPr/>
        </p:nvSpPr>
        <p:spPr>
          <a:xfrm>
            <a:off x="4095751" y="2297114"/>
            <a:ext cx="452047"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Wyoming</a:t>
            </a:r>
            <a:endParaRPr sz="1800">
              <a:solidFill>
                <a:srgbClr val="000000"/>
              </a:solidFill>
              <a:latin typeface="Calibri"/>
              <a:ea typeface="Calibri"/>
              <a:cs typeface="Calibri"/>
              <a:sym typeface="Calibri"/>
            </a:endParaRPr>
          </a:p>
        </p:txBody>
      </p:sp>
      <p:sp>
        <p:nvSpPr>
          <p:cNvPr id="895" name="Google Shape;895;p8"/>
          <p:cNvSpPr/>
          <p:nvPr/>
        </p:nvSpPr>
        <p:spPr>
          <a:xfrm>
            <a:off x="4011614" y="3916364"/>
            <a:ext cx="581891"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New Mexico</a:t>
            </a:r>
            <a:endParaRPr sz="1800">
              <a:solidFill>
                <a:srgbClr val="000000"/>
              </a:solidFill>
              <a:latin typeface="Calibri"/>
              <a:ea typeface="Calibri"/>
              <a:cs typeface="Calibri"/>
              <a:sym typeface="Calibri"/>
            </a:endParaRPr>
          </a:p>
        </p:txBody>
      </p:sp>
      <p:sp>
        <p:nvSpPr>
          <p:cNvPr id="896" name="Google Shape;896;p8"/>
          <p:cNvSpPr/>
          <p:nvPr/>
        </p:nvSpPr>
        <p:spPr>
          <a:xfrm>
            <a:off x="6337300" y="3273426"/>
            <a:ext cx="405560"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Missouri</a:t>
            </a:r>
            <a:endParaRPr sz="1800">
              <a:solidFill>
                <a:srgbClr val="000000"/>
              </a:solidFill>
              <a:latin typeface="Calibri"/>
              <a:ea typeface="Calibri"/>
              <a:cs typeface="Calibri"/>
              <a:sym typeface="Calibri"/>
            </a:endParaRPr>
          </a:p>
        </p:txBody>
      </p:sp>
      <p:sp>
        <p:nvSpPr>
          <p:cNvPr id="897" name="Google Shape;897;p8"/>
          <p:cNvSpPr/>
          <p:nvPr/>
        </p:nvSpPr>
        <p:spPr>
          <a:xfrm>
            <a:off x="5922963" y="1609726"/>
            <a:ext cx="504946"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Minnesota</a:t>
            </a:r>
            <a:endParaRPr sz="1800">
              <a:solidFill>
                <a:srgbClr val="000000"/>
              </a:solidFill>
              <a:latin typeface="Calibri"/>
              <a:ea typeface="Calibri"/>
              <a:cs typeface="Calibri"/>
              <a:sym typeface="Calibri"/>
            </a:endParaRPr>
          </a:p>
        </p:txBody>
      </p:sp>
      <p:sp>
        <p:nvSpPr>
          <p:cNvPr id="898" name="Google Shape;898;p8"/>
          <p:cNvSpPr/>
          <p:nvPr/>
        </p:nvSpPr>
        <p:spPr>
          <a:xfrm>
            <a:off x="5235576" y="2724151"/>
            <a:ext cx="439223"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Nebraska</a:t>
            </a:r>
            <a:endParaRPr sz="1800">
              <a:solidFill>
                <a:srgbClr val="000000"/>
              </a:solidFill>
              <a:latin typeface="Calibri"/>
              <a:ea typeface="Calibri"/>
              <a:cs typeface="Calibri"/>
              <a:sym typeface="Calibri"/>
            </a:endParaRPr>
          </a:p>
        </p:txBody>
      </p:sp>
      <p:sp>
        <p:nvSpPr>
          <p:cNvPr id="899" name="Google Shape;899;p8"/>
          <p:cNvSpPr/>
          <p:nvPr/>
        </p:nvSpPr>
        <p:spPr>
          <a:xfrm>
            <a:off x="5529264" y="3813176"/>
            <a:ext cx="480901" cy="138499"/>
          </a:xfrm>
          <a:prstGeom prst="rect">
            <a:avLst/>
          </a:prstGeom>
          <a:solidFill>
            <a:srgbClr val="194F90"/>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chemeClr val="lt1"/>
                </a:solidFill>
                <a:latin typeface="Calibri"/>
                <a:ea typeface="Calibri"/>
                <a:cs typeface="Calibri"/>
                <a:sym typeface="Calibri"/>
              </a:rPr>
              <a:t>Oklahoma</a:t>
            </a:r>
            <a:endParaRPr sz="1800">
              <a:solidFill>
                <a:schemeClr val="lt1"/>
              </a:solidFill>
              <a:latin typeface="Calibri"/>
              <a:ea typeface="Calibri"/>
              <a:cs typeface="Calibri"/>
              <a:sym typeface="Calibri"/>
            </a:endParaRPr>
          </a:p>
        </p:txBody>
      </p:sp>
      <p:sp>
        <p:nvSpPr>
          <p:cNvPr id="900" name="Google Shape;900;p8"/>
          <p:cNvSpPr/>
          <p:nvPr/>
        </p:nvSpPr>
        <p:spPr>
          <a:xfrm>
            <a:off x="5016501" y="2146301"/>
            <a:ext cx="631583"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South Dakota</a:t>
            </a:r>
            <a:endParaRPr sz="1800">
              <a:solidFill>
                <a:srgbClr val="000000"/>
              </a:solidFill>
              <a:latin typeface="Calibri"/>
              <a:ea typeface="Calibri"/>
              <a:cs typeface="Calibri"/>
              <a:sym typeface="Calibri"/>
            </a:endParaRPr>
          </a:p>
        </p:txBody>
      </p:sp>
      <p:sp>
        <p:nvSpPr>
          <p:cNvPr id="901" name="Google Shape;901;p8"/>
          <p:cNvSpPr/>
          <p:nvPr/>
        </p:nvSpPr>
        <p:spPr>
          <a:xfrm>
            <a:off x="2395539" y="1222376"/>
            <a:ext cx="565861"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Washington</a:t>
            </a:r>
            <a:endParaRPr sz="1800">
              <a:solidFill>
                <a:srgbClr val="000000"/>
              </a:solidFill>
              <a:latin typeface="Calibri"/>
              <a:ea typeface="Calibri"/>
              <a:cs typeface="Calibri"/>
              <a:sym typeface="Calibri"/>
            </a:endParaRPr>
          </a:p>
        </p:txBody>
      </p:sp>
      <p:sp>
        <p:nvSpPr>
          <p:cNvPr id="902" name="Google Shape;902;p8"/>
          <p:cNvSpPr/>
          <p:nvPr/>
        </p:nvSpPr>
        <p:spPr>
          <a:xfrm>
            <a:off x="6300789" y="3916364"/>
            <a:ext cx="419987"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Arkansas</a:t>
            </a:r>
            <a:endParaRPr sz="1800">
              <a:solidFill>
                <a:srgbClr val="000000"/>
              </a:solidFill>
              <a:latin typeface="Calibri"/>
              <a:ea typeface="Calibri"/>
              <a:cs typeface="Calibri"/>
              <a:sym typeface="Calibri"/>
            </a:endParaRPr>
          </a:p>
        </p:txBody>
      </p:sp>
      <p:sp>
        <p:nvSpPr>
          <p:cNvPr id="903" name="Google Shape;903;p8"/>
          <p:cNvSpPr/>
          <p:nvPr/>
        </p:nvSpPr>
        <p:spPr>
          <a:xfrm>
            <a:off x="5051426" y="1609726"/>
            <a:ext cx="631583"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North Dakota</a:t>
            </a:r>
            <a:endParaRPr sz="1800">
              <a:solidFill>
                <a:srgbClr val="000000"/>
              </a:solidFill>
              <a:latin typeface="Calibri"/>
              <a:ea typeface="Calibri"/>
              <a:cs typeface="Calibri"/>
              <a:sym typeface="Calibri"/>
            </a:endParaRPr>
          </a:p>
        </p:txBody>
      </p:sp>
      <p:sp>
        <p:nvSpPr>
          <p:cNvPr id="904" name="Google Shape;904;p8"/>
          <p:cNvSpPr/>
          <p:nvPr/>
        </p:nvSpPr>
        <p:spPr>
          <a:xfrm>
            <a:off x="6438901" y="4695826"/>
            <a:ext cx="439223"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Louisiana</a:t>
            </a:r>
            <a:endParaRPr sz="1800">
              <a:solidFill>
                <a:srgbClr val="000000"/>
              </a:solidFill>
              <a:latin typeface="Calibri"/>
              <a:ea typeface="Calibri"/>
              <a:cs typeface="Calibri"/>
              <a:sym typeface="Calibri"/>
            </a:endParaRPr>
          </a:p>
        </p:txBody>
      </p:sp>
      <p:sp>
        <p:nvSpPr>
          <p:cNvPr id="905" name="Google Shape;905;p8"/>
          <p:cNvSpPr/>
          <p:nvPr/>
        </p:nvSpPr>
        <p:spPr>
          <a:xfrm>
            <a:off x="4062414" y="5610226"/>
            <a:ext cx="317395"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Hawaii</a:t>
            </a:r>
            <a:endParaRPr sz="1800">
              <a:solidFill>
                <a:srgbClr val="000000"/>
              </a:solidFill>
              <a:latin typeface="Calibri"/>
              <a:ea typeface="Calibri"/>
              <a:cs typeface="Calibri"/>
              <a:sym typeface="Calibri"/>
            </a:endParaRPr>
          </a:p>
        </p:txBody>
      </p:sp>
      <p:sp>
        <p:nvSpPr>
          <p:cNvPr id="906" name="Google Shape;906;p8"/>
          <p:cNvSpPr/>
          <p:nvPr/>
        </p:nvSpPr>
        <p:spPr>
          <a:xfrm>
            <a:off x="7847013" y="2784476"/>
            <a:ext cx="226024"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Ohio</a:t>
            </a:r>
            <a:endParaRPr sz="1800">
              <a:solidFill>
                <a:srgbClr val="000000"/>
              </a:solidFill>
              <a:latin typeface="Calibri"/>
              <a:ea typeface="Calibri"/>
              <a:cs typeface="Calibri"/>
              <a:sym typeface="Calibri"/>
            </a:endParaRPr>
          </a:p>
        </p:txBody>
      </p:sp>
      <p:sp>
        <p:nvSpPr>
          <p:cNvPr id="907" name="Google Shape;907;p8"/>
          <p:cNvSpPr/>
          <p:nvPr/>
        </p:nvSpPr>
        <p:spPr>
          <a:xfrm>
            <a:off x="8416926" y="5143501"/>
            <a:ext cx="323807"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Florida</a:t>
            </a:r>
            <a:endParaRPr sz="1800">
              <a:solidFill>
                <a:srgbClr val="000000"/>
              </a:solidFill>
              <a:latin typeface="Calibri"/>
              <a:ea typeface="Calibri"/>
              <a:cs typeface="Calibri"/>
              <a:sym typeface="Calibri"/>
            </a:endParaRPr>
          </a:p>
        </p:txBody>
      </p:sp>
      <p:sp>
        <p:nvSpPr>
          <p:cNvPr id="908" name="Google Shape;908;p8"/>
          <p:cNvSpPr/>
          <p:nvPr/>
        </p:nvSpPr>
        <p:spPr>
          <a:xfrm>
            <a:off x="6804026" y="2908301"/>
            <a:ext cx="304571"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Illinois</a:t>
            </a:r>
            <a:endParaRPr sz="1800">
              <a:solidFill>
                <a:srgbClr val="000000"/>
              </a:solidFill>
              <a:latin typeface="Calibri"/>
              <a:ea typeface="Calibri"/>
              <a:cs typeface="Calibri"/>
              <a:sym typeface="Calibri"/>
            </a:endParaRPr>
          </a:p>
        </p:txBody>
      </p:sp>
      <p:sp>
        <p:nvSpPr>
          <p:cNvPr id="909" name="Google Shape;909;p8"/>
          <p:cNvSpPr/>
          <p:nvPr/>
        </p:nvSpPr>
        <p:spPr>
          <a:xfrm>
            <a:off x="7913688" y="4181476"/>
            <a:ext cx="367088"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Georgia</a:t>
            </a:r>
            <a:endParaRPr sz="1800">
              <a:solidFill>
                <a:srgbClr val="000000"/>
              </a:solidFill>
              <a:latin typeface="Calibri"/>
              <a:ea typeface="Calibri"/>
              <a:cs typeface="Calibri"/>
              <a:sym typeface="Calibri"/>
            </a:endParaRPr>
          </a:p>
        </p:txBody>
      </p:sp>
      <p:sp>
        <p:nvSpPr>
          <p:cNvPr id="910" name="Google Shape;910;p8"/>
          <p:cNvSpPr/>
          <p:nvPr/>
        </p:nvSpPr>
        <p:spPr>
          <a:xfrm>
            <a:off x="7289800" y="4186239"/>
            <a:ext cx="411972"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Alabama</a:t>
            </a:r>
            <a:endParaRPr sz="1800">
              <a:solidFill>
                <a:srgbClr val="000000"/>
              </a:solidFill>
              <a:latin typeface="Calibri"/>
              <a:ea typeface="Calibri"/>
              <a:cs typeface="Calibri"/>
              <a:sym typeface="Calibri"/>
            </a:endParaRPr>
          </a:p>
        </p:txBody>
      </p:sp>
      <p:sp>
        <p:nvSpPr>
          <p:cNvPr id="911" name="Google Shape;911;p8"/>
          <p:cNvSpPr/>
          <p:nvPr/>
        </p:nvSpPr>
        <p:spPr>
          <a:xfrm>
            <a:off x="6548439" y="2063751"/>
            <a:ext cx="477695"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Wisconsin</a:t>
            </a:r>
            <a:endParaRPr sz="1800">
              <a:solidFill>
                <a:srgbClr val="000000"/>
              </a:solidFill>
              <a:latin typeface="Calibri"/>
              <a:ea typeface="Calibri"/>
              <a:cs typeface="Calibri"/>
              <a:sym typeface="Calibri"/>
            </a:endParaRPr>
          </a:p>
        </p:txBody>
      </p:sp>
      <p:sp>
        <p:nvSpPr>
          <p:cNvPr id="912" name="Google Shape;912;p8"/>
          <p:cNvSpPr/>
          <p:nvPr/>
        </p:nvSpPr>
        <p:spPr>
          <a:xfrm>
            <a:off x="8496300" y="3189289"/>
            <a:ext cx="357470"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Virginia</a:t>
            </a:r>
            <a:endParaRPr sz="1800">
              <a:solidFill>
                <a:srgbClr val="000000"/>
              </a:solidFill>
              <a:latin typeface="Calibri"/>
              <a:ea typeface="Calibri"/>
              <a:cs typeface="Calibri"/>
              <a:sym typeface="Calibri"/>
            </a:endParaRPr>
          </a:p>
        </p:txBody>
      </p:sp>
      <p:sp>
        <p:nvSpPr>
          <p:cNvPr id="913" name="Google Shape;913;p8"/>
          <p:cNvSpPr/>
          <p:nvPr/>
        </p:nvSpPr>
        <p:spPr>
          <a:xfrm>
            <a:off x="7269163" y="2860676"/>
            <a:ext cx="347852"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Indiana</a:t>
            </a:r>
            <a:endParaRPr sz="1800">
              <a:solidFill>
                <a:srgbClr val="000000"/>
              </a:solidFill>
              <a:latin typeface="Calibri"/>
              <a:ea typeface="Calibri"/>
              <a:cs typeface="Calibri"/>
              <a:sym typeface="Calibri"/>
            </a:endParaRPr>
          </a:p>
        </p:txBody>
      </p:sp>
      <p:sp>
        <p:nvSpPr>
          <p:cNvPr id="914" name="Google Shape;914;p8"/>
          <p:cNvSpPr/>
          <p:nvPr/>
        </p:nvSpPr>
        <p:spPr>
          <a:xfrm>
            <a:off x="7424739" y="2290764"/>
            <a:ext cx="432811"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chemeClr val="dk1"/>
                </a:solidFill>
                <a:latin typeface="Calibri"/>
                <a:ea typeface="Calibri"/>
                <a:cs typeface="Calibri"/>
                <a:sym typeface="Calibri"/>
              </a:rPr>
              <a:t>Michigan</a:t>
            </a:r>
            <a:endParaRPr sz="1800">
              <a:solidFill>
                <a:schemeClr val="dk1"/>
              </a:solidFill>
              <a:latin typeface="Calibri"/>
              <a:ea typeface="Calibri"/>
              <a:cs typeface="Calibri"/>
              <a:sym typeface="Calibri"/>
            </a:endParaRPr>
          </a:p>
        </p:txBody>
      </p:sp>
      <p:sp>
        <p:nvSpPr>
          <p:cNvPr id="915" name="Google Shape;915;p8"/>
          <p:cNvSpPr/>
          <p:nvPr/>
        </p:nvSpPr>
        <p:spPr>
          <a:xfrm>
            <a:off x="6737351" y="4337051"/>
            <a:ext cx="509755"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Mississippi</a:t>
            </a:r>
            <a:endParaRPr sz="1800">
              <a:solidFill>
                <a:srgbClr val="000000"/>
              </a:solidFill>
              <a:latin typeface="Calibri"/>
              <a:ea typeface="Calibri"/>
              <a:cs typeface="Calibri"/>
              <a:sym typeface="Calibri"/>
            </a:endParaRPr>
          </a:p>
        </p:txBody>
      </p:sp>
      <p:sp>
        <p:nvSpPr>
          <p:cNvPr id="916" name="Google Shape;916;p8"/>
          <p:cNvSpPr/>
          <p:nvPr/>
        </p:nvSpPr>
        <p:spPr>
          <a:xfrm>
            <a:off x="7458075" y="3351214"/>
            <a:ext cx="431208" cy="138499"/>
          </a:xfrm>
          <a:prstGeom prst="rect">
            <a:avLst/>
          </a:prstGeom>
          <a:solidFill>
            <a:srgbClr val="194F90"/>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chemeClr val="lt1"/>
                </a:solidFill>
                <a:latin typeface="Calibri"/>
                <a:ea typeface="Calibri"/>
                <a:cs typeface="Calibri"/>
                <a:sym typeface="Calibri"/>
              </a:rPr>
              <a:t>Kentucky</a:t>
            </a:r>
            <a:endParaRPr sz="1800">
              <a:solidFill>
                <a:schemeClr val="lt1"/>
              </a:solidFill>
              <a:latin typeface="Calibri"/>
              <a:ea typeface="Calibri"/>
              <a:cs typeface="Calibri"/>
              <a:sym typeface="Calibri"/>
            </a:endParaRPr>
          </a:p>
        </p:txBody>
      </p:sp>
      <p:sp>
        <p:nvSpPr>
          <p:cNvPr id="917" name="Google Shape;917;p8"/>
          <p:cNvSpPr/>
          <p:nvPr/>
        </p:nvSpPr>
        <p:spPr>
          <a:xfrm>
            <a:off x="7205663" y="3676651"/>
            <a:ext cx="498534"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Tennessee</a:t>
            </a:r>
            <a:endParaRPr sz="1800">
              <a:solidFill>
                <a:srgbClr val="000000"/>
              </a:solidFill>
              <a:latin typeface="Calibri"/>
              <a:ea typeface="Calibri"/>
              <a:cs typeface="Calibri"/>
              <a:sym typeface="Calibri"/>
            </a:endParaRPr>
          </a:p>
        </p:txBody>
      </p:sp>
      <p:sp>
        <p:nvSpPr>
          <p:cNvPr id="918" name="Google Shape;918;p8"/>
          <p:cNvSpPr/>
          <p:nvPr/>
        </p:nvSpPr>
        <p:spPr>
          <a:xfrm>
            <a:off x="8348664" y="2568576"/>
            <a:ext cx="613951"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Pennsylvania</a:t>
            </a:r>
            <a:endParaRPr sz="1800">
              <a:solidFill>
                <a:srgbClr val="000000"/>
              </a:solidFill>
              <a:latin typeface="Calibri"/>
              <a:ea typeface="Calibri"/>
              <a:cs typeface="Calibri"/>
              <a:sym typeface="Calibri"/>
            </a:endParaRPr>
          </a:p>
        </p:txBody>
      </p:sp>
      <p:sp>
        <p:nvSpPr>
          <p:cNvPr id="919" name="Google Shape;919;p8"/>
          <p:cNvSpPr/>
          <p:nvPr/>
        </p:nvSpPr>
        <p:spPr>
          <a:xfrm>
            <a:off x="8469827" y="3497263"/>
            <a:ext cx="386323" cy="212238"/>
          </a:xfrm>
          <a:prstGeom prst="rect">
            <a:avLst/>
          </a:prstGeom>
          <a:solidFill>
            <a:srgbClr val="DDD9C3"/>
          </a:solid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lang="en-US" sz="900">
                <a:solidFill>
                  <a:srgbClr val="000000"/>
                </a:solidFill>
                <a:latin typeface="Calibri"/>
                <a:ea typeface="Calibri"/>
                <a:cs typeface="Calibri"/>
                <a:sym typeface="Calibri"/>
              </a:rPr>
              <a:t>North</a:t>
            </a:r>
            <a:endParaRPr/>
          </a:p>
          <a:p>
            <a:pPr indent="0" lvl="0" marL="0" marR="0" rtl="0" algn="ctr">
              <a:lnSpc>
                <a:spcPct val="75000"/>
              </a:lnSpc>
              <a:spcBef>
                <a:spcPts val="0"/>
              </a:spcBef>
              <a:spcAft>
                <a:spcPts val="0"/>
              </a:spcAft>
              <a:buNone/>
            </a:pPr>
            <a:r>
              <a:rPr lang="en-US" sz="900">
                <a:solidFill>
                  <a:srgbClr val="000000"/>
                </a:solidFill>
                <a:latin typeface="Calibri"/>
                <a:ea typeface="Calibri"/>
                <a:cs typeface="Calibri"/>
                <a:sym typeface="Calibri"/>
              </a:rPr>
              <a:t>Carolina</a:t>
            </a:r>
            <a:endParaRPr sz="1800">
              <a:solidFill>
                <a:srgbClr val="000000"/>
              </a:solidFill>
              <a:latin typeface="Calibri"/>
              <a:ea typeface="Calibri"/>
              <a:cs typeface="Calibri"/>
              <a:sym typeface="Calibri"/>
            </a:endParaRPr>
          </a:p>
        </p:txBody>
      </p:sp>
      <p:sp>
        <p:nvSpPr>
          <p:cNvPr id="920" name="Google Shape;920;p8"/>
          <p:cNvSpPr/>
          <p:nvPr/>
        </p:nvSpPr>
        <p:spPr>
          <a:xfrm>
            <a:off x="8295202" y="3838575"/>
            <a:ext cx="386323" cy="212238"/>
          </a:xfrm>
          <a:prstGeom prst="rect">
            <a:avLst/>
          </a:prstGeom>
          <a:solidFill>
            <a:srgbClr val="DDD9C3"/>
          </a:solid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lang="en-US" sz="900">
                <a:solidFill>
                  <a:srgbClr val="000000"/>
                </a:solidFill>
                <a:latin typeface="Calibri"/>
                <a:ea typeface="Calibri"/>
                <a:cs typeface="Calibri"/>
                <a:sym typeface="Calibri"/>
              </a:rPr>
              <a:t>South</a:t>
            </a:r>
            <a:endParaRPr/>
          </a:p>
          <a:p>
            <a:pPr indent="0" lvl="0" marL="0" marR="0" rtl="0" algn="ctr">
              <a:lnSpc>
                <a:spcPct val="75000"/>
              </a:lnSpc>
              <a:spcBef>
                <a:spcPts val="0"/>
              </a:spcBef>
              <a:spcAft>
                <a:spcPts val="0"/>
              </a:spcAft>
              <a:buNone/>
            </a:pPr>
            <a:r>
              <a:rPr lang="en-US" sz="900">
                <a:solidFill>
                  <a:srgbClr val="000000"/>
                </a:solidFill>
                <a:latin typeface="Calibri"/>
                <a:ea typeface="Calibri"/>
                <a:cs typeface="Calibri"/>
                <a:sym typeface="Calibri"/>
              </a:rPr>
              <a:t>Carolina</a:t>
            </a:r>
            <a:endParaRPr sz="1800">
              <a:solidFill>
                <a:srgbClr val="000000"/>
              </a:solidFill>
              <a:latin typeface="Calibri"/>
              <a:ea typeface="Calibri"/>
              <a:cs typeface="Calibri"/>
              <a:sym typeface="Calibri"/>
            </a:endParaRPr>
          </a:p>
        </p:txBody>
      </p:sp>
      <p:sp>
        <p:nvSpPr>
          <p:cNvPr id="921" name="Google Shape;921;p8"/>
          <p:cNvSpPr/>
          <p:nvPr/>
        </p:nvSpPr>
        <p:spPr>
          <a:xfrm>
            <a:off x="8112779" y="2984500"/>
            <a:ext cx="357469" cy="212238"/>
          </a:xfrm>
          <a:prstGeom prst="rect">
            <a:avLst/>
          </a:prstGeom>
          <a:solidFill>
            <a:srgbClr val="194F90"/>
          </a:solid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lang="en-US" sz="900">
                <a:solidFill>
                  <a:srgbClr val="FFFFFF"/>
                </a:solidFill>
                <a:latin typeface="Calibri"/>
                <a:ea typeface="Calibri"/>
                <a:cs typeface="Calibri"/>
                <a:sym typeface="Calibri"/>
              </a:rPr>
              <a:t>West</a:t>
            </a:r>
            <a:endParaRPr/>
          </a:p>
          <a:p>
            <a:pPr indent="0" lvl="0" marL="0" marR="0" rtl="0" algn="ctr">
              <a:lnSpc>
                <a:spcPct val="75000"/>
              </a:lnSpc>
              <a:spcBef>
                <a:spcPts val="0"/>
              </a:spcBef>
              <a:spcAft>
                <a:spcPts val="0"/>
              </a:spcAft>
              <a:buNone/>
            </a:pPr>
            <a:r>
              <a:rPr lang="en-US" sz="900">
                <a:solidFill>
                  <a:srgbClr val="FFFFFF"/>
                </a:solidFill>
                <a:latin typeface="Calibri"/>
                <a:ea typeface="Calibri"/>
                <a:cs typeface="Calibri"/>
                <a:sym typeface="Calibri"/>
              </a:rPr>
              <a:t>Virginia</a:t>
            </a:r>
            <a:endParaRPr sz="1800">
              <a:solidFill>
                <a:srgbClr val="FFFFFF"/>
              </a:solidFill>
              <a:latin typeface="Calibri"/>
              <a:ea typeface="Calibri"/>
              <a:cs typeface="Calibri"/>
              <a:sym typeface="Calibri"/>
            </a:endParaRPr>
          </a:p>
        </p:txBody>
      </p:sp>
      <p:sp>
        <p:nvSpPr>
          <p:cNvPr id="922" name="Google Shape;922;p8"/>
          <p:cNvSpPr/>
          <p:nvPr/>
        </p:nvSpPr>
        <p:spPr>
          <a:xfrm>
            <a:off x="9301164" y="2622551"/>
            <a:ext cx="538609" cy="138499"/>
          </a:xfrm>
          <a:prstGeom prst="rect">
            <a:avLst/>
          </a:prstGeom>
          <a:solidFill>
            <a:srgbClr val="194F90"/>
          </a:solidFill>
          <a:ln cap="flat" cmpd="sng" w="9525">
            <a:solidFill>
              <a:srgbClr val="194F90"/>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rPr lang="en-US" sz="900">
                <a:solidFill>
                  <a:schemeClr val="lt1"/>
                </a:solidFill>
                <a:latin typeface="Calibri"/>
                <a:ea typeface="Calibri"/>
                <a:cs typeface="Calibri"/>
                <a:sym typeface="Calibri"/>
              </a:rPr>
              <a:t>New Jersey</a:t>
            </a:r>
            <a:endParaRPr sz="1800">
              <a:solidFill>
                <a:schemeClr val="lt1"/>
              </a:solidFill>
              <a:latin typeface="Calibri"/>
              <a:ea typeface="Calibri"/>
              <a:cs typeface="Calibri"/>
              <a:sym typeface="Calibri"/>
            </a:endParaRPr>
          </a:p>
        </p:txBody>
      </p:sp>
      <p:sp>
        <p:nvSpPr>
          <p:cNvPr id="923" name="Google Shape;923;p8"/>
          <p:cNvSpPr/>
          <p:nvPr/>
        </p:nvSpPr>
        <p:spPr>
          <a:xfrm>
            <a:off x="9569450" y="1449389"/>
            <a:ext cx="299762"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Maine</a:t>
            </a:r>
            <a:endParaRPr sz="1800">
              <a:solidFill>
                <a:srgbClr val="000000"/>
              </a:solidFill>
              <a:latin typeface="Calibri"/>
              <a:ea typeface="Calibri"/>
              <a:cs typeface="Calibri"/>
              <a:sym typeface="Calibri"/>
            </a:endParaRPr>
          </a:p>
        </p:txBody>
      </p:sp>
      <p:sp>
        <p:nvSpPr>
          <p:cNvPr id="924" name="Google Shape;924;p8"/>
          <p:cNvSpPr/>
          <p:nvPr/>
        </p:nvSpPr>
        <p:spPr>
          <a:xfrm>
            <a:off x="8850076" y="2058988"/>
            <a:ext cx="213199" cy="212238"/>
          </a:xfrm>
          <a:prstGeom prst="rect">
            <a:avLst/>
          </a:prstGeom>
          <a:solidFill>
            <a:srgbClr val="DDD9C3"/>
          </a:solid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lang="en-US" sz="900">
                <a:solidFill>
                  <a:srgbClr val="000000"/>
                </a:solidFill>
                <a:latin typeface="Calibri"/>
                <a:ea typeface="Calibri"/>
                <a:cs typeface="Calibri"/>
                <a:sym typeface="Calibri"/>
              </a:rPr>
              <a:t>New</a:t>
            </a:r>
            <a:endParaRPr/>
          </a:p>
          <a:p>
            <a:pPr indent="0" lvl="0" marL="0" marR="0" rtl="0" algn="ctr">
              <a:lnSpc>
                <a:spcPct val="75000"/>
              </a:lnSpc>
              <a:spcBef>
                <a:spcPts val="0"/>
              </a:spcBef>
              <a:spcAft>
                <a:spcPts val="0"/>
              </a:spcAft>
              <a:buNone/>
            </a:pPr>
            <a:r>
              <a:rPr lang="en-US" sz="900">
                <a:solidFill>
                  <a:srgbClr val="000000"/>
                </a:solidFill>
                <a:latin typeface="Calibri"/>
                <a:ea typeface="Calibri"/>
                <a:cs typeface="Calibri"/>
                <a:sym typeface="Calibri"/>
              </a:rPr>
              <a:t>York</a:t>
            </a:r>
            <a:endParaRPr sz="1800">
              <a:solidFill>
                <a:srgbClr val="000000"/>
              </a:solidFill>
              <a:latin typeface="Calibri"/>
              <a:ea typeface="Calibri"/>
              <a:cs typeface="Calibri"/>
              <a:sym typeface="Calibri"/>
            </a:endParaRPr>
          </a:p>
        </p:txBody>
      </p:sp>
      <p:sp>
        <p:nvSpPr>
          <p:cNvPr id="925" name="Google Shape;925;p8"/>
          <p:cNvSpPr/>
          <p:nvPr/>
        </p:nvSpPr>
        <p:spPr>
          <a:xfrm>
            <a:off x="9045576" y="1731964"/>
            <a:ext cx="416781"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Vermont</a:t>
            </a:r>
            <a:endParaRPr sz="1800">
              <a:solidFill>
                <a:srgbClr val="000000"/>
              </a:solidFill>
              <a:latin typeface="Calibri"/>
              <a:ea typeface="Calibri"/>
              <a:cs typeface="Calibri"/>
              <a:sym typeface="Calibri"/>
            </a:endParaRPr>
          </a:p>
        </p:txBody>
      </p:sp>
      <p:sp>
        <p:nvSpPr>
          <p:cNvPr id="926" name="Google Shape;926;p8"/>
          <p:cNvSpPr/>
          <p:nvPr/>
        </p:nvSpPr>
        <p:spPr>
          <a:xfrm>
            <a:off x="9183689" y="2992439"/>
            <a:ext cx="455253" cy="138499"/>
          </a:xfrm>
          <a:prstGeom prst="rect">
            <a:avLst/>
          </a:prstGeom>
          <a:noFill/>
          <a:ln cap="flat" cmpd="sng" w="9525">
            <a:solidFill>
              <a:srgbClr val="7030A0"/>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rPr lang="en-US" sz="900">
                <a:solidFill>
                  <a:schemeClr val="dk1"/>
                </a:solidFill>
                <a:latin typeface="Calibri"/>
                <a:ea typeface="Calibri"/>
                <a:cs typeface="Calibri"/>
                <a:sym typeface="Calibri"/>
              </a:rPr>
              <a:t>Maryland</a:t>
            </a:r>
            <a:endParaRPr sz="1800">
              <a:solidFill>
                <a:schemeClr val="dk1"/>
              </a:solidFill>
              <a:latin typeface="Calibri"/>
              <a:ea typeface="Calibri"/>
              <a:cs typeface="Calibri"/>
              <a:sym typeface="Calibri"/>
            </a:endParaRPr>
          </a:p>
        </p:txBody>
      </p:sp>
      <p:sp>
        <p:nvSpPr>
          <p:cNvPr id="927" name="Google Shape;927;p8"/>
          <p:cNvSpPr/>
          <p:nvPr/>
        </p:nvSpPr>
        <p:spPr>
          <a:xfrm>
            <a:off x="8788400" y="2830514"/>
            <a:ext cx="131446" cy="138499"/>
          </a:xfrm>
          <a:prstGeom prst="rect">
            <a:avLst/>
          </a:prstGeom>
          <a:solidFill>
            <a:srgbClr val="DDD9C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DC</a:t>
            </a:r>
            <a:endParaRPr sz="1800">
              <a:solidFill>
                <a:srgbClr val="000000"/>
              </a:solidFill>
              <a:latin typeface="Calibri"/>
              <a:ea typeface="Calibri"/>
              <a:cs typeface="Calibri"/>
              <a:sym typeface="Calibri"/>
            </a:endParaRPr>
          </a:p>
        </p:txBody>
      </p:sp>
      <p:sp>
        <p:nvSpPr>
          <p:cNvPr id="928" name="Google Shape;928;p8"/>
          <p:cNvSpPr/>
          <p:nvPr/>
        </p:nvSpPr>
        <p:spPr>
          <a:xfrm>
            <a:off x="9358314" y="2378076"/>
            <a:ext cx="562655" cy="1384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Connecticut</a:t>
            </a:r>
            <a:endParaRPr sz="1800">
              <a:solidFill>
                <a:srgbClr val="000000"/>
              </a:solidFill>
              <a:latin typeface="Calibri"/>
              <a:ea typeface="Calibri"/>
              <a:cs typeface="Calibri"/>
              <a:sym typeface="Calibri"/>
            </a:endParaRPr>
          </a:p>
        </p:txBody>
      </p:sp>
      <p:sp>
        <p:nvSpPr>
          <p:cNvPr id="929" name="Google Shape;929;p8"/>
          <p:cNvSpPr/>
          <p:nvPr/>
        </p:nvSpPr>
        <p:spPr>
          <a:xfrm>
            <a:off x="9204325" y="2857501"/>
            <a:ext cx="444032" cy="138499"/>
          </a:xfrm>
          <a:prstGeom prst="rect">
            <a:avLst/>
          </a:prstGeom>
          <a:noFill/>
          <a:ln cap="flat" cmpd="sng" w="9525">
            <a:solidFill>
              <a:srgbClr val="7030A0"/>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Delaware</a:t>
            </a:r>
            <a:endParaRPr sz="1800">
              <a:solidFill>
                <a:srgbClr val="000000"/>
              </a:solidFill>
              <a:latin typeface="Calibri"/>
              <a:ea typeface="Calibri"/>
              <a:cs typeface="Calibri"/>
              <a:sym typeface="Calibri"/>
            </a:endParaRPr>
          </a:p>
        </p:txBody>
      </p:sp>
      <p:sp>
        <p:nvSpPr>
          <p:cNvPr id="930" name="Google Shape;930;p8"/>
          <p:cNvSpPr/>
          <p:nvPr/>
        </p:nvSpPr>
        <p:spPr>
          <a:xfrm>
            <a:off x="9599614" y="2281239"/>
            <a:ext cx="605935" cy="1384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000000"/>
                </a:solidFill>
                <a:latin typeface="Calibri"/>
                <a:ea typeface="Calibri"/>
                <a:cs typeface="Calibri"/>
                <a:sym typeface="Calibri"/>
              </a:rPr>
              <a:t>Rhode Island</a:t>
            </a:r>
            <a:endParaRPr sz="1800">
              <a:solidFill>
                <a:srgbClr val="000000"/>
              </a:solidFill>
              <a:latin typeface="Calibri"/>
              <a:ea typeface="Calibri"/>
              <a:cs typeface="Calibri"/>
              <a:sym typeface="Calibri"/>
            </a:endParaRPr>
          </a:p>
        </p:txBody>
      </p:sp>
      <p:sp>
        <p:nvSpPr>
          <p:cNvPr id="931" name="Google Shape;931;p8"/>
          <p:cNvSpPr txBox="1"/>
          <p:nvPr/>
        </p:nvSpPr>
        <p:spPr>
          <a:xfrm>
            <a:off x="3941764" y="228601"/>
            <a:ext cx="4308475" cy="830997"/>
          </a:xfrm>
          <a:prstGeom prst="rect">
            <a:avLst/>
          </a:prstGeom>
          <a:solidFill>
            <a:srgbClr val="8EBC3D"/>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194F90"/>
                </a:solidFill>
                <a:latin typeface="Calibri"/>
                <a:ea typeface="Calibri"/>
                <a:cs typeface="Calibri"/>
                <a:sym typeface="Calibri"/>
              </a:rPr>
              <a:t>Handle with Care</a:t>
            </a:r>
            <a:endParaRPr/>
          </a:p>
          <a:p>
            <a:pPr indent="0" lvl="0" marL="0" marR="0" rtl="0" algn="ctr">
              <a:spcBef>
                <a:spcPts val="0"/>
              </a:spcBef>
              <a:spcAft>
                <a:spcPts val="0"/>
              </a:spcAft>
              <a:buNone/>
            </a:pPr>
            <a:r>
              <a:rPr b="1" lang="en-US" sz="2400">
                <a:solidFill>
                  <a:srgbClr val="194F90"/>
                </a:solidFill>
                <a:latin typeface="Calibri"/>
                <a:ea typeface="Calibri"/>
                <a:cs typeface="Calibri"/>
                <a:sym typeface="Calibri"/>
              </a:rPr>
              <a:t>2023</a:t>
            </a:r>
            <a:endParaRPr/>
          </a:p>
        </p:txBody>
      </p:sp>
      <p:sp>
        <p:nvSpPr>
          <p:cNvPr id="932" name="Google Shape;932;p8"/>
          <p:cNvSpPr txBox="1"/>
          <p:nvPr/>
        </p:nvSpPr>
        <p:spPr>
          <a:xfrm>
            <a:off x="9322897" y="4452856"/>
            <a:ext cx="2441575" cy="923330"/>
          </a:xfrm>
          <a:prstGeom prst="rect">
            <a:avLst/>
          </a:prstGeom>
          <a:solidFill>
            <a:srgbClr val="8EBC3D"/>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00"/>
                </a:solidFill>
                <a:latin typeface="Calibri"/>
                <a:ea typeface="Calibri"/>
                <a:cs typeface="Calibri"/>
                <a:sym typeface="Calibri"/>
              </a:rPr>
              <a:t>Interest</a:t>
            </a:r>
            <a:endParaRPr/>
          </a:p>
          <a:p>
            <a:pPr indent="0" lvl="0" marL="0" marR="0" rtl="0" algn="l">
              <a:spcBef>
                <a:spcPts val="0"/>
              </a:spcBef>
              <a:spcAft>
                <a:spcPts val="0"/>
              </a:spcAft>
              <a:buNone/>
            </a:pPr>
            <a:r>
              <a:rPr b="1" lang="en-US" sz="1800">
                <a:solidFill>
                  <a:srgbClr val="7030A0"/>
                </a:solidFill>
                <a:latin typeface="Calibri"/>
                <a:ea typeface="Calibri"/>
                <a:cs typeface="Calibri"/>
                <a:sym typeface="Calibri"/>
              </a:rPr>
              <a:t>Development Phase</a:t>
            </a:r>
            <a:endParaRPr/>
          </a:p>
          <a:p>
            <a:pPr indent="0" lvl="0" marL="0" marR="0" rtl="0" algn="l">
              <a:spcBef>
                <a:spcPts val="0"/>
              </a:spcBef>
              <a:spcAft>
                <a:spcPts val="0"/>
              </a:spcAft>
              <a:buNone/>
            </a:pPr>
            <a:r>
              <a:rPr b="1" lang="en-US" sz="1800">
                <a:solidFill>
                  <a:srgbClr val="194F90"/>
                </a:solidFill>
                <a:latin typeface="Calibri"/>
                <a:ea typeface="Calibri"/>
                <a:cs typeface="Calibri"/>
                <a:sym typeface="Calibri"/>
              </a:rPr>
              <a:t>Active</a:t>
            </a:r>
            <a:endParaRPr/>
          </a:p>
        </p:txBody>
      </p:sp>
      <p:sp>
        <p:nvSpPr>
          <p:cNvPr id="933" name="Google Shape;933;p8">
            <a:hlinkClick action="ppaction://hlinksldjump" r:id="rId6"/>
          </p:cNvPr>
          <p:cNvSpPr/>
          <p:nvPr/>
        </p:nvSpPr>
        <p:spPr>
          <a:xfrm>
            <a:off x="5543552" y="1717675"/>
            <a:ext cx="179387" cy="177800"/>
          </a:xfrm>
          <a:prstGeom prst="star5">
            <a:avLst>
              <a:gd fmla="val 19098" name="adj"/>
              <a:gd fmla="val 105146" name="hf"/>
              <a:gd fmla="val 110557" name="vf"/>
            </a:avLst>
          </a:prstGeom>
          <a:solidFill>
            <a:schemeClr val="accent1"/>
          </a:solidFill>
          <a:ln cap="flat" cmpd="sng" w="25400">
            <a:solidFill>
              <a:srgbClr val="194F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4" name="Google Shape;934;p8">
            <a:hlinkClick action="ppaction://hlinksldjump" r:id="rId7"/>
          </p:cNvPr>
          <p:cNvSpPr/>
          <p:nvPr/>
        </p:nvSpPr>
        <p:spPr>
          <a:xfrm>
            <a:off x="4175127" y="2491614"/>
            <a:ext cx="179387" cy="177800"/>
          </a:xfrm>
          <a:prstGeom prst="star5">
            <a:avLst>
              <a:gd fmla="val 19098" name="adj"/>
              <a:gd fmla="val 105146" name="hf"/>
              <a:gd fmla="val 110557" name="vf"/>
            </a:avLst>
          </a:prstGeom>
          <a:solidFill>
            <a:schemeClr val="accent1"/>
          </a:solidFill>
          <a:ln cap="flat" cmpd="sng" w="25400">
            <a:solidFill>
              <a:srgbClr val="194F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5" name="Google Shape;935;p8">
            <a:hlinkClick action="ppaction://hlinksldjump" r:id="rId8"/>
          </p:cNvPr>
          <p:cNvSpPr/>
          <p:nvPr/>
        </p:nvSpPr>
        <p:spPr>
          <a:xfrm>
            <a:off x="1986063" y="2691341"/>
            <a:ext cx="179387" cy="177800"/>
          </a:xfrm>
          <a:prstGeom prst="star5">
            <a:avLst>
              <a:gd fmla="val 19098" name="adj"/>
              <a:gd fmla="val 105146" name="hf"/>
              <a:gd fmla="val 110557" name="vf"/>
            </a:avLst>
          </a:prstGeom>
          <a:solidFill>
            <a:schemeClr val="accent1"/>
          </a:solidFill>
          <a:ln cap="flat" cmpd="sng" w="25400">
            <a:solidFill>
              <a:srgbClr val="194F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6" name="Google Shape;936;p8">
            <a:hlinkClick action="ppaction://hlinksldjump" r:id="rId9"/>
          </p:cNvPr>
          <p:cNvSpPr/>
          <p:nvPr/>
        </p:nvSpPr>
        <p:spPr>
          <a:xfrm>
            <a:off x="6458745" y="2505075"/>
            <a:ext cx="179387" cy="177800"/>
          </a:xfrm>
          <a:prstGeom prst="star5">
            <a:avLst>
              <a:gd fmla="val 19098" name="adj"/>
              <a:gd fmla="val 105146" name="hf"/>
              <a:gd fmla="val 110557" name="vf"/>
            </a:avLst>
          </a:prstGeom>
          <a:solidFill>
            <a:schemeClr val="accent1"/>
          </a:solidFill>
          <a:ln cap="flat" cmpd="sng" w="25400">
            <a:solidFill>
              <a:srgbClr val="194F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7" name="Google Shape;937;p8">
            <a:hlinkClick action="ppaction://hlinksldjump" r:id="rId10"/>
          </p:cNvPr>
          <p:cNvSpPr/>
          <p:nvPr/>
        </p:nvSpPr>
        <p:spPr>
          <a:xfrm>
            <a:off x="8032752" y="3457575"/>
            <a:ext cx="179387" cy="177800"/>
          </a:xfrm>
          <a:prstGeom prst="star5">
            <a:avLst>
              <a:gd fmla="val 19098" name="adj"/>
              <a:gd fmla="val 105146" name="hf"/>
              <a:gd fmla="val 110557" name="vf"/>
            </a:avLst>
          </a:prstGeom>
          <a:solidFill>
            <a:schemeClr val="accent1"/>
          </a:solidFill>
          <a:ln cap="flat" cmpd="sng" w="25400">
            <a:solidFill>
              <a:srgbClr val="194F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8" name="Google Shape;938;p8">
            <a:hlinkClick action="ppaction://hlinksldjump" r:id="rId11"/>
          </p:cNvPr>
          <p:cNvSpPr/>
          <p:nvPr/>
        </p:nvSpPr>
        <p:spPr>
          <a:xfrm>
            <a:off x="6842127" y="2727325"/>
            <a:ext cx="179387" cy="177800"/>
          </a:xfrm>
          <a:prstGeom prst="star5">
            <a:avLst>
              <a:gd fmla="val 19098" name="adj"/>
              <a:gd fmla="val 105146" name="hf"/>
              <a:gd fmla="val 110557" name="vf"/>
            </a:avLst>
          </a:prstGeom>
          <a:solidFill>
            <a:srgbClr val="9999FF"/>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9" name="Google Shape;939;p8">
            <a:hlinkClick action="ppaction://hlinksldjump" r:id="rId12"/>
          </p:cNvPr>
          <p:cNvSpPr/>
          <p:nvPr/>
        </p:nvSpPr>
        <p:spPr>
          <a:xfrm>
            <a:off x="3507582" y="2714625"/>
            <a:ext cx="179387" cy="177800"/>
          </a:xfrm>
          <a:prstGeom prst="star5">
            <a:avLst>
              <a:gd fmla="val 19098" name="adj"/>
              <a:gd fmla="val 105146" name="hf"/>
              <a:gd fmla="val 110557" name="vf"/>
            </a:avLst>
          </a:prstGeom>
          <a:solidFill>
            <a:srgbClr val="9999FF"/>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0" name="Google Shape;940;p8">
            <a:hlinkClick action="ppaction://hlinksldjump" r:id="rId13"/>
          </p:cNvPr>
          <p:cNvSpPr/>
          <p:nvPr/>
        </p:nvSpPr>
        <p:spPr>
          <a:xfrm>
            <a:off x="7838282" y="3983037"/>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1" name="Google Shape;941;p8">
            <a:hlinkClick action="ppaction://hlinksldjump" r:id="rId14"/>
          </p:cNvPr>
          <p:cNvSpPr/>
          <p:nvPr/>
        </p:nvSpPr>
        <p:spPr>
          <a:xfrm>
            <a:off x="7037389" y="4570412"/>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2" name="Google Shape;942;p8">
            <a:hlinkClick action="ppaction://hlinksldjump" r:id="rId15"/>
          </p:cNvPr>
          <p:cNvSpPr/>
          <p:nvPr/>
        </p:nvSpPr>
        <p:spPr>
          <a:xfrm>
            <a:off x="6096001" y="2903538"/>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3" name="Google Shape;943;p8">
            <a:hlinkClick action="ppaction://hlinksldjump" r:id="rId16"/>
          </p:cNvPr>
          <p:cNvSpPr/>
          <p:nvPr/>
        </p:nvSpPr>
        <p:spPr>
          <a:xfrm>
            <a:off x="5867401" y="3033713"/>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4" name="Google Shape;944;p8">
            <a:hlinkClick action="ppaction://hlinksldjump" r:id="rId17"/>
          </p:cNvPr>
          <p:cNvSpPr/>
          <p:nvPr/>
        </p:nvSpPr>
        <p:spPr>
          <a:xfrm>
            <a:off x="4432301" y="180022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5" name="Google Shape;945;p8">
            <a:hlinkClick action="ppaction://hlinksldjump" r:id="rId18"/>
          </p:cNvPr>
          <p:cNvSpPr/>
          <p:nvPr/>
        </p:nvSpPr>
        <p:spPr>
          <a:xfrm>
            <a:off x="3068639" y="180022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6" name="Google Shape;946;p8">
            <a:hlinkClick action="ppaction://hlinksldjump" r:id="rId19"/>
          </p:cNvPr>
          <p:cNvSpPr/>
          <p:nvPr/>
        </p:nvSpPr>
        <p:spPr>
          <a:xfrm>
            <a:off x="7058027" y="256222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7" name="Google Shape;947;p8">
            <a:hlinkClick action="ppaction://hlinksldjump" r:id="rId20"/>
          </p:cNvPr>
          <p:cNvSpPr/>
          <p:nvPr/>
        </p:nvSpPr>
        <p:spPr>
          <a:xfrm>
            <a:off x="7856539" y="253682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8" name="Google Shape;948;p8">
            <a:hlinkClick action="ppaction://hlinksldjump" r:id="rId21"/>
          </p:cNvPr>
          <p:cNvSpPr/>
          <p:nvPr/>
        </p:nvSpPr>
        <p:spPr>
          <a:xfrm>
            <a:off x="8886827" y="252412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9" name="Google Shape;949;p8">
            <a:hlinkClick action="ppaction://hlinksldjump" r:id="rId22"/>
          </p:cNvPr>
          <p:cNvSpPr/>
          <p:nvPr/>
        </p:nvSpPr>
        <p:spPr>
          <a:xfrm>
            <a:off x="2368552" y="3676650"/>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0" name="Google Shape;950;p8">
            <a:hlinkClick action="ppaction://hlinksldjump" r:id="rId23"/>
          </p:cNvPr>
          <p:cNvSpPr/>
          <p:nvPr/>
        </p:nvSpPr>
        <p:spPr>
          <a:xfrm>
            <a:off x="7458076" y="4521200"/>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1" name="Google Shape;951;p8">
            <a:hlinkClick action="ppaction://hlinksldjump" r:id="rId24"/>
          </p:cNvPr>
          <p:cNvSpPr/>
          <p:nvPr/>
        </p:nvSpPr>
        <p:spPr>
          <a:xfrm>
            <a:off x="6480155" y="3122613"/>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2" name="Google Shape;952;p8">
            <a:hlinkClick action="ppaction://hlinksldjump" r:id="rId25"/>
          </p:cNvPr>
          <p:cNvSpPr/>
          <p:nvPr/>
        </p:nvSpPr>
        <p:spPr>
          <a:xfrm>
            <a:off x="8354031" y="262572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3" name="Google Shape;953;p8">
            <a:hlinkClick action="ppaction://hlinksldjump" r:id="rId26"/>
          </p:cNvPr>
          <p:cNvSpPr/>
          <p:nvPr/>
        </p:nvSpPr>
        <p:spPr>
          <a:xfrm>
            <a:off x="7946232" y="3670562"/>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4" name="Google Shape;954;p8">
            <a:hlinkClick action="ppaction://hlinksldjump" r:id="rId27"/>
          </p:cNvPr>
          <p:cNvSpPr/>
          <p:nvPr/>
        </p:nvSpPr>
        <p:spPr>
          <a:xfrm>
            <a:off x="8829679" y="3671989"/>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5" name="Google Shape;955;p8">
            <a:hlinkClick action="ppaction://hlinksldjump" r:id="rId28"/>
          </p:cNvPr>
          <p:cNvSpPr/>
          <p:nvPr/>
        </p:nvSpPr>
        <p:spPr>
          <a:xfrm>
            <a:off x="2359820" y="1462087"/>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6" name="Google Shape;956;p8">
            <a:hlinkClick action="ppaction://hlinksldjump" r:id="rId29"/>
          </p:cNvPr>
          <p:cNvSpPr/>
          <p:nvPr/>
        </p:nvSpPr>
        <p:spPr>
          <a:xfrm>
            <a:off x="5721352" y="4233863"/>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7" name="Google Shape;957;p8">
            <a:hlinkClick action="ppaction://hlinksldjump" r:id="rId30"/>
          </p:cNvPr>
          <p:cNvSpPr/>
          <p:nvPr/>
        </p:nvSpPr>
        <p:spPr>
          <a:xfrm>
            <a:off x="9174296" y="1917700"/>
            <a:ext cx="179387" cy="177800"/>
          </a:xfrm>
          <a:prstGeom prst="star5">
            <a:avLst>
              <a:gd fmla="val 19098" name="adj"/>
              <a:gd fmla="val 105146" name="hf"/>
              <a:gd fmla="val 110557" name="vf"/>
            </a:avLst>
          </a:prstGeom>
          <a:solidFill>
            <a:srgbClr val="9999FF"/>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8" name="Google Shape;958;p8">
            <a:hlinkClick action="ppaction://hlinksldjump" r:id="rId31"/>
          </p:cNvPr>
          <p:cNvSpPr/>
          <p:nvPr/>
        </p:nvSpPr>
        <p:spPr>
          <a:xfrm>
            <a:off x="8716173" y="3127898"/>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9" name="Google Shape;959;p8">
            <a:hlinkClick action="ppaction://hlinksldjump" r:id="rId32"/>
          </p:cNvPr>
          <p:cNvSpPr/>
          <p:nvPr/>
        </p:nvSpPr>
        <p:spPr>
          <a:xfrm>
            <a:off x="8894577" y="2908300"/>
            <a:ext cx="171637" cy="146895"/>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0" name="Google Shape;960;p8">
            <a:hlinkClick action="ppaction://hlinksldjump" r:id="rId33"/>
          </p:cNvPr>
          <p:cNvSpPr/>
          <p:nvPr/>
        </p:nvSpPr>
        <p:spPr>
          <a:xfrm>
            <a:off x="6456328" y="1938337"/>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1" name="Google Shape;961;p8">
            <a:hlinkClick action="ppaction://hlinksldjump" r:id="rId34"/>
          </p:cNvPr>
          <p:cNvSpPr/>
          <p:nvPr/>
        </p:nvSpPr>
        <p:spPr>
          <a:xfrm>
            <a:off x="6762751" y="2127250"/>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2" name="Google Shape;962;p8">
            <a:hlinkClick action="ppaction://hlinksldjump" r:id="rId35"/>
          </p:cNvPr>
          <p:cNvSpPr/>
          <p:nvPr/>
        </p:nvSpPr>
        <p:spPr>
          <a:xfrm>
            <a:off x="9042163" y="2082800"/>
            <a:ext cx="179387" cy="177800"/>
          </a:xfrm>
          <a:prstGeom prst="star5">
            <a:avLst>
              <a:gd fmla="val 19098" name="adj"/>
              <a:gd fmla="val 105146" name="hf"/>
              <a:gd fmla="val 110557" name="vf"/>
            </a:avLst>
          </a:prstGeom>
          <a:solidFill>
            <a:schemeClr val="accent1"/>
          </a:solidFill>
          <a:ln cap="flat" cmpd="sng" w="25400">
            <a:solidFill>
              <a:srgbClr val="194F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63" name="Google Shape;963;p8">
            <a:hlinkClick action="ppaction://hlinksldjump" r:id="rId36"/>
          </p:cNvPr>
          <p:cNvPicPr preferRelativeResize="0"/>
          <p:nvPr/>
        </p:nvPicPr>
        <p:blipFill rotWithShape="1">
          <a:blip r:embed="rId37">
            <a:alphaModFix/>
          </a:blip>
          <a:srcRect b="0" l="0" r="0" t="0"/>
          <a:stretch/>
        </p:blipFill>
        <p:spPr>
          <a:xfrm>
            <a:off x="8563769" y="2594265"/>
            <a:ext cx="249238" cy="238125"/>
          </a:xfrm>
          <a:prstGeom prst="rect">
            <a:avLst/>
          </a:prstGeom>
          <a:noFill/>
          <a:ln>
            <a:noFill/>
          </a:ln>
        </p:spPr>
      </p:pic>
      <p:sp>
        <p:nvSpPr>
          <p:cNvPr id="964" name="Google Shape;964;p8">
            <a:hlinkClick action="ppaction://hlinksldjump" r:id="rId38"/>
          </p:cNvPr>
          <p:cNvSpPr/>
          <p:nvPr/>
        </p:nvSpPr>
        <p:spPr>
          <a:xfrm>
            <a:off x="9268620" y="2038350"/>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5" name="Google Shape;965;p8">
            <a:hlinkClick action="ppaction://hlinksldjump" r:id="rId39"/>
          </p:cNvPr>
          <p:cNvSpPr/>
          <p:nvPr/>
        </p:nvSpPr>
        <p:spPr>
          <a:xfrm>
            <a:off x="1761333" y="2457450"/>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6" name="Google Shape;966;p8">
            <a:hlinkClick action="ppaction://hlinksldjump" r:id="rId40"/>
          </p:cNvPr>
          <p:cNvSpPr/>
          <p:nvPr/>
        </p:nvSpPr>
        <p:spPr>
          <a:xfrm>
            <a:off x="9042691" y="2801296"/>
            <a:ext cx="160339" cy="173343"/>
          </a:xfrm>
          <a:prstGeom prst="star5">
            <a:avLst>
              <a:gd fmla="val 19098" name="adj"/>
              <a:gd fmla="val 105146" name="hf"/>
              <a:gd fmla="val 110557" name="vf"/>
            </a:avLst>
          </a:prstGeom>
          <a:solidFill>
            <a:srgbClr val="9999FF"/>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7" name="Google Shape;967;p8">
            <a:hlinkClick action="ppaction://hlinksldjump" r:id="rId41"/>
          </p:cNvPr>
          <p:cNvSpPr/>
          <p:nvPr/>
        </p:nvSpPr>
        <p:spPr>
          <a:xfrm>
            <a:off x="9183688" y="2422526"/>
            <a:ext cx="209550" cy="136525"/>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8" name="Google Shape;968;p8">
            <a:hlinkClick action="ppaction://hlinksldjump" r:id="rId42"/>
          </p:cNvPr>
          <p:cNvSpPr/>
          <p:nvPr/>
        </p:nvSpPr>
        <p:spPr>
          <a:xfrm>
            <a:off x="8345489" y="340677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69" name="Google Shape;969;p8">
            <a:hlinkClick action="ppaction://hlinksldjump" r:id="rId43"/>
          </p:cNvPr>
          <p:cNvPicPr preferRelativeResize="0"/>
          <p:nvPr/>
        </p:nvPicPr>
        <p:blipFill rotWithShape="1">
          <a:blip r:embed="rId44">
            <a:alphaModFix/>
          </a:blip>
          <a:srcRect b="0" l="0" r="0" t="0"/>
          <a:stretch/>
        </p:blipFill>
        <p:spPr>
          <a:xfrm>
            <a:off x="2067538" y="1449418"/>
            <a:ext cx="249238" cy="238125"/>
          </a:xfrm>
          <a:prstGeom prst="rect">
            <a:avLst/>
          </a:prstGeom>
          <a:noFill/>
          <a:ln>
            <a:noFill/>
          </a:ln>
        </p:spPr>
      </p:pic>
      <p:pic>
        <p:nvPicPr>
          <p:cNvPr id="970" name="Google Shape;970;p8">
            <a:hlinkClick action="ppaction://hlinksldjump" r:id="rId45"/>
          </p:cNvPr>
          <p:cNvPicPr preferRelativeResize="0"/>
          <p:nvPr/>
        </p:nvPicPr>
        <p:blipFill rotWithShape="1">
          <a:blip r:embed="rId46">
            <a:alphaModFix/>
          </a:blip>
          <a:srcRect b="0" l="0" r="0" t="0"/>
          <a:stretch/>
        </p:blipFill>
        <p:spPr>
          <a:xfrm>
            <a:off x="8337807" y="5015293"/>
            <a:ext cx="231775" cy="238125"/>
          </a:xfrm>
          <a:prstGeom prst="rect">
            <a:avLst/>
          </a:prstGeom>
          <a:noFill/>
          <a:ln>
            <a:noFill/>
          </a:ln>
        </p:spPr>
      </p:pic>
      <p:pic>
        <p:nvPicPr>
          <p:cNvPr id="971" name="Google Shape;971;p8">
            <a:hlinkClick action="ppaction://hlinksldjump" r:id="rId47"/>
          </p:cNvPr>
          <p:cNvPicPr preferRelativeResize="0"/>
          <p:nvPr/>
        </p:nvPicPr>
        <p:blipFill rotWithShape="1">
          <a:blip r:embed="rId48">
            <a:alphaModFix/>
          </a:blip>
          <a:srcRect b="0" l="0" r="0" t="0"/>
          <a:stretch/>
        </p:blipFill>
        <p:spPr>
          <a:xfrm>
            <a:off x="2182814" y="3544888"/>
            <a:ext cx="231775" cy="238125"/>
          </a:xfrm>
          <a:prstGeom prst="rect">
            <a:avLst/>
          </a:prstGeom>
          <a:noFill/>
          <a:ln>
            <a:noFill/>
          </a:ln>
        </p:spPr>
      </p:pic>
      <p:sp>
        <p:nvSpPr>
          <p:cNvPr id="972" name="Google Shape;972;p8">
            <a:hlinkClick action="ppaction://hlinksldjump" r:id="rId49"/>
          </p:cNvPr>
          <p:cNvSpPr/>
          <p:nvPr/>
        </p:nvSpPr>
        <p:spPr>
          <a:xfrm>
            <a:off x="6983414" y="1904680"/>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73" name="Google Shape;973;p8">
            <a:hlinkClick action="ppaction://hlinksldjump" r:id="rId50"/>
          </p:cNvPr>
          <p:cNvPicPr preferRelativeResize="0"/>
          <p:nvPr/>
        </p:nvPicPr>
        <p:blipFill rotWithShape="1">
          <a:blip r:embed="rId48">
            <a:alphaModFix/>
          </a:blip>
          <a:srcRect b="0" l="0" r="0" t="0"/>
          <a:stretch/>
        </p:blipFill>
        <p:spPr>
          <a:xfrm>
            <a:off x="8497422" y="4813006"/>
            <a:ext cx="231775" cy="238125"/>
          </a:xfrm>
          <a:prstGeom prst="rect">
            <a:avLst/>
          </a:prstGeom>
          <a:noFill/>
          <a:ln>
            <a:noFill/>
          </a:ln>
        </p:spPr>
      </p:pic>
      <p:pic>
        <p:nvPicPr>
          <p:cNvPr id="974" name="Google Shape;974;p8">
            <a:hlinkClick action="ppaction://hlinksldjump" r:id="rId51"/>
          </p:cNvPr>
          <p:cNvPicPr preferRelativeResize="0"/>
          <p:nvPr/>
        </p:nvPicPr>
        <p:blipFill rotWithShape="1">
          <a:blip r:embed="rId52">
            <a:alphaModFix/>
          </a:blip>
          <a:srcRect b="0" l="0" r="0" t="0"/>
          <a:stretch/>
        </p:blipFill>
        <p:spPr>
          <a:xfrm>
            <a:off x="8823329" y="2665413"/>
            <a:ext cx="249237" cy="238125"/>
          </a:xfrm>
          <a:prstGeom prst="rect">
            <a:avLst/>
          </a:prstGeom>
          <a:noFill/>
          <a:ln>
            <a:noFill/>
          </a:ln>
        </p:spPr>
      </p:pic>
      <p:pic>
        <p:nvPicPr>
          <p:cNvPr id="975" name="Google Shape;975;p8">
            <a:hlinkClick action="ppaction://hlinksldjump" r:id="rId53"/>
          </p:cNvPr>
          <p:cNvPicPr preferRelativeResize="0"/>
          <p:nvPr/>
        </p:nvPicPr>
        <p:blipFill rotWithShape="1">
          <a:blip r:embed="rId46">
            <a:alphaModFix/>
          </a:blip>
          <a:srcRect b="0" l="0" r="0" t="0"/>
          <a:stretch/>
        </p:blipFill>
        <p:spPr>
          <a:xfrm>
            <a:off x="6790860" y="2320926"/>
            <a:ext cx="231775" cy="238125"/>
          </a:xfrm>
          <a:prstGeom prst="rect">
            <a:avLst/>
          </a:prstGeom>
          <a:noFill/>
          <a:ln>
            <a:noFill/>
          </a:ln>
        </p:spPr>
      </p:pic>
      <p:pic>
        <p:nvPicPr>
          <p:cNvPr id="976" name="Google Shape;976;p8">
            <a:hlinkClick action="ppaction://hlinksldjump" r:id="rId54"/>
          </p:cNvPr>
          <p:cNvPicPr preferRelativeResize="0"/>
          <p:nvPr/>
        </p:nvPicPr>
        <p:blipFill rotWithShape="1">
          <a:blip r:embed="rId46">
            <a:alphaModFix/>
          </a:blip>
          <a:srcRect b="0" l="0" r="0" t="0"/>
          <a:stretch/>
        </p:blipFill>
        <p:spPr>
          <a:xfrm>
            <a:off x="3448051" y="1356105"/>
            <a:ext cx="231775" cy="238125"/>
          </a:xfrm>
          <a:prstGeom prst="rect">
            <a:avLst/>
          </a:prstGeom>
          <a:noFill/>
          <a:ln>
            <a:noFill/>
          </a:ln>
        </p:spPr>
      </p:pic>
      <p:pic>
        <p:nvPicPr>
          <p:cNvPr id="977" name="Google Shape;977;p8">
            <a:hlinkClick action="ppaction://hlinksldjump" r:id="rId55"/>
          </p:cNvPr>
          <p:cNvPicPr preferRelativeResize="0"/>
          <p:nvPr/>
        </p:nvPicPr>
        <p:blipFill rotWithShape="1">
          <a:blip r:embed="rId56">
            <a:alphaModFix/>
          </a:blip>
          <a:srcRect b="0" l="0" r="0" t="0"/>
          <a:stretch/>
        </p:blipFill>
        <p:spPr>
          <a:xfrm>
            <a:off x="2198689" y="2399470"/>
            <a:ext cx="231775" cy="244475"/>
          </a:xfrm>
          <a:prstGeom prst="rect">
            <a:avLst/>
          </a:prstGeom>
          <a:noFill/>
          <a:ln>
            <a:noFill/>
          </a:ln>
        </p:spPr>
      </p:pic>
      <p:pic>
        <p:nvPicPr>
          <p:cNvPr id="978" name="Google Shape;978;p8">
            <a:hlinkClick action="ppaction://hlinksldjump" r:id="rId57"/>
          </p:cNvPr>
          <p:cNvPicPr preferRelativeResize="0"/>
          <p:nvPr/>
        </p:nvPicPr>
        <p:blipFill rotWithShape="1">
          <a:blip r:embed="rId46">
            <a:alphaModFix/>
          </a:blip>
          <a:srcRect b="0" l="0" r="0" t="0"/>
          <a:stretch/>
        </p:blipFill>
        <p:spPr>
          <a:xfrm>
            <a:off x="4127225" y="3646488"/>
            <a:ext cx="231775" cy="238125"/>
          </a:xfrm>
          <a:prstGeom prst="rect">
            <a:avLst/>
          </a:prstGeom>
          <a:noFill/>
          <a:ln>
            <a:noFill/>
          </a:ln>
        </p:spPr>
      </p:pic>
      <p:pic>
        <p:nvPicPr>
          <p:cNvPr id="979" name="Google Shape;979;p8">
            <a:hlinkClick action="ppaction://hlinksldjump" r:id="rId58"/>
          </p:cNvPr>
          <p:cNvPicPr preferRelativeResize="0"/>
          <p:nvPr/>
        </p:nvPicPr>
        <p:blipFill rotWithShape="1">
          <a:blip r:embed="rId52">
            <a:alphaModFix/>
          </a:blip>
          <a:srcRect b="0" l="0" r="0" t="0"/>
          <a:stretch/>
        </p:blipFill>
        <p:spPr>
          <a:xfrm>
            <a:off x="9460986" y="2060576"/>
            <a:ext cx="249237" cy="238125"/>
          </a:xfrm>
          <a:prstGeom prst="rect">
            <a:avLst/>
          </a:prstGeom>
          <a:noFill/>
          <a:ln>
            <a:noFill/>
          </a:ln>
        </p:spPr>
      </p:pic>
      <p:pic>
        <p:nvPicPr>
          <p:cNvPr id="980" name="Google Shape;980;p8">
            <a:hlinkClick action="ppaction://hlinksldjump" r:id="rId59"/>
          </p:cNvPr>
          <p:cNvPicPr preferRelativeResize="0"/>
          <p:nvPr/>
        </p:nvPicPr>
        <p:blipFill rotWithShape="1">
          <a:blip r:embed="rId56">
            <a:alphaModFix/>
          </a:blip>
          <a:srcRect b="0" l="0" r="0" t="0"/>
          <a:stretch/>
        </p:blipFill>
        <p:spPr>
          <a:xfrm>
            <a:off x="2173288" y="2770188"/>
            <a:ext cx="231775" cy="244475"/>
          </a:xfrm>
          <a:prstGeom prst="rect">
            <a:avLst/>
          </a:prstGeom>
          <a:noFill/>
          <a:ln>
            <a:noFill/>
          </a:ln>
        </p:spPr>
      </p:pic>
      <p:pic>
        <p:nvPicPr>
          <p:cNvPr id="981" name="Google Shape;981;p8">
            <a:hlinkClick action="ppaction://hlinksldjump" r:id="rId60"/>
          </p:cNvPr>
          <p:cNvPicPr preferRelativeResize="0"/>
          <p:nvPr/>
        </p:nvPicPr>
        <p:blipFill rotWithShape="1">
          <a:blip r:embed="rId46">
            <a:alphaModFix/>
          </a:blip>
          <a:srcRect b="0" l="0" r="0" t="0"/>
          <a:stretch/>
        </p:blipFill>
        <p:spPr>
          <a:xfrm>
            <a:off x="7372351" y="3503073"/>
            <a:ext cx="231775" cy="238125"/>
          </a:xfrm>
          <a:prstGeom prst="rect">
            <a:avLst/>
          </a:prstGeom>
          <a:noFill/>
          <a:ln>
            <a:noFill/>
          </a:ln>
        </p:spPr>
      </p:pic>
      <p:pic>
        <p:nvPicPr>
          <p:cNvPr id="982" name="Google Shape;982;p8">
            <a:hlinkClick action="ppaction://hlinksldjump" r:id="rId61"/>
          </p:cNvPr>
          <p:cNvPicPr preferRelativeResize="0"/>
          <p:nvPr/>
        </p:nvPicPr>
        <p:blipFill rotWithShape="1">
          <a:blip r:embed="rId62">
            <a:alphaModFix/>
          </a:blip>
          <a:srcRect b="0" l="0" r="0" t="0"/>
          <a:stretch/>
        </p:blipFill>
        <p:spPr>
          <a:xfrm>
            <a:off x="3879511" y="1207988"/>
            <a:ext cx="249237" cy="238125"/>
          </a:xfrm>
          <a:prstGeom prst="rect">
            <a:avLst/>
          </a:prstGeom>
          <a:noFill/>
          <a:ln>
            <a:noFill/>
          </a:ln>
        </p:spPr>
      </p:pic>
      <p:sp>
        <p:nvSpPr>
          <p:cNvPr id="983" name="Google Shape;983;p8">
            <a:hlinkClick action="ppaction://hlinksldjump" r:id="rId63"/>
          </p:cNvPr>
          <p:cNvSpPr/>
          <p:nvPr/>
        </p:nvSpPr>
        <p:spPr>
          <a:xfrm>
            <a:off x="4108204" y="4203889"/>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84" name="Google Shape;984;p8">
            <a:hlinkClick action="ppaction://hlinksldjump" r:id="rId64"/>
          </p:cNvPr>
          <p:cNvPicPr preferRelativeResize="0"/>
          <p:nvPr/>
        </p:nvPicPr>
        <p:blipFill rotWithShape="1">
          <a:blip r:embed="rId65">
            <a:alphaModFix/>
          </a:blip>
          <a:srcRect b="0" l="0" r="0" t="0"/>
          <a:stretch/>
        </p:blipFill>
        <p:spPr>
          <a:xfrm>
            <a:off x="9085263" y="2126158"/>
            <a:ext cx="238125" cy="244475"/>
          </a:xfrm>
          <a:prstGeom prst="rect">
            <a:avLst/>
          </a:prstGeom>
          <a:noFill/>
          <a:ln>
            <a:noFill/>
          </a:ln>
        </p:spPr>
      </p:pic>
      <p:pic>
        <p:nvPicPr>
          <p:cNvPr id="985" name="Google Shape;985;p8">
            <a:hlinkClick action="ppaction://hlinksldjump" r:id="rId66"/>
          </p:cNvPr>
          <p:cNvPicPr preferRelativeResize="0"/>
          <p:nvPr/>
        </p:nvPicPr>
        <p:blipFill rotWithShape="1">
          <a:blip r:embed="rId67">
            <a:alphaModFix/>
          </a:blip>
          <a:srcRect b="0" l="0" r="0" t="0"/>
          <a:stretch/>
        </p:blipFill>
        <p:spPr>
          <a:xfrm>
            <a:off x="8354031" y="2724413"/>
            <a:ext cx="249237" cy="238125"/>
          </a:xfrm>
          <a:prstGeom prst="rect">
            <a:avLst/>
          </a:prstGeom>
          <a:noFill/>
          <a:ln>
            <a:noFill/>
          </a:ln>
        </p:spPr>
      </p:pic>
      <p:sp>
        <p:nvSpPr>
          <p:cNvPr id="986" name="Google Shape;986;p8">
            <a:hlinkClick action="ppaction://hlinksldjump" r:id="rId68"/>
          </p:cNvPr>
          <p:cNvSpPr/>
          <p:nvPr/>
        </p:nvSpPr>
        <p:spPr>
          <a:xfrm>
            <a:off x="9276594" y="2255966"/>
            <a:ext cx="209550" cy="136525"/>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7" name="Google Shape;987;p8">
            <a:hlinkClick action="ppaction://hlinksldjump" r:id="rId69"/>
          </p:cNvPr>
          <p:cNvSpPr/>
          <p:nvPr/>
        </p:nvSpPr>
        <p:spPr>
          <a:xfrm>
            <a:off x="4629945" y="2946633"/>
            <a:ext cx="179387" cy="177800"/>
          </a:xfrm>
          <a:prstGeom prst="star5">
            <a:avLst>
              <a:gd fmla="val 19098" name="adj"/>
              <a:gd fmla="val 105146" name="hf"/>
              <a:gd fmla="val 110557" name="vf"/>
            </a:avLst>
          </a:prstGeom>
          <a:solidFill>
            <a:schemeClr val="accent1"/>
          </a:solidFill>
          <a:ln cap="flat" cmpd="sng" w="25400">
            <a:solidFill>
              <a:srgbClr val="194F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88" name="Google Shape;988;p8">
            <a:hlinkClick action="ppaction://hlinksldjump" r:id="rId70"/>
          </p:cNvPr>
          <p:cNvPicPr preferRelativeResize="0"/>
          <p:nvPr/>
        </p:nvPicPr>
        <p:blipFill rotWithShape="1">
          <a:blip r:embed="rId48">
            <a:alphaModFix/>
          </a:blip>
          <a:srcRect b="0" l="0" r="0" t="0"/>
          <a:stretch/>
        </p:blipFill>
        <p:spPr>
          <a:xfrm>
            <a:off x="8381534" y="4558904"/>
            <a:ext cx="231775" cy="238125"/>
          </a:xfrm>
          <a:prstGeom prst="rect">
            <a:avLst/>
          </a:prstGeom>
          <a:noFill/>
          <a:ln>
            <a:noFill/>
          </a:ln>
        </p:spPr>
      </p:pic>
      <p:sp>
        <p:nvSpPr>
          <p:cNvPr id="989" name="Google Shape;989;p8">
            <a:hlinkClick action="ppaction://hlinksldjump" r:id="rId71"/>
          </p:cNvPr>
          <p:cNvSpPr/>
          <p:nvPr/>
        </p:nvSpPr>
        <p:spPr>
          <a:xfrm>
            <a:off x="8203407" y="3516312"/>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0" name="Google Shape;990;p8">
            <a:hlinkClick action="ppaction://hlinksldjump" r:id="rId72"/>
          </p:cNvPr>
          <p:cNvSpPr/>
          <p:nvPr/>
        </p:nvSpPr>
        <p:spPr>
          <a:xfrm>
            <a:off x="2978945" y="1173672"/>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1" name="Google Shape;991;p8">
            <a:hlinkClick action="ppaction://hlinksldjump" r:id="rId73"/>
          </p:cNvPr>
          <p:cNvSpPr/>
          <p:nvPr/>
        </p:nvSpPr>
        <p:spPr>
          <a:xfrm>
            <a:off x="6632555" y="253682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2" name="Google Shape;992;p8">
            <a:hlinkClick action="ppaction://hlinksldjump" r:id="rId74"/>
          </p:cNvPr>
          <p:cNvSpPr/>
          <p:nvPr/>
        </p:nvSpPr>
        <p:spPr>
          <a:xfrm>
            <a:off x="2225676" y="159702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93" name="Google Shape;993;p8">
            <a:hlinkClick action="ppaction://hlinksldjump" r:id="rId75"/>
          </p:cNvPr>
          <p:cNvPicPr preferRelativeResize="0"/>
          <p:nvPr/>
        </p:nvPicPr>
        <p:blipFill rotWithShape="1">
          <a:blip r:embed="rId76">
            <a:alphaModFix/>
          </a:blip>
          <a:srcRect b="0" l="0" r="0" t="0"/>
          <a:stretch/>
        </p:blipFill>
        <p:spPr>
          <a:xfrm>
            <a:off x="7751763" y="4521201"/>
            <a:ext cx="231775" cy="238125"/>
          </a:xfrm>
          <a:prstGeom prst="rect">
            <a:avLst/>
          </a:prstGeom>
          <a:noFill/>
          <a:ln>
            <a:noFill/>
          </a:ln>
        </p:spPr>
      </p:pic>
      <p:pic>
        <p:nvPicPr>
          <p:cNvPr id="994" name="Google Shape;994;p8">
            <a:hlinkClick action="ppaction://hlinksldjump" r:id="rId77"/>
          </p:cNvPr>
          <p:cNvPicPr preferRelativeResize="0"/>
          <p:nvPr/>
        </p:nvPicPr>
        <p:blipFill rotWithShape="1">
          <a:blip r:embed="rId78">
            <a:alphaModFix/>
          </a:blip>
          <a:srcRect b="0" l="0" r="0" t="0"/>
          <a:stretch/>
        </p:blipFill>
        <p:spPr>
          <a:xfrm>
            <a:off x="7813676" y="4113345"/>
            <a:ext cx="231775" cy="244475"/>
          </a:xfrm>
          <a:prstGeom prst="rect">
            <a:avLst/>
          </a:prstGeom>
          <a:noFill/>
          <a:ln>
            <a:noFill/>
          </a:ln>
        </p:spPr>
      </p:pic>
      <p:pic>
        <p:nvPicPr>
          <p:cNvPr id="995" name="Google Shape;995;p8">
            <a:hlinkClick action="ppaction://hlinksldjump" r:id="rId79"/>
          </p:cNvPr>
          <p:cNvPicPr preferRelativeResize="0"/>
          <p:nvPr/>
        </p:nvPicPr>
        <p:blipFill rotWithShape="1">
          <a:blip r:embed="rId76">
            <a:alphaModFix/>
          </a:blip>
          <a:srcRect b="0" l="0" r="0" t="0"/>
          <a:stretch/>
        </p:blipFill>
        <p:spPr>
          <a:xfrm>
            <a:off x="7723799" y="4146099"/>
            <a:ext cx="231775" cy="238125"/>
          </a:xfrm>
          <a:prstGeom prst="rect">
            <a:avLst/>
          </a:prstGeom>
          <a:noFill/>
          <a:ln>
            <a:noFill/>
          </a:ln>
        </p:spPr>
      </p:pic>
      <p:pic>
        <p:nvPicPr>
          <p:cNvPr id="996" name="Google Shape;996;p8">
            <a:hlinkClick action="ppaction://hlinksldjump" r:id="rId80"/>
          </p:cNvPr>
          <p:cNvPicPr preferRelativeResize="0"/>
          <p:nvPr/>
        </p:nvPicPr>
        <p:blipFill rotWithShape="1">
          <a:blip r:embed="rId81">
            <a:alphaModFix/>
          </a:blip>
          <a:srcRect b="0" l="0" r="0" t="0"/>
          <a:stretch/>
        </p:blipFill>
        <p:spPr>
          <a:xfrm>
            <a:off x="8121168" y="3949701"/>
            <a:ext cx="231775" cy="238125"/>
          </a:xfrm>
          <a:prstGeom prst="rect">
            <a:avLst/>
          </a:prstGeom>
          <a:noFill/>
          <a:ln>
            <a:noFill/>
          </a:ln>
        </p:spPr>
      </p:pic>
      <p:pic>
        <p:nvPicPr>
          <p:cNvPr id="997" name="Google Shape;997;p8">
            <a:hlinkClick action="ppaction://hlinksldjump" r:id="rId82"/>
          </p:cNvPr>
          <p:cNvPicPr preferRelativeResize="0"/>
          <p:nvPr/>
        </p:nvPicPr>
        <p:blipFill rotWithShape="1">
          <a:blip r:embed="rId83">
            <a:alphaModFix/>
          </a:blip>
          <a:srcRect b="0" l="0" r="0" t="0"/>
          <a:stretch/>
        </p:blipFill>
        <p:spPr>
          <a:xfrm>
            <a:off x="6927851" y="2641411"/>
            <a:ext cx="231775" cy="238125"/>
          </a:xfrm>
          <a:prstGeom prst="rect">
            <a:avLst/>
          </a:prstGeom>
          <a:noFill/>
          <a:ln>
            <a:noFill/>
          </a:ln>
        </p:spPr>
      </p:pic>
      <p:pic>
        <p:nvPicPr>
          <p:cNvPr id="998" name="Google Shape;998;p8">
            <a:hlinkClick action="ppaction://hlinksldjump" r:id="rId84"/>
          </p:cNvPr>
          <p:cNvPicPr preferRelativeResize="0"/>
          <p:nvPr/>
        </p:nvPicPr>
        <p:blipFill rotWithShape="1">
          <a:blip r:embed="rId48">
            <a:alphaModFix/>
          </a:blip>
          <a:srcRect b="0" l="0" r="0" t="0"/>
          <a:stretch/>
        </p:blipFill>
        <p:spPr>
          <a:xfrm>
            <a:off x="7083426" y="2691800"/>
            <a:ext cx="231775" cy="238125"/>
          </a:xfrm>
          <a:prstGeom prst="rect">
            <a:avLst/>
          </a:prstGeom>
          <a:noFill/>
          <a:ln>
            <a:noFill/>
          </a:ln>
        </p:spPr>
      </p:pic>
      <p:pic>
        <p:nvPicPr>
          <p:cNvPr id="999" name="Google Shape;999;p8">
            <a:hlinkClick action="ppaction://hlinksldjump" r:id="rId85"/>
          </p:cNvPr>
          <p:cNvPicPr preferRelativeResize="0"/>
          <p:nvPr/>
        </p:nvPicPr>
        <p:blipFill rotWithShape="1">
          <a:blip r:embed="rId48">
            <a:alphaModFix/>
          </a:blip>
          <a:srcRect b="0" l="0" r="0" t="0"/>
          <a:stretch/>
        </p:blipFill>
        <p:spPr>
          <a:xfrm>
            <a:off x="7331870" y="2960236"/>
            <a:ext cx="231775" cy="238125"/>
          </a:xfrm>
          <a:prstGeom prst="rect">
            <a:avLst/>
          </a:prstGeom>
          <a:noFill/>
          <a:ln>
            <a:noFill/>
          </a:ln>
        </p:spPr>
      </p:pic>
      <p:sp>
        <p:nvSpPr>
          <p:cNvPr id="1000" name="Google Shape;1000;p8">
            <a:hlinkClick action="ppaction://hlinksldjump" r:id="rId86"/>
          </p:cNvPr>
          <p:cNvSpPr/>
          <p:nvPr/>
        </p:nvSpPr>
        <p:spPr>
          <a:xfrm>
            <a:off x="7219442" y="305117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01" name="Google Shape;1001;p8">
            <a:hlinkClick action="ppaction://hlinksldjump" r:id="rId87"/>
          </p:cNvPr>
          <p:cNvPicPr preferRelativeResize="0"/>
          <p:nvPr/>
        </p:nvPicPr>
        <p:blipFill rotWithShape="1">
          <a:blip r:embed="rId44">
            <a:alphaModFix/>
          </a:blip>
          <a:srcRect b="0" l="0" r="0" t="0"/>
          <a:stretch/>
        </p:blipFill>
        <p:spPr>
          <a:xfrm>
            <a:off x="5470526" y="3085983"/>
            <a:ext cx="249237" cy="238125"/>
          </a:xfrm>
          <a:prstGeom prst="rect">
            <a:avLst/>
          </a:prstGeom>
          <a:noFill/>
          <a:ln>
            <a:noFill/>
          </a:ln>
        </p:spPr>
      </p:pic>
      <p:pic>
        <p:nvPicPr>
          <p:cNvPr id="1002" name="Google Shape;1002;p8">
            <a:hlinkClick action="ppaction://hlinksldjump" r:id="rId88"/>
          </p:cNvPr>
          <p:cNvPicPr preferRelativeResize="0"/>
          <p:nvPr/>
        </p:nvPicPr>
        <p:blipFill rotWithShape="1">
          <a:blip r:embed="rId89">
            <a:alphaModFix/>
          </a:blip>
          <a:srcRect b="0" l="0" r="0" t="0"/>
          <a:stretch/>
        </p:blipFill>
        <p:spPr>
          <a:xfrm>
            <a:off x="6280151" y="4318278"/>
            <a:ext cx="231775" cy="238125"/>
          </a:xfrm>
          <a:prstGeom prst="rect">
            <a:avLst/>
          </a:prstGeom>
          <a:noFill/>
          <a:ln>
            <a:noFill/>
          </a:ln>
        </p:spPr>
      </p:pic>
      <p:pic>
        <p:nvPicPr>
          <p:cNvPr id="1003" name="Google Shape;1003;p8">
            <a:hlinkClick action="ppaction://hlinksldjump" r:id="rId90"/>
          </p:cNvPr>
          <p:cNvPicPr preferRelativeResize="0"/>
          <p:nvPr/>
        </p:nvPicPr>
        <p:blipFill rotWithShape="1">
          <a:blip r:embed="rId65">
            <a:alphaModFix/>
          </a:blip>
          <a:srcRect b="0" l="0" r="0" t="0"/>
          <a:stretch/>
        </p:blipFill>
        <p:spPr>
          <a:xfrm>
            <a:off x="6172471" y="1906588"/>
            <a:ext cx="238125" cy="244475"/>
          </a:xfrm>
          <a:prstGeom prst="rect">
            <a:avLst/>
          </a:prstGeom>
          <a:noFill/>
          <a:ln>
            <a:noFill/>
          </a:ln>
        </p:spPr>
      </p:pic>
      <p:pic>
        <p:nvPicPr>
          <p:cNvPr id="1004" name="Google Shape;1004;p8">
            <a:hlinkClick action="ppaction://hlinksldjump" r:id="rId91"/>
          </p:cNvPr>
          <p:cNvPicPr preferRelativeResize="0"/>
          <p:nvPr/>
        </p:nvPicPr>
        <p:blipFill rotWithShape="1">
          <a:blip r:embed="rId67">
            <a:alphaModFix/>
          </a:blip>
          <a:srcRect b="0" l="0" r="0" t="0"/>
          <a:stretch/>
        </p:blipFill>
        <p:spPr>
          <a:xfrm>
            <a:off x="6809582" y="4173727"/>
            <a:ext cx="249237" cy="238125"/>
          </a:xfrm>
          <a:prstGeom prst="rect">
            <a:avLst/>
          </a:prstGeom>
          <a:noFill/>
          <a:ln>
            <a:noFill/>
          </a:ln>
        </p:spPr>
      </p:pic>
      <p:pic>
        <p:nvPicPr>
          <p:cNvPr id="1005" name="Google Shape;1005;p8">
            <a:hlinkClick action="ppaction://hlinksldjump" r:id="rId92"/>
          </p:cNvPr>
          <p:cNvPicPr preferRelativeResize="0"/>
          <p:nvPr/>
        </p:nvPicPr>
        <p:blipFill rotWithShape="1">
          <a:blip r:embed="rId48">
            <a:alphaModFix/>
          </a:blip>
          <a:srcRect b="0" l="0" r="0" t="0"/>
          <a:stretch/>
        </p:blipFill>
        <p:spPr>
          <a:xfrm>
            <a:off x="6701974" y="3127376"/>
            <a:ext cx="231775" cy="238125"/>
          </a:xfrm>
          <a:prstGeom prst="rect">
            <a:avLst/>
          </a:prstGeom>
          <a:noFill/>
          <a:ln>
            <a:noFill/>
          </a:ln>
        </p:spPr>
      </p:pic>
      <p:pic>
        <p:nvPicPr>
          <p:cNvPr id="1006" name="Google Shape;1006;p8">
            <a:hlinkClick action="ppaction://hlinksldjump" r:id="rId93"/>
          </p:cNvPr>
          <p:cNvPicPr preferRelativeResize="0"/>
          <p:nvPr/>
        </p:nvPicPr>
        <p:blipFill rotWithShape="1">
          <a:blip r:embed="rId94">
            <a:alphaModFix/>
          </a:blip>
          <a:srcRect b="0" l="0" r="0" t="0"/>
          <a:stretch/>
        </p:blipFill>
        <p:spPr>
          <a:xfrm>
            <a:off x="6126142" y="3168651"/>
            <a:ext cx="231775" cy="238125"/>
          </a:xfrm>
          <a:prstGeom prst="rect">
            <a:avLst/>
          </a:prstGeom>
          <a:noFill/>
          <a:ln>
            <a:noFill/>
          </a:ln>
        </p:spPr>
      </p:pic>
      <p:pic>
        <p:nvPicPr>
          <p:cNvPr id="1007" name="Google Shape;1007;p8">
            <a:hlinkClick action="ppaction://hlinksldjump" r:id="rId95"/>
          </p:cNvPr>
          <p:cNvPicPr preferRelativeResize="0"/>
          <p:nvPr/>
        </p:nvPicPr>
        <p:blipFill rotWithShape="1">
          <a:blip r:embed="rId48">
            <a:alphaModFix/>
          </a:blip>
          <a:srcRect b="0" l="0" r="0" t="0"/>
          <a:stretch/>
        </p:blipFill>
        <p:spPr>
          <a:xfrm>
            <a:off x="6577013" y="3094633"/>
            <a:ext cx="231775" cy="238125"/>
          </a:xfrm>
          <a:prstGeom prst="rect">
            <a:avLst/>
          </a:prstGeom>
          <a:noFill/>
          <a:ln>
            <a:noFill/>
          </a:ln>
        </p:spPr>
      </p:pic>
      <p:pic>
        <p:nvPicPr>
          <p:cNvPr id="1008" name="Google Shape;1008;p8">
            <a:hlinkClick action="ppaction://hlinksldjump" r:id="rId96"/>
          </p:cNvPr>
          <p:cNvPicPr preferRelativeResize="0"/>
          <p:nvPr/>
        </p:nvPicPr>
        <p:blipFill rotWithShape="1">
          <a:blip r:embed="rId67">
            <a:alphaModFix/>
          </a:blip>
          <a:srcRect b="0" l="0" r="0" t="0"/>
          <a:stretch/>
        </p:blipFill>
        <p:spPr>
          <a:xfrm>
            <a:off x="3610770" y="1599108"/>
            <a:ext cx="249237" cy="238125"/>
          </a:xfrm>
          <a:prstGeom prst="rect">
            <a:avLst/>
          </a:prstGeom>
          <a:noFill/>
          <a:ln>
            <a:noFill/>
          </a:ln>
        </p:spPr>
      </p:pic>
      <p:pic>
        <p:nvPicPr>
          <p:cNvPr id="1009" name="Google Shape;1009;p8">
            <a:hlinkClick action="ppaction://hlinksldjump" r:id="rId97"/>
          </p:cNvPr>
          <p:cNvPicPr preferRelativeResize="0"/>
          <p:nvPr/>
        </p:nvPicPr>
        <p:blipFill rotWithShape="1">
          <a:blip r:embed="rId67">
            <a:alphaModFix/>
          </a:blip>
          <a:srcRect b="0" l="0" r="0" t="0"/>
          <a:stretch/>
        </p:blipFill>
        <p:spPr>
          <a:xfrm>
            <a:off x="3285675" y="1028701"/>
            <a:ext cx="249237" cy="238125"/>
          </a:xfrm>
          <a:prstGeom prst="rect">
            <a:avLst/>
          </a:prstGeom>
          <a:noFill/>
          <a:ln>
            <a:noFill/>
          </a:ln>
        </p:spPr>
      </p:pic>
      <p:sp>
        <p:nvSpPr>
          <p:cNvPr id="1010" name="Google Shape;1010;p8">
            <a:hlinkClick action="ppaction://hlinksldjump" r:id="rId98"/>
          </p:cNvPr>
          <p:cNvSpPr/>
          <p:nvPr/>
        </p:nvSpPr>
        <p:spPr>
          <a:xfrm>
            <a:off x="3700124" y="1130300"/>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11" name="Google Shape;1011;p8">
            <a:hlinkClick action="ppaction://hlinksldjump" r:id="rId99"/>
          </p:cNvPr>
          <p:cNvPicPr preferRelativeResize="0"/>
          <p:nvPr/>
        </p:nvPicPr>
        <p:blipFill rotWithShape="1">
          <a:blip r:embed="rId48">
            <a:alphaModFix/>
          </a:blip>
          <a:srcRect b="0" l="0" r="0" t="0"/>
          <a:stretch/>
        </p:blipFill>
        <p:spPr>
          <a:xfrm>
            <a:off x="3779839" y="4059733"/>
            <a:ext cx="231775" cy="238125"/>
          </a:xfrm>
          <a:prstGeom prst="rect">
            <a:avLst/>
          </a:prstGeom>
          <a:noFill/>
          <a:ln>
            <a:noFill/>
          </a:ln>
        </p:spPr>
      </p:pic>
      <p:pic>
        <p:nvPicPr>
          <p:cNvPr id="1012" name="Google Shape;1012;p8">
            <a:hlinkClick action="ppaction://hlinksldjump" r:id="rId100"/>
          </p:cNvPr>
          <p:cNvPicPr preferRelativeResize="0"/>
          <p:nvPr/>
        </p:nvPicPr>
        <p:blipFill rotWithShape="1">
          <a:blip r:embed="rId101">
            <a:alphaModFix/>
          </a:blip>
          <a:srcRect b="0" l="0" r="0" t="0"/>
          <a:stretch/>
        </p:blipFill>
        <p:spPr>
          <a:xfrm>
            <a:off x="9125745" y="2246314"/>
            <a:ext cx="249237" cy="238125"/>
          </a:xfrm>
          <a:prstGeom prst="rect">
            <a:avLst/>
          </a:prstGeom>
          <a:noFill/>
          <a:ln>
            <a:noFill/>
          </a:ln>
        </p:spPr>
      </p:pic>
      <p:pic>
        <p:nvPicPr>
          <p:cNvPr id="1013" name="Google Shape;1013;p8">
            <a:hlinkClick action="ppaction://hlinksldjump" r:id="rId102"/>
          </p:cNvPr>
          <p:cNvPicPr preferRelativeResize="0"/>
          <p:nvPr/>
        </p:nvPicPr>
        <p:blipFill rotWithShape="1">
          <a:blip r:embed="rId46">
            <a:alphaModFix/>
          </a:blip>
          <a:srcRect b="0" l="0" r="0" t="0"/>
          <a:stretch/>
        </p:blipFill>
        <p:spPr>
          <a:xfrm>
            <a:off x="7955123" y="2884489"/>
            <a:ext cx="231775" cy="238125"/>
          </a:xfrm>
          <a:prstGeom prst="rect">
            <a:avLst/>
          </a:prstGeom>
          <a:noFill/>
          <a:ln>
            <a:noFill/>
          </a:ln>
        </p:spPr>
      </p:pic>
      <p:pic>
        <p:nvPicPr>
          <p:cNvPr id="1014" name="Google Shape;1014;p8">
            <a:hlinkClick action="ppaction://hlinksldjump" r:id="rId103"/>
          </p:cNvPr>
          <p:cNvPicPr preferRelativeResize="0"/>
          <p:nvPr/>
        </p:nvPicPr>
        <p:blipFill rotWithShape="1">
          <a:blip r:embed="rId104">
            <a:alphaModFix/>
          </a:blip>
          <a:srcRect b="0" l="0" r="0" t="0"/>
          <a:stretch/>
        </p:blipFill>
        <p:spPr>
          <a:xfrm>
            <a:off x="7714327" y="2921001"/>
            <a:ext cx="219075" cy="231775"/>
          </a:xfrm>
          <a:prstGeom prst="rect">
            <a:avLst/>
          </a:prstGeom>
          <a:noFill/>
          <a:ln>
            <a:noFill/>
          </a:ln>
        </p:spPr>
      </p:pic>
      <p:pic>
        <p:nvPicPr>
          <p:cNvPr id="1015" name="Google Shape;1015;p8">
            <a:hlinkClick action="ppaction://hlinksldjump" r:id="rId105"/>
          </p:cNvPr>
          <p:cNvPicPr preferRelativeResize="0"/>
          <p:nvPr/>
        </p:nvPicPr>
        <p:blipFill rotWithShape="1">
          <a:blip r:embed="rId106">
            <a:alphaModFix/>
          </a:blip>
          <a:srcRect b="0" l="0" r="0" t="0"/>
          <a:stretch/>
        </p:blipFill>
        <p:spPr>
          <a:xfrm>
            <a:off x="7843838" y="2849964"/>
            <a:ext cx="231775" cy="253197"/>
          </a:xfrm>
          <a:prstGeom prst="rect">
            <a:avLst/>
          </a:prstGeom>
          <a:noFill/>
          <a:ln>
            <a:noFill/>
          </a:ln>
        </p:spPr>
      </p:pic>
      <p:pic>
        <p:nvPicPr>
          <p:cNvPr id="1016" name="Google Shape;1016;p8">
            <a:hlinkClick action="ppaction://hlinksldjump" r:id="rId107"/>
          </p:cNvPr>
          <p:cNvPicPr preferRelativeResize="0"/>
          <p:nvPr/>
        </p:nvPicPr>
        <p:blipFill rotWithShape="1">
          <a:blip r:embed="rId83">
            <a:alphaModFix/>
          </a:blip>
          <a:srcRect b="0" l="0" r="0" t="0"/>
          <a:stretch/>
        </p:blipFill>
        <p:spPr>
          <a:xfrm>
            <a:off x="7581901" y="2792413"/>
            <a:ext cx="231775" cy="238125"/>
          </a:xfrm>
          <a:prstGeom prst="rect">
            <a:avLst/>
          </a:prstGeom>
          <a:noFill/>
          <a:ln>
            <a:noFill/>
          </a:ln>
        </p:spPr>
      </p:pic>
      <p:pic>
        <p:nvPicPr>
          <p:cNvPr id="1017" name="Google Shape;1017;p8">
            <a:hlinkClick action="ppaction://hlinksldjump" r:id="rId108"/>
          </p:cNvPr>
          <p:cNvPicPr preferRelativeResize="0"/>
          <p:nvPr/>
        </p:nvPicPr>
        <p:blipFill rotWithShape="1">
          <a:blip r:embed="rId83">
            <a:alphaModFix/>
          </a:blip>
          <a:srcRect b="0" l="0" r="0" t="0"/>
          <a:stretch/>
        </p:blipFill>
        <p:spPr>
          <a:xfrm>
            <a:off x="7669089" y="2541443"/>
            <a:ext cx="231775" cy="238125"/>
          </a:xfrm>
          <a:prstGeom prst="rect">
            <a:avLst/>
          </a:prstGeom>
          <a:noFill/>
          <a:ln>
            <a:noFill/>
          </a:ln>
        </p:spPr>
      </p:pic>
      <p:pic>
        <p:nvPicPr>
          <p:cNvPr id="1018" name="Google Shape;1018;p8">
            <a:hlinkClick action="ppaction://hlinksldjump" r:id="rId109"/>
          </p:cNvPr>
          <p:cNvPicPr preferRelativeResize="0"/>
          <p:nvPr/>
        </p:nvPicPr>
        <p:blipFill rotWithShape="1">
          <a:blip r:embed="rId106">
            <a:alphaModFix/>
          </a:blip>
          <a:srcRect b="0" l="0" r="0" t="0"/>
          <a:stretch/>
        </p:blipFill>
        <p:spPr>
          <a:xfrm>
            <a:off x="8035925" y="2641410"/>
            <a:ext cx="231775" cy="238125"/>
          </a:xfrm>
          <a:prstGeom prst="rect">
            <a:avLst/>
          </a:prstGeom>
          <a:noFill/>
          <a:ln>
            <a:noFill/>
          </a:ln>
        </p:spPr>
      </p:pic>
      <p:pic>
        <p:nvPicPr>
          <p:cNvPr id="1019" name="Google Shape;1019;p8">
            <a:hlinkClick action="ppaction://hlinksldjump" r:id="rId110"/>
          </p:cNvPr>
          <p:cNvPicPr preferRelativeResize="0"/>
          <p:nvPr/>
        </p:nvPicPr>
        <p:blipFill rotWithShape="1">
          <a:blip r:embed="rId83">
            <a:alphaModFix/>
          </a:blip>
          <a:srcRect b="0" l="0" r="0" t="0"/>
          <a:stretch/>
        </p:blipFill>
        <p:spPr>
          <a:xfrm>
            <a:off x="7821489" y="2693843"/>
            <a:ext cx="231775" cy="238125"/>
          </a:xfrm>
          <a:prstGeom prst="rect">
            <a:avLst/>
          </a:prstGeom>
          <a:noFill/>
          <a:ln>
            <a:noFill/>
          </a:ln>
        </p:spPr>
      </p:pic>
      <p:pic>
        <p:nvPicPr>
          <p:cNvPr id="1020" name="Google Shape;1020;p8">
            <a:hlinkClick action="ppaction://hlinksldjump" r:id="rId111"/>
          </p:cNvPr>
          <p:cNvPicPr preferRelativeResize="0"/>
          <p:nvPr/>
        </p:nvPicPr>
        <p:blipFill rotWithShape="1">
          <a:blip r:embed="rId52">
            <a:alphaModFix/>
          </a:blip>
          <a:srcRect b="0" l="0" r="0" t="0"/>
          <a:stretch/>
        </p:blipFill>
        <p:spPr>
          <a:xfrm>
            <a:off x="8728705" y="2404582"/>
            <a:ext cx="249237" cy="238125"/>
          </a:xfrm>
          <a:prstGeom prst="rect">
            <a:avLst/>
          </a:prstGeom>
          <a:noFill/>
          <a:ln>
            <a:noFill/>
          </a:ln>
        </p:spPr>
      </p:pic>
      <p:pic>
        <p:nvPicPr>
          <p:cNvPr id="1021" name="Google Shape;1021;p8">
            <a:hlinkClick action="ppaction://hlinksldjump" r:id="rId112"/>
          </p:cNvPr>
          <p:cNvPicPr preferRelativeResize="0"/>
          <p:nvPr/>
        </p:nvPicPr>
        <p:blipFill rotWithShape="1">
          <a:blip r:embed="rId113">
            <a:alphaModFix/>
          </a:blip>
          <a:srcRect b="0" l="0" r="0" t="0"/>
          <a:stretch/>
        </p:blipFill>
        <p:spPr>
          <a:xfrm>
            <a:off x="8310905" y="2414393"/>
            <a:ext cx="249237" cy="238125"/>
          </a:xfrm>
          <a:prstGeom prst="rect">
            <a:avLst/>
          </a:prstGeom>
          <a:noFill/>
          <a:ln>
            <a:noFill/>
          </a:ln>
        </p:spPr>
      </p:pic>
      <p:pic>
        <p:nvPicPr>
          <p:cNvPr id="1022" name="Google Shape;1022;p8">
            <a:hlinkClick action="ppaction://hlinksldjump" r:id="rId114"/>
          </p:cNvPr>
          <p:cNvPicPr preferRelativeResize="0"/>
          <p:nvPr/>
        </p:nvPicPr>
        <p:blipFill rotWithShape="1">
          <a:blip r:embed="rId115">
            <a:alphaModFix/>
          </a:blip>
          <a:srcRect b="0" l="0" r="0" t="0"/>
          <a:stretch/>
        </p:blipFill>
        <p:spPr>
          <a:xfrm>
            <a:off x="7440614" y="3635725"/>
            <a:ext cx="212725" cy="225425"/>
          </a:xfrm>
          <a:prstGeom prst="rect">
            <a:avLst/>
          </a:prstGeom>
          <a:noFill/>
          <a:ln>
            <a:noFill/>
          </a:ln>
        </p:spPr>
      </p:pic>
      <p:pic>
        <p:nvPicPr>
          <p:cNvPr id="1023" name="Google Shape;1023;p8">
            <a:hlinkClick action="ppaction://hlinksldjump" r:id="rId116"/>
          </p:cNvPr>
          <p:cNvPicPr preferRelativeResize="0"/>
          <p:nvPr/>
        </p:nvPicPr>
        <p:blipFill rotWithShape="1">
          <a:blip r:embed="rId76">
            <a:alphaModFix/>
          </a:blip>
          <a:srcRect b="0" l="0" r="0" t="0"/>
          <a:stretch/>
        </p:blipFill>
        <p:spPr>
          <a:xfrm>
            <a:off x="5297155" y="4725991"/>
            <a:ext cx="231775" cy="238125"/>
          </a:xfrm>
          <a:prstGeom prst="rect">
            <a:avLst/>
          </a:prstGeom>
          <a:noFill/>
          <a:ln>
            <a:noFill/>
          </a:ln>
        </p:spPr>
      </p:pic>
      <p:sp>
        <p:nvSpPr>
          <p:cNvPr id="1024" name="Google Shape;1024;p8">
            <a:hlinkClick action="ppaction://hlinksldjump" r:id="rId117"/>
          </p:cNvPr>
          <p:cNvSpPr/>
          <p:nvPr/>
        </p:nvSpPr>
        <p:spPr>
          <a:xfrm>
            <a:off x="3552716" y="252342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25" name="Google Shape;1025;p8">
            <a:hlinkClick action="ppaction://hlinksldjump" r:id="rId118"/>
          </p:cNvPr>
          <p:cNvPicPr preferRelativeResize="0"/>
          <p:nvPr/>
        </p:nvPicPr>
        <p:blipFill rotWithShape="1">
          <a:blip r:embed="rId46">
            <a:alphaModFix/>
          </a:blip>
          <a:srcRect b="0" l="0" r="0" t="0"/>
          <a:stretch/>
        </p:blipFill>
        <p:spPr>
          <a:xfrm>
            <a:off x="8043864" y="3268663"/>
            <a:ext cx="231775" cy="238125"/>
          </a:xfrm>
          <a:prstGeom prst="rect">
            <a:avLst/>
          </a:prstGeom>
          <a:noFill/>
          <a:ln>
            <a:noFill/>
          </a:ln>
        </p:spPr>
      </p:pic>
      <p:pic>
        <p:nvPicPr>
          <p:cNvPr id="1026" name="Google Shape;1026;p8">
            <a:hlinkClick action="ppaction://hlinksldjump" r:id="rId119"/>
          </p:cNvPr>
          <p:cNvPicPr preferRelativeResize="0"/>
          <p:nvPr/>
        </p:nvPicPr>
        <p:blipFill rotWithShape="1">
          <a:blip r:embed="rId94">
            <a:alphaModFix/>
          </a:blip>
          <a:srcRect b="0" l="0" r="0" t="0"/>
          <a:stretch/>
        </p:blipFill>
        <p:spPr>
          <a:xfrm>
            <a:off x="8411254" y="2993385"/>
            <a:ext cx="231775" cy="238125"/>
          </a:xfrm>
          <a:prstGeom prst="rect">
            <a:avLst/>
          </a:prstGeom>
          <a:noFill/>
          <a:ln>
            <a:noFill/>
          </a:ln>
        </p:spPr>
      </p:pic>
      <p:pic>
        <p:nvPicPr>
          <p:cNvPr id="1027" name="Google Shape;1027;p8">
            <a:hlinkClick action="ppaction://hlinksldjump" r:id="rId120"/>
          </p:cNvPr>
          <p:cNvPicPr preferRelativeResize="0"/>
          <p:nvPr/>
        </p:nvPicPr>
        <p:blipFill rotWithShape="1">
          <a:blip r:embed="rId48">
            <a:alphaModFix/>
          </a:blip>
          <a:srcRect b="0" l="0" r="0" t="0"/>
          <a:stretch/>
        </p:blipFill>
        <p:spPr>
          <a:xfrm>
            <a:off x="8706726" y="2917825"/>
            <a:ext cx="231775" cy="238125"/>
          </a:xfrm>
          <a:prstGeom prst="rect">
            <a:avLst/>
          </a:prstGeom>
          <a:noFill/>
          <a:ln>
            <a:noFill/>
          </a:ln>
        </p:spPr>
      </p:pic>
      <p:pic>
        <p:nvPicPr>
          <p:cNvPr id="1028" name="Google Shape;1028;p8">
            <a:hlinkClick action="ppaction://hlinksldjump" r:id="rId121"/>
          </p:cNvPr>
          <p:cNvPicPr preferRelativeResize="0"/>
          <p:nvPr/>
        </p:nvPicPr>
        <p:blipFill rotWithShape="1">
          <a:blip r:embed="rId48">
            <a:alphaModFix/>
          </a:blip>
          <a:srcRect b="0" l="0" r="0" t="0"/>
          <a:stretch/>
        </p:blipFill>
        <p:spPr>
          <a:xfrm>
            <a:off x="8884103" y="3035126"/>
            <a:ext cx="231775" cy="238125"/>
          </a:xfrm>
          <a:prstGeom prst="rect">
            <a:avLst/>
          </a:prstGeom>
          <a:noFill/>
          <a:ln>
            <a:noFill/>
          </a:ln>
        </p:spPr>
      </p:pic>
      <p:pic>
        <p:nvPicPr>
          <p:cNvPr id="1029" name="Google Shape;1029;p8">
            <a:hlinkClick action="ppaction://hlinksldjump" r:id="rId122"/>
          </p:cNvPr>
          <p:cNvPicPr preferRelativeResize="0"/>
          <p:nvPr/>
        </p:nvPicPr>
        <p:blipFill rotWithShape="1">
          <a:blip r:embed="rId48">
            <a:alphaModFix/>
          </a:blip>
          <a:srcRect b="0" l="0" r="0" t="0"/>
          <a:stretch/>
        </p:blipFill>
        <p:spPr>
          <a:xfrm>
            <a:off x="8581233" y="3178176"/>
            <a:ext cx="231775" cy="238125"/>
          </a:xfrm>
          <a:prstGeom prst="rect">
            <a:avLst/>
          </a:prstGeom>
          <a:noFill/>
          <a:ln>
            <a:noFill/>
          </a:ln>
        </p:spPr>
      </p:pic>
      <p:pic>
        <p:nvPicPr>
          <p:cNvPr id="1030" name="Google Shape;1030;p8">
            <a:hlinkClick action="ppaction://hlinksldjump" r:id="rId123"/>
          </p:cNvPr>
          <p:cNvPicPr preferRelativeResize="0"/>
          <p:nvPr/>
        </p:nvPicPr>
        <p:blipFill rotWithShape="1">
          <a:blip r:embed="rId48">
            <a:alphaModFix/>
          </a:blip>
          <a:srcRect b="0" l="0" r="0" t="0"/>
          <a:stretch/>
        </p:blipFill>
        <p:spPr>
          <a:xfrm>
            <a:off x="2382838" y="1023938"/>
            <a:ext cx="231775" cy="238125"/>
          </a:xfrm>
          <a:prstGeom prst="rect">
            <a:avLst/>
          </a:prstGeom>
          <a:noFill/>
          <a:ln>
            <a:noFill/>
          </a:ln>
        </p:spPr>
      </p:pic>
      <p:pic>
        <p:nvPicPr>
          <p:cNvPr id="1031" name="Google Shape;1031;p8">
            <a:hlinkClick action="ppaction://hlinksldjump" r:id="rId124"/>
          </p:cNvPr>
          <p:cNvPicPr preferRelativeResize="0"/>
          <p:nvPr/>
        </p:nvPicPr>
        <p:blipFill rotWithShape="1">
          <a:blip r:embed="rId48">
            <a:alphaModFix/>
          </a:blip>
          <a:srcRect b="0" l="0" r="0" t="0"/>
          <a:stretch/>
        </p:blipFill>
        <p:spPr>
          <a:xfrm>
            <a:off x="2298701" y="1290899"/>
            <a:ext cx="231775" cy="238125"/>
          </a:xfrm>
          <a:prstGeom prst="rect">
            <a:avLst/>
          </a:prstGeom>
          <a:noFill/>
          <a:ln>
            <a:noFill/>
          </a:ln>
        </p:spPr>
      </p:pic>
      <p:pic>
        <p:nvPicPr>
          <p:cNvPr id="1032" name="Google Shape;1032;p8">
            <a:hlinkClick action="ppaction://hlinksldjump" r:id="rId125"/>
          </p:cNvPr>
          <p:cNvPicPr preferRelativeResize="0"/>
          <p:nvPr/>
        </p:nvPicPr>
        <p:blipFill rotWithShape="1">
          <a:blip r:embed="rId94">
            <a:alphaModFix/>
          </a:blip>
          <a:srcRect b="0" l="0" r="0" t="0"/>
          <a:stretch/>
        </p:blipFill>
        <p:spPr>
          <a:xfrm>
            <a:off x="7003672" y="2154366"/>
            <a:ext cx="231775" cy="238125"/>
          </a:xfrm>
          <a:prstGeom prst="rect">
            <a:avLst/>
          </a:prstGeom>
          <a:noFill/>
          <a:ln>
            <a:noFill/>
          </a:ln>
        </p:spPr>
      </p:pic>
      <p:pic>
        <p:nvPicPr>
          <p:cNvPr id="1033" name="Google Shape;1033;p8">
            <a:hlinkClick action="ppaction://hlinksldjump" r:id="rId126"/>
          </p:cNvPr>
          <p:cNvPicPr preferRelativeResize="0"/>
          <p:nvPr/>
        </p:nvPicPr>
        <p:blipFill rotWithShape="1">
          <a:blip r:embed="rId67">
            <a:alphaModFix/>
          </a:blip>
          <a:srcRect b="0" l="0" r="0" t="0"/>
          <a:stretch/>
        </p:blipFill>
        <p:spPr>
          <a:xfrm>
            <a:off x="6692107" y="1971486"/>
            <a:ext cx="249237" cy="238125"/>
          </a:xfrm>
          <a:prstGeom prst="rect">
            <a:avLst/>
          </a:prstGeom>
          <a:noFill/>
          <a:ln>
            <a:noFill/>
          </a:ln>
        </p:spPr>
      </p:pic>
      <p:pic>
        <p:nvPicPr>
          <p:cNvPr id="1034" name="Google Shape;1034;p8">
            <a:hlinkClick action="ppaction://hlinksldjump" r:id="rId127"/>
          </p:cNvPr>
          <p:cNvPicPr preferRelativeResize="0"/>
          <p:nvPr/>
        </p:nvPicPr>
        <p:blipFill rotWithShape="1">
          <a:blip r:embed="rId94">
            <a:alphaModFix/>
          </a:blip>
          <a:srcRect b="0" l="0" r="0" t="0"/>
          <a:stretch/>
        </p:blipFill>
        <p:spPr>
          <a:xfrm>
            <a:off x="6946901" y="2336801"/>
            <a:ext cx="231775" cy="238125"/>
          </a:xfrm>
          <a:prstGeom prst="rect">
            <a:avLst/>
          </a:prstGeom>
          <a:noFill/>
          <a:ln>
            <a:noFill/>
          </a:ln>
        </p:spPr>
      </p:pic>
      <p:pic>
        <p:nvPicPr>
          <p:cNvPr id="1035" name="Google Shape;1035;p8">
            <a:hlinkClick action="ppaction://hlinksldjump" r:id="rId128"/>
          </p:cNvPr>
          <p:cNvPicPr preferRelativeResize="0"/>
          <p:nvPr/>
        </p:nvPicPr>
        <p:blipFill rotWithShape="1">
          <a:blip r:embed="rId48">
            <a:alphaModFix/>
          </a:blip>
          <a:srcRect b="0" l="0" r="0" t="0"/>
          <a:stretch/>
        </p:blipFill>
        <p:spPr>
          <a:xfrm>
            <a:off x="5995989" y="3194522"/>
            <a:ext cx="231775" cy="238125"/>
          </a:xfrm>
          <a:prstGeom prst="rect">
            <a:avLst/>
          </a:prstGeom>
          <a:noFill/>
          <a:ln>
            <a:noFill/>
          </a:ln>
        </p:spPr>
      </p:pic>
      <p:pic>
        <p:nvPicPr>
          <p:cNvPr id="1036" name="Google Shape;1036;p8">
            <a:hlinkClick action="ppaction://hlinksldjump" r:id="rId129"/>
          </p:cNvPr>
          <p:cNvPicPr preferRelativeResize="0"/>
          <p:nvPr/>
        </p:nvPicPr>
        <p:blipFill rotWithShape="1">
          <a:blip r:embed="rId76">
            <a:alphaModFix/>
          </a:blip>
          <a:srcRect b="0" l="0" r="0" t="0"/>
          <a:stretch/>
        </p:blipFill>
        <p:spPr>
          <a:xfrm>
            <a:off x="8471181" y="5197476"/>
            <a:ext cx="231775" cy="238125"/>
          </a:xfrm>
          <a:prstGeom prst="rect">
            <a:avLst/>
          </a:prstGeom>
          <a:noFill/>
          <a:ln>
            <a:noFill/>
          </a:ln>
        </p:spPr>
      </p:pic>
      <p:pic>
        <p:nvPicPr>
          <p:cNvPr id="1037" name="Google Shape;1037;p8">
            <a:hlinkClick action="ppaction://hlinksldjump" r:id="rId130"/>
          </p:cNvPr>
          <p:cNvPicPr preferRelativeResize="0"/>
          <p:nvPr/>
        </p:nvPicPr>
        <p:blipFill rotWithShape="1">
          <a:blip r:embed="rId131">
            <a:alphaModFix/>
          </a:blip>
          <a:srcRect b="0" l="0" r="0" t="0"/>
          <a:stretch/>
        </p:blipFill>
        <p:spPr>
          <a:xfrm>
            <a:off x="8705060" y="1992675"/>
            <a:ext cx="249237" cy="244475"/>
          </a:xfrm>
          <a:prstGeom prst="rect">
            <a:avLst/>
          </a:prstGeom>
          <a:noFill/>
          <a:ln>
            <a:noFill/>
          </a:ln>
        </p:spPr>
      </p:pic>
      <p:pic>
        <p:nvPicPr>
          <p:cNvPr id="1038" name="Google Shape;1038;p8">
            <a:hlinkClick action="ppaction://hlinksldjump" r:id="rId132"/>
          </p:cNvPr>
          <p:cNvPicPr preferRelativeResize="0"/>
          <p:nvPr/>
        </p:nvPicPr>
        <p:blipFill rotWithShape="1">
          <a:blip r:embed="rId76">
            <a:alphaModFix/>
          </a:blip>
          <a:srcRect b="0" l="0" r="0" t="0"/>
          <a:stretch/>
        </p:blipFill>
        <p:spPr>
          <a:xfrm>
            <a:off x="6844165" y="2489390"/>
            <a:ext cx="231775" cy="238125"/>
          </a:xfrm>
          <a:prstGeom prst="rect">
            <a:avLst/>
          </a:prstGeom>
          <a:noFill/>
          <a:ln>
            <a:noFill/>
          </a:ln>
        </p:spPr>
      </p:pic>
      <p:pic>
        <p:nvPicPr>
          <p:cNvPr id="1039" name="Google Shape;1039;p8">
            <a:hlinkClick action="ppaction://hlinksldjump" r:id="rId133"/>
          </p:cNvPr>
          <p:cNvPicPr preferRelativeResize="0"/>
          <p:nvPr/>
        </p:nvPicPr>
        <p:blipFill rotWithShape="1">
          <a:blip r:embed="rId46">
            <a:alphaModFix/>
          </a:blip>
          <a:srcRect b="0" l="0" r="0" t="0"/>
          <a:stretch/>
        </p:blipFill>
        <p:spPr>
          <a:xfrm>
            <a:off x="6482682" y="2364327"/>
            <a:ext cx="231775" cy="238125"/>
          </a:xfrm>
          <a:prstGeom prst="rect">
            <a:avLst/>
          </a:prstGeom>
          <a:noFill/>
          <a:ln>
            <a:noFill/>
          </a:ln>
        </p:spPr>
      </p:pic>
      <p:pic>
        <p:nvPicPr>
          <p:cNvPr id="1040" name="Google Shape;1040;p8">
            <a:hlinkClick action="ppaction://hlinksldjump" r:id="rId134"/>
          </p:cNvPr>
          <p:cNvPicPr preferRelativeResize="0"/>
          <p:nvPr/>
        </p:nvPicPr>
        <p:blipFill rotWithShape="1">
          <a:blip r:embed="rId52">
            <a:alphaModFix/>
          </a:blip>
          <a:srcRect b="0" l="0" r="0" t="0"/>
          <a:stretch/>
        </p:blipFill>
        <p:spPr>
          <a:xfrm>
            <a:off x="6340477" y="1406876"/>
            <a:ext cx="249237" cy="238125"/>
          </a:xfrm>
          <a:prstGeom prst="rect">
            <a:avLst/>
          </a:prstGeom>
          <a:noFill/>
          <a:ln>
            <a:noFill/>
          </a:ln>
        </p:spPr>
      </p:pic>
      <p:pic>
        <p:nvPicPr>
          <p:cNvPr id="1041" name="Google Shape;1041;p8">
            <a:hlinkClick action="ppaction://hlinksldjump" r:id="rId135"/>
          </p:cNvPr>
          <p:cNvPicPr preferRelativeResize="0"/>
          <p:nvPr/>
        </p:nvPicPr>
        <p:blipFill rotWithShape="1">
          <a:blip r:embed="rId81">
            <a:alphaModFix/>
          </a:blip>
          <a:srcRect b="0" l="0" r="0" t="0"/>
          <a:stretch/>
        </p:blipFill>
        <p:spPr>
          <a:xfrm>
            <a:off x="6184791" y="3028179"/>
            <a:ext cx="231775" cy="238125"/>
          </a:xfrm>
          <a:prstGeom prst="rect">
            <a:avLst/>
          </a:prstGeom>
          <a:noFill/>
          <a:ln>
            <a:noFill/>
          </a:ln>
        </p:spPr>
      </p:pic>
      <p:pic>
        <p:nvPicPr>
          <p:cNvPr id="1042" name="Google Shape;1042;p8">
            <a:hlinkClick action="ppaction://hlinksldjump" r:id="rId136"/>
          </p:cNvPr>
          <p:cNvPicPr preferRelativeResize="0"/>
          <p:nvPr/>
        </p:nvPicPr>
        <p:blipFill rotWithShape="1">
          <a:blip r:embed="rId52">
            <a:alphaModFix/>
          </a:blip>
          <a:srcRect b="0" l="0" r="0" t="0"/>
          <a:stretch/>
        </p:blipFill>
        <p:spPr>
          <a:xfrm>
            <a:off x="5073200" y="1616076"/>
            <a:ext cx="249237" cy="238125"/>
          </a:xfrm>
          <a:prstGeom prst="rect">
            <a:avLst/>
          </a:prstGeom>
          <a:noFill/>
          <a:ln>
            <a:noFill/>
          </a:ln>
        </p:spPr>
      </p:pic>
      <p:pic>
        <p:nvPicPr>
          <p:cNvPr id="1043" name="Google Shape;1043;p8">
            <a:hlinkClick action="ppaction://hlinksldjump" r:id="rId137"/>
          </p:cNvPr>
          <p:cNvPicPr preferRelativeResize="0"/>
          <p:nvPr/>
        </p:nvPicPr>
        <p:blipFill rotWithShape="1">
          <a:blip r:embed="rId81">
            <a:alphaModFix/>
          </a:blip>
          <a:srcRect b="0" l="0" r="0" t="0"/>
          <a:stretch/>
        </p:blipFill>
        <p:spPr>
          <a:xfrm>
            <a:off x="7684637" y="2733675"/>
            <a:ext cx="231775" cy="238125"/>
          </a:xfrm>
          <a:prstGeom prst="rect">
            <a:avLst/>
          </a:prstGeom>
          <a:noFill/>
          <a:ln>
            <a:noFill/>
          </a:ln>
        </p:spPr>
      </p:pic>
      <p:pic>
        <p:nvPicPr>
          <p:cNvPr id="1044" name="Google Shape;1044;p8">
            <a:hlinkClick action="ppaction://hlinksldjump" r:id="rId138"/>
          </p:cNvPr>
          <p:cNvPicPr preferRelativeResize="0"/>
          <p:nvPr/>
        </p:nvPicPr>
        <p:blipFill rotWithShape="1">
          <a:blip r:embed="rId46">
            <a:alphaModFix/>
          </a:blip>
          <a:srcRect b="0" l="0" r="0" t="0"/>
          <a:stretch/>
        </p:blipFill>
        <p:spPr>
          <a:xfrm>
            <a:off x="8581232" y="2984501"/>
            <a:ext cx="231775" cy="238125"/>
          </a:xfrm>
          <a:prstGeom prst="rect">
            <a:avLst/>
          </a:prstGeom>
          <a:noFill/>
          <a:ln>
            <a:noFill/>
          </a:ln>
        </p:spPr>
      </p:pic>
      <p:pic>
        <p:nvPicPr>
          <p:cNvPr id="1045" name="Google Shape;1045;p8">
            <a:hlinkClick action="ppaction://hlinksldjump" r:id="rId139"/>
          </p:cNvPr>
          <p:cNvPicPr preferRelativeResize="0"/>
          <p:nvPr/>
        </p:nvPicPr>
        <p:blipFill rotWithShape="1">
          <a:blip r:embed="rId101">
            <a:alphaModFix/>
          </a:blip>
          <a:srcRect b="0" l="0" r="0" t="0"/>
          <a:stretch/>
        </p:blipFill>
        <p:spPr>
          <a:xfrm>
            <a:off x="6207091" y="3689701"/>
            <a:ext cx="249237" cy="238125"/>
          </a:xfrm>
          <a:prstGeom prst="rect">
            <a:avLst/>
          </a:prstGeom>
          <a:noFill/>
          <a:ln>
            <a:noFill/>
          </a:ln>
        </p:spPr>
      </p:pic>
      <p:pic>
        <p:nvPicPr>
          <p:cNvPr id="1046" name="Google Shape;1046;p8">
            <a:hlinkClick action="ppaction://hlinksldjump" r:id="rId140"/>
          </p:cNvPr>
          <p:cNvPicPr preferRelativeResize="0"/>
          <p:nvPr/>
        </p:nvPicPr>
        <p:blipFill rotWithShape="1">
          <a:blip r:embed="rId141">
            <a:alphaModFix/>
          </a:blip>
          <a:srcRect b="0" l="0" r="0" t="0"/>
          <a:stretch/>
        </p:blipFill>
        <p:spPr>
          <a:xfrm>
            <a:off x="6347620" y="3959283"/>
            <a:ext cx="249237" cy="238125"/>
          </a:xfrm>
          <a:prstGeom prst="rect">
            <a:avLst/>
          </a:prstGeom>
          <a:noFill/>
          <a:ln>
            <a:noFill/>
          </a:ln>
        </p:spPr>
      </p:pic>
      <p:pic>
        <p:nvPicPr>
          <p:cNvPr id="1047" name="Google Shape;1047;p8">
            <a:hlinkClick action="ppaction://hlinksldjump" r:id="rId142"/>
          </p:cNvPr>
          <p:cNvPicPr preferRelativeResize="0"/>
          <p:nvPr/>
        </p:nvPicPr>
        <p:blipFill rotWithShape="1">
          <a:blip r:embed="rId143">
            <a:alphaModFix/>
          </a:blip>
          <a:srcRect b="0" l="0" r="0" t="0"/>
          <a:stretch/>
        </p:blipFill>
        <p:spPr>
          <a:xfrm>
            <a:off x="6406934" y="4071938"/>
            <a:ext cx="249237" cy="244475"/>
          </a:xfrm>
          <a:prstGeom prst="rect">
            <a:avLst/>
          </a:prstGeom>
          <a:noFill/>
          <a:ln>
            <a:noFill/>
          </a:ln>
        </p:spPr>
      </p:pic>
      <p:pic>
        <p:nvPicPr>
          <p:cNvPr id="1048" name="Google Shape;1048;p8">
            <a:hlinkClick action="ppaction://hlinksldjump" r:id="rId144"/>
          </p:cNvPr>
          <p:cNvPicPr preferRelativeResize="0"/>
          <p:nvPr/>
        </p:nvPicPr>
        <p:blipFill rotWithShape="1">
          <a:blip r:embed="rId143">
            <a:alphaModFix/>
          </a:blip>
          <a:srcRect b="0" l="0" r="0" t="0"/>
          <a:stretch/>
        </p:blipFill>
        <p:spPr>
          <a:xfrm>
            <a:off x="6513514" y="4106863"/>
            <a:ext cx="249237" cy="244475"/>
          </a:xfrm>
          <a:prstGeom prst="rect">
            <a:avLst/>
          </a:prstGeom>
          <a:noFill/>
          <a:ln>
            <a:noFill/>
          </a:ln>
        </p:spPr>
      </p:pic>
      <p:pic>
        <p:nvPicPr>
          <p:cNvPr id="1049" name="Google Shape;1049;p8">
            <a:hlinkClick action="ppaction://hlinksldjump" r:id="rId145"/>
          </p:cNvPr>
          <p:cNvPicPr preferRelativeResize="0"/>
          <p:nvPr/>
        </p:nvPicPr>
        <p:blipFill rotWithShape="1">
          <a:blip r:embed="rId76">
            <a:alphaModFix/>
          </a:blip>
          <a:srcRect b="0" l="0" r="0" t="0"/>
          <a:stretch/>
        </p:blipFill>
        <p:spPr>
          <a:xfrm>
            <a:off x="6873425" y="2120901"/>
            <a:ext cx="231775" cy="238125"/>
          </a:xfrm>
          <a:prstGeom prst="rect">
            <a:avLst/>
          </a:prstGeom>
          <a:noFill/>
          <a:ln>
            <a:noFill/>
          </a:ln>
        </p:spPr>
      </p:pic>
      <p:pic>
        <p:nvPicPr>
          <p:cNvPr id="1050" name="Google Shape;1050;p8">
            <a:hlinkClick action="ppaction://hlinksldjump" r:id="rId146"/>
          </p:cNvPr>
          <p:cNvPicPr preferRelativeResize="0"/>
          <p:nvPr/>
        </p:nvPicPr>
        <p:blipFill rotWithShape="1">
          <a:blip r:embed="rId147">
            <a:alphaModFix/>
          </a:blip>
          <a:srcRect b="0" l="0" r="0" t="0"/>
          <a:stretch/>
        </p:blipFill>
        <p:spPr>
          <a:xfrm>
            <a:off x="6589714" y="1794036"/>
            <a:ext cx="231775" cy="238125"/>
          </a:xfrm>
          <a:prstGeom prst="rect">
            <a:avLst/>
          </a:prstGeom>
          <a:noFill/>
          <a:ln>
            <a:noFill/>
          </a:ln>
        </p:spPr>
      </p:pic>
      <p:pic>
        <p:nvPicPr>
          <p:cNvPr id="1051" name="Google Shape;1051;p8">
            <a:hlinkClick action="ppaction://hlinksldjump" r:id="rId148"/>
          </p:cNvPr>
          <p:cNvPicPr preferRelativeResize="0"/>
          <p:nvPr/>
        </p:nvPicPr>
        <p:blipFill rotWithShape="1">
          <a:blip r:embed="rId149">
            <a:alphaModFix/>
          </a:blip>
          <a:srcRect b="0" l="0" r="0" t="0"/>
          <a:stretch/>
        </p:blipFill>
        <p:spPr>
          <a:xfrm>
            <a:off x="6273801" y="1845778"/>
            <a:ext cx="238125" cy="244475"/>
          </a:xfrm>
          <a:prstGeom prst="rect">
            <a:avLst/>
          </a:prstGeom>
          <a:noFill/>
          <a:ln>
            <a:noFill/>
          </a:ln>
        </p:spPr>
      </p:pic>
      <p:pic>
        <p:nvPicPr>
          <p:cNvPr id="1052" name="Google Shape;1052;p8">
            <a:hlinkClick action="ppaction://hlinksldjump" r:id="rId150"/>
          </p:cNvPr>
          <p:cNvPicPr preferRelativeResize="0"/>
          <p:nvPr/>
        </p:nvPicPr>
        <p:blipFill rotWithShape="1">
          <a:blip r:embed="rId48">
            <a:alphaModFix/>
          </a:blip>
          <a:srcRect b="0" l="0" r="0" t="0"/>
          <a:stretch/>
        </p:blipFill>
        <p:spPr>
          <a:xfrm>
            <a:off x="8517376" y="4982548"/>
            <a:ext cx="231775" cy="238125"/>
          </a:xfrm>
          <a:prstGeom prst="rect">
            <a:avLst/>
          </a:prstGeom>
          <a:noFill/>
          <a:ln>
            <a:noFill/>
          </a:ln>
        </p:spPr>
      </p:pic>
      <p:pic>
        <p:nvPicPr>
          <p:cNvPr id="1053" name="Google Shape;1053;p8">
            <a:hlinkClick action="ppaction://hlinksldjump" r:id="rId151"/>
          </p:cNvPr>
          <p:cNvPicPr preferRelativeResize="0"/>
          <p:nvPr/>
        </p:nvPicPr>
        <p:blipFill rotWithShape="1">
          <a:blip r:embed="rId89">
            <a:alphaModFix/>
          </a:blip>
          <a:srcRect b="0" l="0" r="0" t="0"/>
          <a:stretch/>
        </p:blipFill>
        <p:spPr>
          <a:xfrm>
            <a:off x="5661026" y="5107498"/>
            <a:ext cx="231775" cy="238125"/>
          </a:xfrm>
          <a:prstGeom prst="rect">
            <a:avLst/>
          </a:prstGeom>
          <a:noFill/>
          <a:ln>
            <a:noFill/>
          </a:ln>
        </p:spPr>
      </p:pic>
      <p:sp>
        <p:nvSpPr>
          <p:cNvPr id="1054" name="Google Shape;1054;p8">
            <a:hlinkClick action="ppaction://hlinksldjump" r:id="rId152"/>
          </p:cNvPr>
          <p:cNvSpPr/>
          <p:nvPr/>
        </p:nvSpPr>
        <p:spPr>
          <a:xfrm>
            <a:off x="2637262" y="113347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55" name="Google Shape;1055;p8">
            <a:hlinkClick action="ppaction://hlinksldjump" r:id="rId153"/>
          </p:cNvPr>
          <p:cNvPicPr preferRelativeResize="0"/>
          <p:nvPr/>
        </p:nvPicPr>
        <p:blipFill rotWithShape="1">
          <a:blip r:embed="rId89">
            <a:alphaModFix/>
          </a:blip>
          <a:srcRect b="0" l="0" r="0" t="0"/>
          <a:stretch/>
        </p:blipFill>
        <p:spPr>
          <a:xfrm>
            <a:off x="8866189" y="2415506"/>
            <a:ext cx="231775" cy="238125"/>
          </a:xfrm>
          <a:prstGeom prst="rect">
            <a:avLst/>
          </a:prstGeom>
          <a:noFill/>
          <a:ln>
            <a:noFill/>
          </a:ln>
        </p:spPr>
      </p:pic>
      <p:sp>
        <p:nvSpPr>
          <p:cNvPr id="1056" name="Google Shape;1056;p8">
            <a:hlinkClick action="ppaction://hlinksldjump" r:id="rId154"/>
          </p:cNvPr>
          <p:cNvSpPr/>
          <p:nvPr/>
        </p:nvSpPr>
        <p:spPr>
          <a:xfrm>
            <a:off x="6187660" y="3432646"/>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57" name="Google Shape;1057;p8">
            <a:hlinkClick action="ppaction://hlinksldjump" r:id="rId155"/>
          </p:cNvPr>
          <p:cNvPicPr preferRelativeResize="0"/>
          <p:nvPr/>
        </p:nvPicPr>
        <p:blipFill rotWithShape="1">
          <a:blip r:embed="rId65">
            <a:alphaModFix/>
          </a:blip>
          <a:srcRect b="0" l="0" r="0" t="0"/>
          <a:stretch/>
        </p:blipFill>
        <p:spPr>
          <a:xfrm>
            <a:off x="8334631" y="3884613"/>
            <a:ext cx="238125" cy="244475"/>
          </a:xfrm>
          <a:prstGeom prst="rect">
            <a:avLst/>
          </a:prstGeom>
          <a:noFill/>
          <a:ln>
            <a:noFill/>
          </a:ln>
        </p:spPr>
      </p:pic>
      <p:pic>
        <p:nvPicPr>
          <p:cNvPr id="1058" name="Google Shape;1058;p8">
            <a:hlinkClick action="ppaction://hlinksldjump" r:id="rId156"/>
          </p:cNvPr>
          <p:cNvPicPr preferRelativeResize="0"/>
          <p:nvPr/>
        </p:nvPicPr>
        <p:blipFill rotWithShape="1">
          <a:blip r:embed="rId94">
            <a:alphaModFix/>
          </a:blip>
          <a:srcRect b="0" l="0" r="0" t="0"/>
          <a:stretch/>
        </p:blipFill>
        <p:spPr>
          <a:xfrm>
            <a:off x="7099301" y="2489201"/>
            <a:ext cx="231775" cy="238125"/>
          </a:xfrm>
          <a:prstGeom prst="rect">
            <a:avLst/>
          </a:prstGeom>
          <a:noFill/>
          <a:ln>
            <a:noFill/>
          </a:ln>
        </p:spPr>
      </p:pic>
      <p:pic>
        <p:nvPicPr>
          <p:cNvPr id="1059" name="Google Shape;1059;p8">
            <a:hlinkClick action="ppaction://hlinksldjump" r:id="rId157"/>
          </p:cNvPr>
          <p:cNvPicPr preferRelativeResize="0"/>
          <p:nvPr/>
        </p:nvPicPr>
        <p:blipFill rotWithShape="1">
          <a:blip r:embed="rId81">
            <a:alphaModFix/>
          </a:blip>
          <a:srcRect b="0" l="0" r="0" t="0"/>
          <a:stretch/>
        </p:blipFill>
        <p:spPr>
          <a:xfrm>
            <a:off x="6961408" y="2736514"/>
            <a:ext cx="231775" cy="238125"/>
          </a:xfrm>
          <a:prstGeom prst="rect">
            <a:avLst/>
          </a:prstGeom>
          <a:noFill/>
          <a:ln>
            <a:noFill/>
          </a:ln>
        </p:spPr>
      </p:pic>
      <p:pic>
        <p:nvPicPr>
          <p:cNvPr id="1060" name="Google Shape;1060;p8">
            <a:hlinkClick action="ppaction://hlinksldjump" r:id="rId158"/>
          </p:cNvPr>
          <p:cNvPicPr preferRelativeResize="0"/>
          <p:nvPr/>
        </p:nvPicPr>
        <p:blipFill rotWithShape="1">
          <a:blip r:embed="rId83">
            <a:alphaModFix/>
          </a:blip>
          <a:srcRect b="0" l="0" r="0" t="0"/>
          <a:stretch/>
        </p:blipFill>
        <p:spPr>
          <a:xfrm>
            <a:off x="8178795" y="3323984"/>
            <a:ext cx="231775" cy="238125"/>
          </a:xfrm>
          <a:prstGeom prst="rect">
            <a:avLst/>
          </a:prstGeom>
          <a:noFill/>
          <a:ln>
            <a:noFill/>
          </a:ln>
        </p:spPr>
      </p:pic>
      <p:pic>
        <p:nvPicPr>
          <p:cNvPr id="1061" name="Google Shape;1061;p8">
            <a:hlinkClick action="ppaction://hlinksldjump" r:id="rId159"/>
          </p:cNvPr>
          <p:cNvPicPr preferRelativeResize="0"/>
          <p:nvPr/>
        </p:nvPicPr>
        <p:blipFill rotWithShape="1">
          <a:blip r:embed="rId83">
            <a:alphaModFix/>
          </a:blip>
          <a:srcRect b="0" l="0" r="0" t="0"/>
          <a:stretch/>
        </p:blipFill>
        <p:spPr>
          <a:xfrm>
            <a:off x="8362761" y="5102226"/>
            <a:ext cx="231775" cy="238125"/>
          </a:xfrm>
          <a:prstGeom prst="rect">
            <a:avLst/>
          </a:prstGeom>
          <a:noFill/>
          <a:ln>
            <a:noFill/>
          </a:ln>
        </p:spPr>
      </p:pic>
      <p:pic>
        <p:nvPicPr>
          <p:cNvPr id="1062" name="Google Shape;1062;p8">
            <a:hlinkClick action="ppaction://hlinksldjump" r:id="rId160"/>
          </p:cNvPr>
          <p:cNvPicPr preferRelativeResize="0"/>
          <p:nvPr/>
        </p:nvPicPr>
        <p:blipFill rotWithShape="1">
          <a:blip r:embed="rId48">
            <a:alphaModFix/>
          </a:blip>
          <a:srcRect b="0" l="0" r="0" t="0"/>
          <a:stretch/>
        </p:blipFill>
        <p:spPr>
          <a:xfrm>
            <a:off x="3294458" y="4084827"/>
            <a:ext cx="231775" cy="238125"/>
          </a:xfrm>
          <a:prstGeom prst="rect">
            <a:avLst/>
          </a:prstGeom>
          <a:noFill/>
          <a:ln>
            <a:noFill/>
          </a:ln>
        </p:spPr>
      </p:pic>
      <p:sp>
        <p:nvSpPr>
          <p:cNvPr id="1063" name="Google Shape;1063;p8">
            <a:hlinkClick action="ppaction://hlinksldjump" r:id="rId161"/>
          </p:cNvPr>
          <p:cNvSpPr/>
          <p:nvPr/>
        </p:nvSpPr>
        <p:spPr>
          <a:xfrm>
            <a:off x="7891623" y="3516312"/>
            <a:ext cx="179387" cy="177800"/>
          </a:xfrm>
          <a:prstGeom prst="star5">
            <a:avLst>
              <a:gd fmla="val 19098" name="adj"/>
              <a:gd fmla="val 105146" name="hf"/>
              <a:gd fmla="val 110557" name="vf"/>
            </a:avLst>
          </a:prstGeom>
          <a:solidFill>
            <a:schemeClr val="accent1"/>
          </a:solidFill>
          <a:ln cap="flat" cmpd="sng" w="25400">
            <a:solidFill>
              <a:srgbClr val="194F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4" name="Google Shape;1064;p8">
            <a:hlinkClick action="ppaction://hlinksldjump" r:id="rId162"/>
          </p:cNvPr>
          <p:cNvSpPr/>
          <p:nvPr/>
        </p:nvSpPr>
        <p:spPr>
          <a:xfrm>
            <a:off x="5571332" y="4268919"/>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65" name="Google Shape;1065;p8">
            <a:hlinkClick action="ppaction://hlinksldjump" r:id="rId163"/>
          </p:cNvPr>
          <p:cNvPicPr preferRelativeResize="0"/>
          <p:nvPr/>
        </p:nvPicPr>
        <p:blipFill rotWithShape="1">
          <a:blip r:embed="rId113">
            <a:alphaModFix/>
          </a:blip>
          <a:srcRect b="0" l="0" r="0" t="0"/>
          <a:stretch/>
        </p:blipFill>
        <p:spPr>
          <a:xfrm>
            <a:off x="3319464" y="1277938"/>
            <a:ext cx="249237" cy="238125"/>
          </a:xfrm>
          <a:prstGeom prst="rect">
            <a:avLst/>
          </a:prstGeom>
          <a:noFill/>
          <a:ln>
            <a:noFill/>
          </a:ln>
        </p:spPr>
      </p:pic>
      <p:sp>
        <p:nvSpPr>
          <p:cNvPr id="1066" name="Google Shape;1066;p8">
            <a:hlinkClick action="ppaction://hlinksldjump" r:id="rId164"/>
          </p:cNvPr>
          <p:cNvSpPr/>
          <p:nvPr/>
        </p:nvSpPr>
        <p:spPr>
          <a:xfrm>
            <a:off x="6653214" y="4832350"/>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7" name="Google Shape;1067;p8">
            <a:hlinkClick action="ppaction://hlinksldjump" r:id="rId165"/>
          </p:cNvPr>
          <p:cNvSpPr/>
          <p:nvPr/>
        </p:nvSpPr>
        <p:spPr>
          <a:xfrm>
            <a:off x="5235576" y="4619228"/>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68" name="Google Shape;1068;p8">
            <a:hlinkClick action="ppaction://hlinksldjump" r:id="rId166"/>
          </p:cNvPr>
          <p:cNvPicPr preferRelativeResize="0"/>
          <p:nvPr/>
        </p:nvPicPr>
        <p:blipFill rotWithShape="1">
          <a:blip r:embed="rId48">
            <a:alphaModFix/>
          </a:blip>
          <a:srcRect b="0" l="0" r="0" t="0"/>
          <a:stretch/>
        </p:blipFill>
        <p:spPr>
          <a:xfrm>
            <a:off x="6891106" y="3011875"/>
            <a:ext cx="231775" cy="238125"/>
          </a:xfrm>
          <a:prstGeom prst="rect">
            <a:avLst/>
          </a:prstGeom>
          <a:noFill/>
          <a:ln>
            <a:noFill/>
          </a:ln>
        </p:spPr>
      </p:pic>
      <p:sp>
        <p:nvSpPr>
          <p:cNvPr id="1069" name="Google Shape;1069;p8">
            <a:hlinkClick action="ppaction://hlinksldjump" r:id="rId167"/>
          </p:cNvPr>
          <p:cNvSpPr/>
          <p:nvPr/>
        </p:nvSpPr>
        <p:spPr>
          <a:xfrm>
            <a:off x="7267621" y="4044950"/>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70" name="Google Shape;1070;p8">
            <a:hlinkClick action="ppaction://hlinksldjump" r:id="rId168"/>
          </p:cNvPr>
          <p:cNvPicPr preferRelativeResize="0"/>
          <p:nvPr/>
        </p:nvPicPr>
        <p:blipFill rotWithShape="1">
          <a:blip r:embed="rId115">
            <a:alphaModFix/>
          </a:blip>
          <a:srcRect b="0" l="0" r="0" t="0"/>
          <a:stretch/>
        </p:blipFill>
        <p:spPr>
          <a:xfrm>
            <a:off x="7526338" y="3569647"/>
            <a:ext cx="212725" cy="225425"/>
          </a:xfrm>
          <a:prstGeom prst="rect">
            <a:avLst/>
          </a:prstGeom>
          <a:noFill/>
          <a:ln>
            <a:noFill/>
          </a:ln>
        </p:spPr>
      </p:pic>
      <p:sp>
        <p:nvSpPr>
          <p:cNvPr id="1071" name="Google Shape;1071;p8">
            <a:hlinkClick action="ppaction://hlinksldjump" r:id="rId169"/>
          </p:cNvPr>
          <p:cNvSpPr/>
          <p:nvPr/>
        </p:nvSpPr>
        <p:spPr>
          <a:xfrm>
            <a:off x="6222397" y="2513551"/>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72" name="Google Shape;1072;p8">
            <a:hlinkClick action="ppaction://hlinksldjump" r:id="rId170"/>
          </p:cNvPr>
          <p:cNvPicPr preferRelativeResize="0"/>
          <p:nvPr/>
        </p:nvPicPr>
        <p:blipFill rotWithShape="1">
          <a:blip r:embed="rId94">
            <a:alphaModFix/>
          </a:blip>
          <a:srcRect b="0" l="0" r="0" t="0"/>
          <a:stretch/>
        </p:blipFill>
        <p:spPr>
          <a:xfrm>
            <a:off x="8689979" y="2754314"/>
            <a:ext cx="231775" cy="238125"/>
          </a:xfrm>
          <a:prstGeom prst="rect">
            <a:avLst/>
          </a:prstGeom>
          <a:noFill/>
          <a:ln>
            <a:noFill/>
          </a:ln>
        </p:spPr>
      </p:pic>
      <p:sp>
        <p:nvSpPr>
          <p:cNvPr id="1073" name="Google Shape;1073;p8">
            <a:hlinkClick action="ppaction://hlinksldjump" r:id="rId171"/>
          </p:cNvPr>
          <p:cNvSpPr/>
          <p:nvPr/>
        </p:nvSpPr>
        <p:spPr>
          <a:xfrm>
            <a:off x="3534912" y="1113098"/>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74" name="Google Shape;1074;p8">
            <a:hlinkClick action="ppaction://hlinksldjump" r:id="rId172"/>
          </p:cNvPr>
          <p:cNvPicPr preferRelativeResize="0"/>
          <p:nvPr/>
        </p:nvPicPr>
        <p:blipFill rotWithShape="1">
          <a:blip r:embed="rId106">
            <a:alphaModFix/>
          </a:blip>
          <a:srcRect b="0" l="0" r="0" t="0"/>
          <a:stretch/>
        </p:blipFill>
        <p:spPr>
          <a:xfrm>
            <a:off x="8188325" y="2793810"/>
            <a:ext cx="231775" cy="238125"/>
          </a:xfrm>
          <a:prstGeom prst="rect">
            <a:avLst/>
          </a:prstGeom>
          <a:noFill/>
          <a:ln>
            <a:noFill/>
          </a:ln>
        </p:spPr>
      </p:pic>
      <p:sp>
        <p:nvSpPr>
          <p:cNvPr id="1075" name="Google Shape;1075;p8">
            <a:hlinkClick action="ppaction://hlinksldjump" r:id="rId173"/>
          </p:cNvPr>
          <p:cNvSpPr/>
          <p:nvPr/>
        </p:nvSpPr>
        <p:spPr>
          <a:xfrm>
            <a:off x="8027195" y="2479675"/>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76" name="Google Shape;1076;p8">
            <a:hlinkClick action="ppaction://hlinksldjump" r:id="rId174"/>
          </p:cNvPr>
          <p:cNvPicPr preferRelativeResize="0"/>
          <p:nvPr/>
        </p:nvPicPr>
        <p:blipFill rotWithShape="1">
          <a:blip r:embed="rId37">
            <a:alphaModFix/>
          </a:blip>
          <a:srcRect b="0" l="0" r="0" t="0"/>
          <a:stretch/>
        </p:blipFill>
        <p:spPr>
          <a:xfrm>
            <a:off x="8749602" y="2512590"/>
            <a:ext cx="249238" cy="238125"/>
          </a:xfrm>
          <a:prstGeom prst="rect">
            <a:avLst/>
          </a:prstGeom>
          <a:noFill/>
          <a:ln>
            <a:noFill/>
          </a:ln>
        </p:spPr>
      </p:pic>
      <p:sp>
        <p:nvSpPr>
          <p:cNvPr id="1077" name="Google Shape;1077;p8">
            <a:hlinkClick action="ppaction://hlinksldjump" r:id="rId175"/>
          </p:cNvPr>
          <p:cNvSpPr/>
          <p:nvPr/>
        </p:nvSpPr>
        <p:spPr>
          <a:xfrm>
            <a:off x="4983506" y="3748436"/>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78" name="Google Shape;1078;p8">
            <a:hlinkClick action="ppaction://hlinksldjump" r:id="rId176"/>
          </p:cNvPr>
          <p:cNvPicPr preferRelativeResize="0"/>
          <p:nvPr/>
        </p:nvPicPr>
        <p:blipFill rotWithShape="1">
          <a:blip r:embed="rId48">
            <a:alphaModFix/>
          </a:blip>
          <a:srcRect b="0" l="0" r="0" t="0"/>
          <a:stretch/>
        </p:blipFill>
        <p:spPr>
          <a:xfrm>
            <a:off x="3178518" y="3817166"/>
            <a:ext cx="231775" cy="238125"/>
          </a:xfrm>
          <a:prstGeom prst="rect">
            <a:avLst/>
          </a:prstGeom>
          <a:noFill/>
          <a:ln>
            <a:noFill/>
          </a:ln>
        </p:spPr>
      </p:pic>
      <p:pic>
        <p:nvPicPr>
          <p:cNvPr id="1079" name="Google Shape;1079;p8">
            <a:hlinkClick action="ppaction://hlinksldjump" r:id="rId177"/>
          </p:cNvPr>
          <p:cNvPicPr preferRelativeResize="0"/>
          <p:nvPr/>
        </p:nvPicPr>
        <p:blipFill rotWithShape="1">
          <a:blip r:embed="rId46">
            <a:alphaModFix/>
          </a:blip>
          <a:srcRect b="0" l="0" r="0" t="0"/>
          <a:stretch/>
        </p:blipFill>
        <p:spPr>
          <a:xfrm>
            <a:off x="2432051" y="3807174"/>
            <a:ext cx="231775" cy="238125"/>
          </a:xfrm>
          <a:prstGeom prst="rect">
            <a:avLst/>
          </a:prstGeom>
          <a:noFill/>
          <a:ln>
            <a:noFill/>
          </a:ln>
        </p:spPr>
      </p:pic>
      <p:pic>
        <p:nvPicPr>
          <p:cNvPr id="1080" name="Google Shape;1080;p8">
            <a:hlinkClick action="ppaction://hlinksldjump" r:id="rId178"/>
          </p:cNvPr>
          <p:cNvPicPr preferRelativeResize="0"/>
          <p:nvPr/>
        </p:nvPicPr>
        <p:blipFill rotWithShape="1">
          <a:blip r:embed="rId76">
            <a:alphaModFix/>
          </a:blip>
          <a:srcRect b="0" l="0" r="0" t="0"/>
          <a:stretch/>
        </p:blipFill>
        <p:spPr>
          <a:xfrm>
            <a:off x="6968597" y="2556934"/>
            <a:ext cx="231775" cy="238125"/>
          </a:xfrm>
          <a:prstGeom prst="rect">
            <a:avLst/>
          </a:prstGeom>
          <a:noFill/>
          <a:ln>
            <a:noFill/>
          </a:ln>
        </p:spPr>
      </p:pic>
      <p:pic>
        <p:nvPicPr>
          <p:cNvPr id="1081" name="Google Shape;1081;p8">
            <a:hlinkClick action="ppaction://hlinksldjump" r:id="rId179"/>
          </p:cNvPr>
          <p:cNvPicPr preferRelativeResize="0"/>
          <p:nvPr/>
        </p:nvPicPr>
        <p:blipFill rotWithShape="1">
          <a:blip r:embed="rId81">
            <a:alphaModFix/>
          </a:blip>
          <a:srcRect b="0" l="0" r="0" t="0"/>
          <a:stretch/>
        </p:blipFill>
        <p:spPr>
          <a:xfrm>
            <a:off x="6676109" y="2733310"/>
            <a:ext cx="231775" cy="238125"/>
          </a:xfrm>
          <a:prstGeom prst="rect">
            <a:avLst/>
          </a:prstGeom>
          <a:noFill/>
          <a:ln>
            <a:noFill/>
          </a:ln>
        </p:spPr>
      </p:pic>
      <p:sp>
        <p:nvSpPr>
          <p:cNvPr id="1082" name="Google Shape;1082;p8">
            <a:hlinkClick action="ppaction://hlinksldjump" r:id="rId180"/>
          </p:cNvPr>
          <p:cNvSpPr/>
          <p:nvPr/>
        </p:nvSpPr>
        <p:spPr>
          <a:xfrm>
            <a:off x="2411987" y="1508345"/>
            <a:ext cx="179387" cy="177800"/>
          </a:xfrm>
          <a:prstGeom prst="star5">
            <a:avLst>
              <a:gd fmla="val 19098" name="adj"/>
              <a:gd fmla="val 105146" name="hf"/>
              <a:gd fmla="val 110557" name="vf"/>
            </a:avLst>
          </a:prstGeom>
          <a:solidFill>
            <a:schemeClr val="accent1"/>
          </a:solidFill>
          <a:ln cap="flat" cmpd="sng" w="25400">
            <a:solidFill>
              <a:srgbClr val="194F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3" name="Google Shape;1083;p8">
            <a:hlinkClick action="ppaction://hlinksldjump" r:id="rId181"/>
          </p:cNvPr>
          <p:cNvSpPr/>
          <p:nvPr/>
        </p:nvSpPr>
        <p:spPr>
          <a:xfrm>
            <a:off x="6869114" y="3802062"/>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4" name="Google Shape;1084;p8">
            <a:hlinkClick action="ppaction://hlinksldjump" r:id="rId182"/>
          </p:cNvPr>
          <p:cNvSpPr/>
          <p:nvPr/>
        </p:nvSpPr>
        <p:spPr>
          <a:xfrm>
            <a:off x="5957094" y="1920875"/>
            <a:ext cx="179387" cy="177800"/>
          </a:xfrm>
          <a:prstGeom prst="star5">
            <a:avLst>
              <a:gd fmla="val 19098" name="adj"/>
              <a:gd fmla="val 105146" name="hf"/>
              <a:gd fmla="val 110557" name="vf"/>
            </a:avLst>
          </a:prstGeom>
          <a:solidFill>
            <a:schemeClr val="accent1"/>
          </a:solidFill>
          <a:ln cap="flat" cmpd="sng" w="25400">
            <a:solidFill>
              <a:srgbClr val="194F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5" name="Google Shape;1085;p8">
            <a:hlinkClick action="ppaction://hlinksldjump" r:id="rId183"/>
          </p:cNvPr>
          <p:cNvSpPr/>
          <p:nvPr/>
        </p:nvSpPr>
        <p:spPr>
          <a:xfrm>
            <a:off x="6127253" y="1925774"/>
            <a:ext cx="179387" cy="177800"/>
          </a:xfrm>
          <a:prstGeom prst="star5">
            <a:avLst>
              <a:gd fmla="val 19098" name="adj"/>
              <a:gd fmla="val 105146" name="hf"/>
              <a:gd fmla="val 110557" name="vf"/>
            </a:avLst>
          </a:prstGeom>
          <a:solidFill>
            <a:schemeClr val="accent1"/>
          </a:solidFill>
          <a:ln cap="flat" cmpd="sng" w="25400">
            <a:solidFill>
              <a:srgbClr val="194F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86" name="Google Shape;1086;p8">
            <a:hlinkClick action="ppaction://hlinksldjump" r:id="rId184"/>
          </p:cNvPr>
          <p:cNvPicPr preferRelativeResize="0"/>
          <p:nvPr/>
        </p:nvPicPr>
        <p:blipFill rotWithShape="1">
          <a:blip r:embed="rId131">
            <a:alphaModFix/>
          </a:blip>
          <a:srcRect b="0" l="0" r="0" t="0"/>
          <a:stretch/>
        </p:blipFill>
        <p:spPr>
          <a:xfrm>
            <a:off x="8892383" y="2544764"/>
            <a:ext cx="249237" cy="244475"/>
          </a:xfrm>
          <a:prstGeom prst="rect">
            <a:avLst/>
          </a:prstGeom>
          <a:noFill/>
          <a:ln>
            <a:noFill/>
          </a:ln>
        </p:spPr>
      </p:pic>
      <p:pic>
        <p:nvPicPr>
          <p:cNvPr id="1087" name="Google Shape;1087;p8">
            <a:hlinkClick action="ppaction://hlinksldjump" r:id="rId185"/>
          </p:cNvPr>
          <p:cNvPicPr preferRelativeResize="0"/>
          <p:nvPr/>
        </p:nvPicPr>
        <p:blipFill rotWithShape="1">
          <a:blip r:embed="rId65">
            <a:alphaModFix/>
          </a:blip>
          <a:srcRect b="0" l="0" r="0" t="0"/>
          <a:stretch/>
        </p:blipFill>
        <p:spPr>
          <a:xfrm>
            <a:off x="8408536" y="3766192"/>
            <a:ext cx="238125" cy="244475"/>
          </a:xfrm>
          <a:prstGeom prst="rect">
            <a:avLst/>
          </a:prstGeom>
          <a:noFill/>
          <a:ln>
            <a:noFill/>
          </a:ln>
        </p:spPr>
      </p:pic>
      <p:pic>
        <p:nvPicPr>
          <p:cNvPr id="1088" name="Google Shape;1088;p8">
            <a:hlinkClick action="ppaction://hlinksldjump" r:id="rId186"/>
          </p:cNvPr>
          <p:cNvPicPr preferRelativeResize="0"/>
          <p:nvPr/>
        </p:nvPicPr>
        <p:blipFill rotWithShape="1">
          <a:blip r:embed="rId89">
            <a:alphaModFix/>
          </a:blip>
          <a:srcRect b="0" l="0" r="0" t="0"/>
          <a:stretch/>
        </p:blipFill>
        <p:spPr>
          <a:xfrm>
            <a:off x="2122313" y="1058893"/>
            <a:ext cx="231775" cy="238125"/>
          </a:xfrm>
          <a:prstGeom prst="rect">
            <a:avLst/>
          </a:prstGeom>
          <a:noFill/>
          <a:ln>
            <a:noFill/>
          </a:ln>
        </p:spPr>
      </p:pic>
      <p:pic>
        <p:nvPicPr>
          <p:cNvPr id="1089" name="Google Shape;1089;p8">
            <a:hlinkClick action="ppaction://hlinksldjump" r:id="rId187"/>
          </p:cNvPr>
          <p:cNvPicPr preferRelativeResize="0"/>
          <p:nvPr/>
        </p:nvPicPr>
        <p:blipFill rotWithShape="1">
          <a:blip r:embed="rId81">
            <a:alphaModFix/>
          </a:blip>
          <a:srcRect b="0" l="0" r="0" t="0"/>
          <a:stretch/>
        </p:blipFill>
        <p:spPr>
          <a:xfrm>
            <a:off x="7461251" y="2197101"/>
            <a:ext cx="231775" cy="238125"/>
          </a:xfrm>
          <a:prstGeom prst="rect">
            <a:avLst/>
          </a:prstGeom>
          <a:noFill/>
          <a:ln>
            <a:noFill/>
          </a:ln>
        </p:spPr>
      </p:pic>
      <p:pic>
        <p:nvPicPr>
          <p:cNvPr id="1090" name="Google Shape;1090;p8">
            <a:hlinkClick action="ppaction://hlinksldjump" r:id="rId188"/>
          </p:cNvPr>
          <p:cNvPicPr preferRelativeResize="0"/>
          <p:nvPr/>
        </p:nvPicPr>
        <p:blipFill rotWithShape="1">
          <a:blip r:embed="rId81">
            <a:alphaModFix/>
          </a:blip>
          <a:srcRect b="0" l="0" r="0" t="0"/>
          <a:stretch/>
        </p:blipFill>
        <p:spPr>
          <a:xfrm>
            <a:off x="6921501" y="1659628"/>
            <a:ext cx="231775" cy="238125"/>
          </a:xfrm>
          <a:prstGeom prst="rect">
            <a:avLst/>
          </a:prstGeom>
          <a:noFill/>
          <a:ln>
            <a:noFill/>
          </a:ln>
        </p:spPr>
      </p:pic>
      <p:sp>
        <p:nvSpPr>
          <p:cNvPr id="1091" name="Google Shape;1091;p8">
            <a:hlinkClick action="ppaction://hlinksldjump" r:id="rId189"/>
          </p:cNvPr>
          <p:cNvSpPr/>
          <p:nvPr/>
        </p:nvSpPr>
        <p:spPr>
          <a:xfrm>
            <a:off x="7175501" y="1682750"/>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92" name="Google Shape;1092;p8">
            <a:hlinkClick action="ppaction://hlinksldjump" r:id="rId190"/>
          </p:cNvPr>
          <p:cNvPicPr preferRelativeResize="0"/>
          <p:nvPr/>
        </p:nvPicPr>
        <p:blipFill rotWithShape="1">
          <a:blip r:embed="rId89">
            <a:alphaModFix/>
          </a:blip>
          <a:srcRect b="0" l="0" r="0" t="0"/>
          <a:stretch/>
        </p:blipFill>
        <p:spPr>
          <a:xfrm>
            <a:off x="7368705" y="1610199"/>
            <a:ext cx="231775" cy="238125"/>
          </a:xfrm>
          <a:prstGeom prst="rect">
            <a:avLst/>
          </a:prstGeom>
          <a:noFill/>
          <a:ln>
            <a:noFill/>
          </a:ln>
        </p:spPr>
      </p:pic>
      <p:pic>
        <p:nvPicPr>
          <p:cNvPr id="1093" name="Google Shape;1093;p8">
            <a:hlinkClick action="ppaction://hlinksldjump" r:id="rId191"/>
          </p:cNvPr>
          <p:cNvPicPr preferRelativeResize="0"/>
          <p:nvPr/>
        </p:nvPicPr>
        <p:blipFill rotWithShape="1">
          <a:blip r:embed="rId81">
            <a:alphaModFix/>
          </a:blip>
          <a:srcRect b="0" l="0" r="0" t="0"/>
          <a:stretch/>
        </p:blipFill>
        <p:spPr>
          <a:xfrm>
            <a:off x="7477920" y="1857471"/>
            <a:ext cx="231775" cy="238125"/>
          </a:xfrm>
          <a:prstGeom prst="rect">
            <a:avLst/>
          </a:prstGeom>
          <a:noFill/>
          <a:ln>
            <a:noFill/>
          </a:ln>
        </p:spPr>
      </p:pic>
      <p:pic>
        <p:nvPicPr>
          <p:cNvPr id="1094" name="Google Shape;1094;p8">
            <a:hlinkClick action="ppaction://hlinksldjump" r:id="rId192"/>
          </p:cNvPr>
          <p:cNvPicPr preferRelativeResize="0"/>
          <p:nvPr/>
        </p:nvPicPr>
        <p:blipFill rotWithShape="1">
          <a:blip r:embed="rId89">
            <a:alphaModFix/>
          </a:blip>
          <a:srcRect b="0" l="0" r="0" t="0"/>
          <a:stretch/>
        </p:blipFill>
        <p:spPr>
          <a:xfrm>
            <a:off x="7596399" y="1974851"/>
            <a:ext cx="231775" cy="238125"/>
          </a:xfrm>
          <a:prstGeom prst="rect">
            <a:avLst/>
          </a:prstGeom>
          <a:noFill/>
          <a:ln>
            <a:noFill/>
          </a:ln>
        </p:spPr>
      </p:pic>
      <p:sp>
        <p:nvSpPr>
          <p:cNvPr id="1095" name="Google Shape;1095;p8">
            <a:hlinkClick action="ppaction://hlinksldjump" r:id="rId193"/>
          </p:cNvPr>
          <p:cNvSpPr/>
          <p:nvPr/>
        </p:nvSpPr>
        <p:spPr>
          <a:xfrm>
            <a:off x="7368537" y="2006887"/>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96" name="Google Shape;1096;p8">
            <a:hlinkClick action="ppaction://hlinksldjump" r:id="rId194"/>
          </p:cNvPr>
          <p:cNvPicPr preferRelativeResize="0"/>
          <p:nvPr/>
        </p:nvPicPr>
        <p:blipFill rotWithShape="1">
          <a:blip r:embed="rId89">
            <a:alphaModFix/>
          </a:blip>
          <a:srcRect b="0" l="0" r="0" t="0"/>
          <a:stretch/>
        </p:blipFill>
        <p:spPr>
          <a:xfrm>
            <a:off x="7714622" y="2167222"/>
            <a:ext cx="231775" cy="238125"/>
          </a:xfrm>
          <a:prstGeom prst="rect">
            <a:avLst/>
          </a:prstGeom>
          <a:noFill/>
          <a:ln>
            <a:noFill/>
          </a:ln>
        </p:spPr>
      </p:pic>
      <p:sp>
        <p:nvSpPr>
          <p:cNvPr id="1097" name="Google Shape;1097;p8">
            <a:hlinkClick action="ppaction://hlinksldjump" r:id="rId195"/>
          </p:cNvPr>
          <p:cNvSpPr/>
          <p:nvPr/>
        </p:nvSpPr>
        <p:spPr>
          <a:xfrm>
            <a:off x="7352080" y="2289484"/>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8" name="Google Shape;1098;p8">
            <a:hlinkClick action="ppaction://hlinksldjump" r:id="rId196"/>
          </p:cNvPr>
          <p:cNvSpPr/>
          <p:nvPr/>
        </p:nvSpPr>
        <p:spPr>
          <a:xfrm>
            <a:off x="7560471" y="2432333"/>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99" name="Google Shape;1099;p8">
            <a:hlinkClick action="ppaction://hlinksldjump" r:id="rId197"/>
          </p:cNvPr>
          <p:cNvPicPr preferRelativeResize="0"/>
          <p:nvPr/>
        </p:nvPicPr>
        <p:blipFill rotWithShape="1">
          <a:blip r:embed="rId81">
            <a:alphaModFix/>
          </a:blip>
          <a:srcRect b="0" l="0" r="0" t="0"/>
          <a:stretch/>
        </p:blipFill>
        <p:spPr>
          <a:xfrm>
            <a:off x="7368300" y="2403689"/>
            <a:ext cx="231775" cy="238125"/>
          </a:xfrm>
          <a:prstGeom prst="rect">
            <a:avLst/>
          </a:prstGeom>
          <a:noFill/>
          <a:ln>
            <a:noFill/>
          </a:ln>
        </p:spPr>
      </p:pic>
      <p:pic>
        <p:nvPicPr>
          <p:cNvPr id="1100" name="Google Shape;1100;p8">
            <a:hlinkClick action="ppaction://hlinksldjump" r:id="rId198"/>
          </p:cNvPr>
          <p:cNvPicPr preferRelativeResize="0"/>
          <p:nvPr/>
        </p:nvPicPr>
        <p:blipFill rotWithShape="1">
          <a:blip r:embed="rId89">
            <a:alphaModFix/>
          </a:blip>
          <a:srcRect b="0" l="0" r="0" t="0"/>
          <a:stretch/>
        </p:blipFill>
        <p:spPr>
          <a:xfrm>
            <a:off x="7668484" y="2332252"/>
            <a:ext cx="231775" cy="238125"/>
          </a:xfrm>
          <a:prstGeom prst="rect">
            <a:avLst/>
          </a:prstGeom>
          <a:noFill/>
          <a:ln>
            <a:noFill/>
          </a:ln>
        </p:spPr>
      </p:pic>
      <p:pic>
        <p:nvPicPr>
          <p:cNvPr id="1101" name="Google Shape;1101;p8">
            <a:hlinkClick action="ppaction://hlinksldjump" r:id="rId199"/>
          </p:cNvPr>
          <p:cNvPicPr preferRelativeResize="0"/>
          <p:nvPr/>
        </p:nvPicPr>
        <p:blipFill rotWithShape="1">
          <a:blip r:embed="rId94">
            <a:alphaModFix/>
          </a:blip>
          <a:srcRect b="0" l="0" r="0" t="0"/>
          <a:stretch/>
        </p:blipFill>
        <p:spPr>
          <a:xfrm>
            <a:off x="7464782" y="3835196"/>
            <a:ext cx="231775" cy="238125"/>
          </a:xfrm>
          <a:prstGeom prst="rect">
            <a:avLst/>
          </a:prstGeom>
          <a:noFill/>
          <a:ln>
            <a:noFill/>
          </a:ln>
        </p:spPr>
      </p:pic>
      <p:pic>
        <p:nvPicPr>
          <p:cNvPr id="1102" name="Google Shape;1102;p8">
            <a:hlinkClick action="ppaction://hlinksldjump" r:id="rId200"/>
          </p:cNvPr>
          <p:cNvPicPr preferRelativeResize="0"/>
          <p:nvPr/>
        </p:nvPicPr>
        <p:blipFill rotWithShape="1">
          <a:blip r:embed="rId76">
            <a:alphaModFix/>
          </a:blip>
          <a:srcRect b="0" l="0" r="0" t="0"/>
          <a:stretch/>
        </p:blipFill>
        <p:spPr>
          <a:xfrm>
            <a:off x="8419879" y="5015292"/>
            <a:ext cx="231775" cy="238125"/>
          </a:xfrm>
          <a:prstGeom prst="rect">
            <a:avLst/>
          </a:prstGeom>
          <a:noFill/>
          <a:ln>
            <a:noFill/>
          </a:ln>
        </p:spPr>
      </p:pic>
      <p:pic>
        <p:nvPicPr>
          <p:cNvPr id="1103" name="Google Shape;1103;p8">
            <a:hlinkClick action="ppaction://hlinksldjump" r:id="rId201"/>
          </p:cNvPr>
          <p:cNvPicPr preferRelativeResize="0"/>
          <p:nvPr/>
        </p:nvPicPr>
        <p:blipFill rotWithShape="1">
          <a:blip r:embed="rId89">
            <a:alphaModFix/>
          </a:blip>
          <a:srcRect b="0" l="0" r="0" t="0"/>
          <a:stretch/>
        </p:blipFill>
        <p:spPr>
          <a:xfrm>
            <a:off x="5440452" y="4199215"/>
            <a:ext cx="231775" cy="238125"/>
          </a:xfrm>
          <a:prstGeom prst="rect">
            <a:avLst/>
          </a:prstGeom>
          <a:noFill/>
          <a:ln>
            <a:noFill/>
          </a:ln>
        </p:spPr>
      </p:pic>
      <p:pic>
        <p:nvPicPr>
          <p:cNvPr id="1104" name="Google Shape;1104;p8">
            <a:hlinkClick action="ppaction://hlinksldjump" r:id="rId202"/>
          </p:cNvPr>
          <p:cNvPicPr preferRelativeResize="0"/>
          <p:nvPr/>
        </p:nvPicPr>
        <p:blipFill rotWithShape="1">
          <a:blip r:embed="rId52">
            <a:alphaModFix/>
          </a:blip>
          <a:srcRect b="0" l="0" r="0" t="0"/>
          <a:stretch/>
        </p:blipFill>
        <p:spPr>
          <a:xfrm>
            <a:off x="4899026" y="2117726"/>
            <a:ext cx="249237" cy="238125"/>
          </a:xfrm>
          <a:prstGeom prst="rect">
            <a:avLst/>
          </a:prstGeom>
          <a:noFill/>
          <a:ln>
            <a:noFill/>
          </a:ln>
        </p:spPr>
      </p:pic>
      <p:pic>
        <p:nvPicPr>
          <p:cNvPr id="1105" name="Google Shape;1105;p8">
            <a:hlinkClick action="ppaction://hlinksldjump" r:id="rId203"/>
          </p:cNvPr>
          <p:cNvPicPr preferRelativeResize="0"/>
          <p:nvPr/>
        </p:nvPicPr>
        <p:blipFill rotWithShape="1">
          <a:blip r:embed="rId48">
            <a:alphaModFix/>
          </a:blip>
          <a:srcRect b="0" l="0" r="0" t="0"/>
          <a:stretch/>
        </p:blipFill>
        <p:spPr>
          <a:xfrm>
            <a:off x="8284936" y="4768404"/>
            <a:ext cx="231775" cy="238125"/>
          </a:xfrm>
          <a:prstGeom prst="rect">
            <a:avLst/>
          </a:prstGeom>
          <a:noFill/>
          <a:ln>
            <a:noFill/>
          </a:ln>
        </p:spPr>
      </p:pic>
      <p:sp>
        <p:nvSpPr>
          <p:cNvPr id="1106" name="Google Shape;1106;p8">
            <a:hlinkClick action="ppaction://hlinksldjump" r:id="rId204"/>
          </p:cNvPr>
          <p:cNvSpPr/>
          <p:nvPr/>
        </p:nvSpPr>
        <p:spPr>
          <a:xfrm>
            <a:off x="5794178" y="3219571"/>
            <a:ext cx="179387" cy="177800"/>
          </a:xfrm>
          <a:prstGeom prst="star5">
            <a:avLst>
              <a:gd fmla="val 19098" name="adj"/>
              <a:gd fmla="val 105146" name="hf"/>
              <a:gd fmla="val 110557" name="vf"/>
            </a:avLst>
          </a:prstGeom>
          <a:solidFill>
            <a:srgbClr val="D99593"/>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07" name="Google Shape;1107;p8">
            <a:hlinkClick action="ppaction://hlinksldjump" r:id="rId205"/>
          </p:cNvPr>
          <p:cNvPicPr preferRelativeResize="0"/>
          <p:nvPr/>
        </p:nvPicPr>
        <p:blipFill rotWithShape="1">
          <a:blip r:embed="rId81">
            <a:alphaModFix/>
          </a:blip>
          <a:srcRect b="0" l="0" r="0" t="0"/>
          <a:stretch/>
        </p:blipFill>
        <p:spPr>
          <a:xfrm>
            <a:off x="7968328" y="3908956"/>
            <a:ext cx="231775" cy="238125"/>
          </a:xfrm>
          <a:prstGeom prst="rect">
            <a:avLst/>
          </a:prstGeom>
          <a:noFill/>
          <a:ln>
            <a:noFill/>
          </a:ln>
        </p:spPr>
      </p:pic>
      <p:sp>
        <p:nvSpPr>
          <p:cNvPr id="1108" name="Google Shape;1108;p8"/>
          <p:cNvSpPr txBox="1"/>
          <p:nvPr/>
        </p:nvSpPr>
        <p:spPr>
          <a:xfrm>
            <a:off x="1605950" y="6064250"/>
            <a:ext cx="9536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*Oklahoma is recognized as a top five state in the nation in creating a statewide HWC initiative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pic>
        <p:nvPicPr>
          <p:cNvPr id="1114" name="Google Shape;1114;p9"/>
          <p:cNvPicPr preferRelativeResize="0"/>
          <p:nvPr/>
        </p:nvPicPr>
        <p:blipFill rotWithShape="1">
          <a:blip r:embed="rId3">
            <a:alphaModFix/>
          </a:blip>
          <a:srcRect b="0" l="0" r="0" t="0"/>
          <a:stretch/>
        </p:blipFill>
        <p:spPr>
          <a:xfrm>
            <a:off x="3540951" y="2239850"/>
            <a:ext cx="7434126" cy="3883550"/>
          </a:xfrm>
          <a:prstGeom prst="rect">
            <a:avLst/>
          </a:prstGeom>
          <a:noFill/>
          <a:ln>
            <a:noFill/>
          </a:ln>
        </p:spPr>
      </p:pic>
      <p:sp>
        <p:nvSpPr>
          <p:cNvPr id="1115" name="Google Shape;1115;p9"/>
          <p:cNvSpPr txBox="1"/>
          <p:nvPr>
            <p:ph type="title"/>
          </p:nvPr>
        </p:nvSpPr>
        <p:spPr>
          <a:xfrm>
            <a:off x="597159" y="518161"/>
            <a:ext cx="11122090" cy="1721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70C0"/>
              </a:buClr>
              <a:buSzPct val="100000"/>
              <a:buFont typeface="Calibri"/>
              <a:buNone/>
            </a:pPr>
            <a:r>
              <a:rPr b="1" lang="en-US" sz="3600">
                <a:solidFill>
                  <a:srgbClr val="1155CC"/>
                </a:solidFill>
                <a:latin typeface="Calibri"/>
                <a:ea typeface="Calibri"/>
                <a:cs typeface="Calibri"/>
                <a:sym typeface="Calibri"/>
              </a:rPr>
              <a:t>Why is this important?</a:t>
            </a:r>
            <a:br>
              <a:rPr b="1" lang="en-US" sz="3600">
                <a:solidFill>
                  <a:srgbClr val="1155CC"/>
                </a:solidFill>
                <a:latin typeface="Calibri"/>
                <a:ea typeface="Calibri"/>
                <a:cs typeface="Calibri"/>
                <a:sym typeface="Calibri"/>
              </a:rPr>
            </a:br>
            <a:r>
              <a:rPr b="1" lang="en-US" sz="3600">
                <a:solidFill>
                  <a:srgbClr val="1155CC"/>
                </a:solidFill>
                <a:latin typeface="Calibri"/>
                <a:ea typeface="Calibri"/>
                <a:cs typeface="Calibri"/>
                <a:sym typeface="Calibri"/>
              </a:rPr>
              <a:t> Families across Oklahoma are experiencing multiple </a:t>
            </a:r>
            <a:r>
              <a:rPr lang="en-US" sz="3600">
                <a:solidFill>
                  <a:srgbClr val="1155CC"/>
                </a:solidFill>
                <a:latin typeface="Calibri"/>
                <a:ea typeface="Calibri"/>
                <a:cs typeface="Calibri"/>
                <a:sym typeface="Calibri"/>
              </a:rPr>
              <a:t>adversities</a:t>
            </a:r>
            <a:br>
              <a:rPr lang="en-US" sz="3600">
                <a:solidFill>
                  <a:srgbClr val="1155CC"/>
                </a:solidFill>
                <a:latin typeface="Calibri"/>
                <a:ea typeface="Calibri"/>
                <a:cs typeface="Calibri"/>
                <a:sym typeface="Calibri"/>
              </a:rPr>
            </a:br>
            <a:r>
              <a:rPr lang="en-US" sz="3600">
                <a:solidFill>
                  <a:srgbClr val="1155CC"/>
                </a:solidFill>
              </a:rPr>
              <a:t>O</a:t>
            </a:r>
            <a:r>
              <a:rPr lang="en-US" sz="3600">
                <a:solidFill>
                  <a:srgbClr val="1155CC"/>
                </a:solidFill>
                <a:latin typeface="Calibri"/>
                <a:ea typeface="Calibri"/>
                <a:cs typeface="Calibri"/>
                <a:sym typeface="Calibri"/>
              </a:rPr>
              <a:t>ne agency or organization </a:t>
            </a:r>
            <a:r>
              <a:rPr lang="en-US" sz="3600" u="sng">
                <a:solidFill>
                  <a:srgbClr val="1155CC"/>
                </a:solidFill>
                <a:latin typeface="Calibri"/>
                <a:ea typeface="Calibri"/>
                <a:cs typeface="Calibri"/>
                <a:sym typeface="Calibri"/>
              </a:rPr>
              <a:t>cannot</a:t>
            </a:r>
            <a:r>
              <a:rPr lang="en-US" sz="3600">
                <a:solidFill>
                  <a:srgbClr val="1155CC"/>
                </a:solidFill>
                <a:latin typeface="Calibri"/>
                <a:ea typeface="Calibri"/>
                <a:cs typeface="Calibri"/>
                <a:sym typeface="Calibri"/>
              </a:rPr>
              <a:t> “fix” this alone.</a:t>
            </a:r>
            <a:endParaRPr b="1" sz="3600">
              <a:solidFill>
                <a:srgbClr val="1155CC"/>
              </a:solidFill>
              <a:latin typeface="Calibri"/>
              <a:ea typeface="Calibri"/>
              <a:cs typeface="Calibri"/>
              <a:sym typeface="Calibri"/>
            </a:endParaRPr>
          </a:p>
        </p:txBody>
      </p:sp>
      <p:sp>
        <p:nvSpPr>
          <p:cNvPr id="1116" name="Google Shape;1116;p9"/>
          <p:cNvSpPr txBox="1"/>
          <p:nvPr/>
        </p:nvSpPr>
        <p:spPr>
          <a:xfrm>
            <a:off x="3166918" y="6310993"/>
            <a:ext cx="6319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Source: https://www.okintheknow.org/wellness-county-profiles/</a:t>
            </a:r>
            <a:endParaRPr b="0" i="0" sz="1400" u="none" cap="none" strike="noStrike">
              <a:solidFill>
                <a:srgbClr val="000000"/>
              </a:solidFill>
              <a:latin typeface="Arial"/>
              <a:ea typeface="Arial"/>
              <a:cs typeface="Arial"/>
              <a:sym typeface="Arial"/>
            </a:endParaRPr>
          </a:p>
        </p:txBody>
      </p:sp>
      <p:sp>
        <p:nvSpPr>
          <p:cNvPr id="1117" name="Google Shape;1117;p9"/>
          <p:cNvSpPr txBox="1"/>
          <p:nvPr>
            <p:ph idx="1" type="body"/>
          </p:nvPr>
        </p:nvSpPr>
        <p:spPr>
          <a:xfrm>
            <a:off x="7743901" y="2062805"/>
            <a:ext cx="3293100" cy="517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64277"/>
              </a:buClr>
              <a:buSzPts val="2000"/>
              <a:buNone/>
            </a:pPr>
            <a:r>
              <a:rPr lang="en-US" sz="2000"/>
              <a:t>Oklahoma Inequity Hot Spots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g2518c07b935_0_0"/>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descr="Image result for The Pair of ACEs tree" id="1125" name="Google Shape;1125;g2518c07b935_0_0"/>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6" name="Google Shape;1126;g2518c07b935_0_0"/>
          <p:cNvSpPr txBox="1"/>
          <p:nvPr/>
        </p:nvSpPr>
        <p:spPr>
          <a:xfrm>
            <a:off x="1308775" y="3792800"/>
            <a:ext cx="4047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a:solidFill>
                <a:srgbClr val="0070C0"/>
              </a:solidFill>
            </a:endParaRPr>
          </a:p>
        </p:txBody>
      </p:sp>
      <p:sp>
        <p:nvSpPr>
          <p:cNvPr id="1127" name="Google Shape;1127;g2518c07b935_0_0"/>
          <p:cNvSpPr txBox="1"/>
          <p:nvPr/>
        </p:nvSpPr>
        <p:spPr>
          <a:xfrm>
            <a:off x="1210700" y="2616700"/>
            <a:ext cx="4047000" cy="1708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b="1" lang="en-US" sz="2100">
                <a:solidFill>
                  <a:srgbClr val="0070C0"/>
                </a:solidFill>
                <a:highlight>
                  <a:srgbClr val="FFFFFF"/>
                </a:highlight>
                <a:latin typeface="Calibri"/>
                <a:ea typeface="Calibri"/>
                <a:cs typeface="Calibri"/>
                <a:sym typeface="Calibri"/>
              </a:rPr>
              <a:t>Learning about adversity and increasing empathy, increases opportunities for </a:t>
            </a:r>
            <a:r>
              <a:rPr b="1" lang="en-US" sz="2100">
                <a:solidFill>
                  <a:srgbClr val="0070C0"/>
                </a:solidFill>
                <a:highlight>
                  <a:srgbClr val="FFFFFF"/>
                </a:highlight>
                <a:latin typeface="Calibri"/>
                <a:ea typeface="Calibri"/>
                <a:cs typeface="Calibri"/>
                <a:sym typeface="Calibri"/>
              </a:rPr>
              <a:t>communities</a:t>
            </a:r>
            <a:r>
              <a:rPr b="1" lang="en-US" sz="2100">
                <a:solidFill>
                  <a:srgbClr val="0070C0"/>
                </a:solidFill>
                <a:highlight>
                  <a:srgbClr val="FFFFFF"/>
                </a:highlight>
                <a:latin typeface="Calibri"/>
                <a:ea typeface="Calibri"/>
                <a:cs typeface="Calibri"/>
                <a:sym typeface="Calibri"/>
              </a:rPr>
              <a:t> to connect children and families to resources as needed.</a:t>
            </a:r>
            <a:endParaRPr b="1" sz="2900">
              <a:solidFill>
                <a:srgbClr val="0070C0"/>
              </a:solidFill>
              <a:latin typeface="Calibri"/>
              <a:ea typeface="Calibri"/>
              <a:cs typeface="Calibri"/>
              <a:sym typeface="Calibri"/>
            </a:endParaRPr>
          </a:p>
        </p:txBody>
      </p:sp>
      <p:pic>
        <p:nvPicPr>
          <p:cNvPr id="1128" name="Google Shape;1128;g2518c07b935_0_0"/>
          <p:cNvPicPr preferRelativeResize="0"/>
          <p:nvPr/>
        </p:nvPicPr>
        <p:blipFill rotWithShape="1">
          <a:blip r:embed="rId3">
            <a:alphaModFix/>
          </a:blip>
          <a:srcRect b="0" l="-6089" r="6089" t="0"/>
          <a:stretch/>
        </p:blipFill>
        <p:spPr>
          <a:xfrm>
            <a:off x="5184075" y="609600"/>
            <a:ext cx="5638799" cy="56387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descr="Image result for The Pair of ACEs tree" id="1136" name="Google Shape;1136;p10"/>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Image result for The Pair of ACEs tree" id="1137" name="Google Shape;1137;p10"/>
          <p:cNvPicPr preferRelativeResize="0"/>
          <p:nvPr/>
        </p:nvPicPr>
        <p:blipFill rotWithShape="1">
          <a:blip r:embed="rId3">
            <a:alphaModFix/>
          </a:blip>
          <a:srcRect b="0" l="3495" r="3495" t="2519"/>
          <a:stretch/>
        </p:blipFill>
        <p:spPr>
          <a:xfrm>
            <a:off x="2185231" y="1050632"/>
            <a:ext cx="7943777" cy="4683135"/>
          </a:xfrm>
          <a:prstGeom prst="rect">
            <a:avLst/>
          </a:prstGeom>
          <a:noFill/>
          <a:ln>
            <a:noFill/>
          </a:ln>
        </p:spPr>
      </p:pic>
      <p:sp>
        <p:nvSpPr>
          <p:cNvPr id="1138" name="Google Shape;1138;p10"/>
          <p:cNvSpPr/>
          <p:nvPr/>
        </p:nvSpPr>
        <p:spPr>
          <a:xfrm>
            <a:off x="5875362" y="4104275"/>
            <a:ext cx="388961" cy="400110"/>
          </a:xfrm>
          <a:prstGeom prst="ellipse">
            <a:avLst/>
          </a:prstGeom>
          <a:solidFill>
            <a:srgbClr val="C0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39" name="Google Shape;1139;p10"/>
          <p:cNvSpPr/>
          <p:nvPr/>
        </p:nvSpPr>
        <p:spPr>
          <a:xfrm>
            <a:off x="2133601" y="5791201"/>
            <a:ext cx="236561" cy="232401"/>
          </a:xfrm>
          <a:prstGeom prst="ellipse">
            <a:avLst/>
          </a:prstGeom>
          <a:solidFill>
            <a:srgbClr val="C0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40" name="Google Shape;1140;p10"/>
          <p:cNvSpPr txBox="1"/>
          <p:nvPr/>
        </p:nvSpPr>
        <p:spPr>
          <a:xfrm>
            <a:off x="2438400" y="5733903"/>
            <a:ext cx="8098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 The seed of generational adversity is the prolonged activation of stress response systems in the absence of protective relationships; toxic stress; relational poverty.</a:t>
            </a:r>
            <a:endParaRPr b="1">
              <a:solidFill>
                <a:srgbClr val="0070C0"/>
              </a:solidFill>
            </a:endParaRPr>
          </a:p>
        </p:txBody>
      </p:sp>
      <p:sp>
        <p:nvSpPr>
          <p:cNvPr id="1141" name="Google Shape;1141;p10"/>
          <p:cNvSpPr txBox="1"/>
          <p:nvPr/>
        </p:nvSpPr>
        <p:spPr>
          <a:xfrm>
            <a:off x="1487325" y="574325"/>
            <a:ext cx="96609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1155CC"/>
                </a:solidFill>
                <a:latin typeface="Calibri"/>
                <a:ea typeface="Calibri"/>
                <a:cs typeface="Calibri"/>
                <a:sym typeface="Calibri"/>
              </a:rPr>
              <a:t>What is the root cause of generational adversities and health inequities?</a:t>
            </a:r>
            <a:endParaRPr sz="1800">
              <a:solidFill>
                <a:srgbClr val="1155C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pic>
        <p:nvPicPr>
          <p:cNvPr id="1148" name="Google Shape;1148;g221b45178ef_1_45"/>
          <p:cNvPicPr preferRelativeResize="0"/>
          <p:nvPr/>
        </p:nvPicPr>
        <p:blipFill>
          <a:blip r:embed="rId3">
            <a:alphaModFix/>
          </a:blip>
          <a:stretch>
            <a:fillRect/>
          </a:stretch>
        </p:blipFill>
        <p:spPr>
          <a:xfrm>
            <a:off x="1536400" y="518100"/>
            <a:ext cx="8846351" cy="5215799"/>
          </a:xfrm>
          <a:prstGeom prst="rect">
            <a:avLst/>
          </a:prstGeom>
          <a:noFill/>
          <a:ln>
            <a:noFill/>
          </a:ln>
        </p:spPr>
      </p:pic>
      <p:sp>
        <p:nvSpPr>
          <p:cNvPr id="1149" name="Google Shape;1149;g221b45178ef_1_45"/>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descr="Image result for The Pair of ACEs tree" id="1150" name="Google Shape;1150;g221b45178ef_1_45"/>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1" name="Google Shape;1151;g221b45178ef_1_45"/>
          <p:cNvSpPr/>
          <p:nvPr/>
        </p:nvSpPr>
        <p:spPr>
          <a:xfrm>
            <a:off x="3940237" y="4061950"/>
            <a:ext cx="389100" cy="400200"/>
          </a:xfrm>
          <a:prstGeom prst="ellipse">
            <a:avLst/>
          </a:prstGeom>
          <a:solidFill>
            <a:srgbClr val="C0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2" name="Google Shape;1152;g221b45178ef_1_45"/>
          <p:cNvSpPr/>
          <p:nvPr/>
        </p:nvSpPr>
        <p:spPr>
          <a:xfrm>
            <a:off x="2133601" y="5791201"/>
            <a:ext cx="236700" cy="232500"/>
          </a:xfrm>
          <a:prstGeom prst="ellipse">
            <a:avLst/>
          </a:prstGeom>
          <a:solidFill>
            <a:srgbClr val="C0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3" name="Google Shape;1153;g221b45178ef_1_45"/>
          <p:cNvSpPr txBox="1"/>
          <p:nvPr/>
        </p:nvSpPr>
        <p:spPr>
          <a:xfrm>
            <a:off x="2438400" y="5733903"/>
            <a:ext cx="8098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 The seed of generational adversity is the prolonged activation of stress response systems in the absence of protective relationships; toxic stress; relational poverty.</a:t>
            </a:r>
            <a:endParaRPr b="1">
              <a:solidFill>
                <a:srgbClr val="0070C0"/>
              </a:solidFill>
            </a:endParaRPr>
          </a:p>
        </p:txBody>
      </p:sp>
      <p:sp>
        <p:nvSpPr>
          <p:cNvPr id="1154" name="Google Shape;1154;g221b45178ef_1_45"/>
          <p:cNvSpPr txBox="1"/>
          <p:nvPr/>
        </p:nvSpPr>
        <p:spPr>
          <a:xfrm>
            <a:off x="671475" y="1971600"/>
            <a:ext cx="2139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1155CC"/>
              </a:solidFill>
            </a:endParaRPr>
          </a:p>
        </p:txBody>
      </p:sp>
      <p:sp>
        <p:nvSpPr>
          <p:cNvPr id="1155" name="Google Shape;1155;g221b45178ef_1_45"/>
          <p:cNvSpPr txBox="1"/>
          <p:nvPr/>
        </p:nvSpPr>
        <p:spPr>
          <a:xfrm>
            <a:off x="2833375" y="6457800"/>
            <a:ext cx="616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Source: https://www.pacesconnection.com/ws/Handouts_3RealmsACEs_EN.pdf</a:t>
            </a: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pic>
        <p:nvPicPr>
          <p:cNvPr id="1162" name="Google Shape;1162;g221b45178ef_1_59"/>
          <p:cNvPicPr preferRelativeResize="0"/>
          <p:nvPr/>
        </p:nvPicPr>
        <p:blipFill>
          <a:blip r:embed="rId3">
            <a:alphaModFix/>
          </a:blip>
          <a:stretch>
            <a:fillRect/>
          </a:stretch>
        </p:blipFill>
        <p:spPr>
          <a:xfrm>
            <a:off x="6717350" y="461800"/>
            <a:ext cx="4865149" cy="5987876"/>
          </a:xfrm>
          <a:prstGeom prst="rect">
            <a:avLst/>
          </a:prstGeom>
          <a:noFill/>
          <a:ln>
            <a:noFill/>
          </a:ln>
        </p:spPr>
      </p:pic>
      <p:sp>
        <p:nvSpPr>
          <p:cNvPr id="1163" name="Google Shape;1163;g221b45178ef_1_59"/>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descr="Image result for The Pair of ACEs tree" id="1164" name="Google Shape;1164;g221b45178ef_1_59"/>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5" name="Google Shape;1165;g221b45178ef_1_59"/>
          <p:cNvSpPr/>
          <p:nvPr/>
        </p:nvSpPr>
        <p:spPr>
          <a:xfrm>
            <a:off x="8997525" y="4173025"/>
            <a:ext cx="236700" cy="232500"/>
          </a:xfrm>
          <a:prstGeom prst="ellipse">
            <a:avLst/>
          </a:prstGeom>
          <a:solidFill>
            <a:srgbClr val="C0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6" name="Google Shape;1166;g221b45178ef_1_59"/>
          <p:cNvSpPr txBox="1"/>
          <p:nvPr/>
        </p:nvSpPr>
        <p:spPr>
          <a:xfrm>
            <a:off x="1639950" y="4694700"/>
            <a:ext cx="44346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70C0"/>
                </a:solidFill>
                <a:latin typeface="Calibri"/>
                <a:ea typeface="Calibri"/>
                <a:cs typeface="Calibri"/>
                <a:sym typeface="Calibri"/>
              </a:rPr>
              <a:t>= The seed of generational strength is the reduction of the stress response systems through protective relationships; buffering supports; relational health </a:t>
            </a:r>
            <a:endParaRPr b="1">
              <a:solidFill>
                <a:srgbClr val="0070C0"/>
              </a:solidFill>
            </a:endParaRPr>
          </a:p>
        </p:txBody>
      </p:sp>
      <p:sp>
        <p:nvSpPr>
          <p:cNvPr id="1167" name="Google Shape;1167;g221b45178ef_1_59"/>
          <p:cNvSpPr txBox="1"/>
          <p:nvPr/>
        </p:nvSpPr>
        <p:spPr>
          <a:xfrm>
            <a:off x="1078500" y="889325"/>
            <a:ext cx="5355300" cy="3324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100">
                <a:solidFill>
                  <a:srgbClr val="636363"/>
                </a:solidFill>
                <a:highlight>
                  <a:srgbClr val="FFFFFF"/>
                </a:highlight>
              </a:rPr>
              <a:t>Adversity consists of a wide range of experiences or conditions that threaten the health and well-being of children, families, and communities. </a:t>
            </a:r>
            <a:endParaRPr sz="2100">
              <a:solidFill>
                <a:srgbClr val="636363"/>
              </a:solidFill>
              <a:highlight>
                <a:srgbClr val="FFFFFF"/>
              </a:highlight>
            </a:endParaRPr>
          </a:p>
          <a:p>
            <a:pPr indent="0" lvl="0" marL="0" rtl="0" algn="l">
              <a:spcBef>
                <a:spcPts val="0"/>
              </a:spcBef>
              <a:spcAft>
                <a:spcPts val="0"/>
              </a:spcAft>
              <a:buNone/>
            </a:pPr>
            <a:r>
              <a:t/>
            </a:r>
            <a:endParaRPr sz="2100">
              <a:solidFill>
                <a:srgbClr val="636363"/>
              </a:solidFill>
              <a:highlight>
                <a:srgbClr val="FFFFFF"/>
              </a:highlight>
            </a:endParaRPr>
          </a:p>
          <a:p>
            <a:pPr indent="0" lvl="0" marL="0" rtl="0" algn="l">
              <a:spcBef>
                <a:spcPts val="0"/>
              </a:spcBef>
              <a:spcAft>
                <a:spcPts val="0"/>
              </a:spcAft>
              <a:buClr>
                <a:schemeClr val="dk1"/>
              </a:buClr>
              <a:buFont typeface="Arial"/>
              <a:buNone/>
            </a:pPr>
            <a:r>
              <a:rPr lang="en-US" sz="2100">
                <a:solidFill>
                  <a:srgbClr val="636363"/>
                </a:solidFill>
                <a:highlight>
                  <a:srgbClr val="FFFFFF"/>
                </a:highlight>
              </a:rPr>
              <a:t>Like resilience, adversity occurs </a:t>
            </a:r>
            <a:r>
              <a:rPr b="1" lang="en-US" sz="2100">
                <a:solidFill>
                  <a:srgbClr val="636363"/>
                </a:solidFill>
                <a:highlight>
                  <a:srgbClr val="FFFFFF"/>
                </a:highlight>
              </a:rPr>
              <a:t>across all levels of the social-ecological model</a:t>
            </a:r>
            <a:r>
              <a:rPr lang="en-US" sz="2100">
                <a:solidFill>
                  <a:srgbClr val="636363"/>
                </a:solidFill>
                <a:highlight>
                  <a:srgbClr val="FFFFFF"/>
                </a:highlight>
              </a:rPr>
              <a:t>. The understanding of adversity and its impacts on health and well-being continue to grow.</a:t>
            </a:r>
            <a:endParaRPr sz="2900">
              <a:solidFill>
                <a:srgbClr val="1155CC"/>
              </a:solidFill>
            </a:endParaRPr>
          </a:p>
        </p:txBody>
      </p:sp>
      <p:sp>
        <p:nvSpPr>
          <p:cNvPr id="1168" name="Google Shape;1168;g221b45178ef_1_59"/>
          <p:cNvSpPr txBox="1"/>
          <p:nvPr/>
        </p:nvSpPr>
        <p:spPr>
          <a:xfrm>
            <a:off x="1934800" y="6499425"/>
            <a:ext cx="801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Source: https://www.smartstart.org/resilience-intro/resilience-home/</a:t>
            </a:r>
            <a:endParaRPr>
              <a:latin typeface="Calibri"/>
              <a:ea typeface="Calibri"/>
              <a:cs typeface="Calibri"/>
              <a:sym typeface="Calibri"/>
            </a:endParaRPr>
          </a:p>
        </p:txBody>
      </p:sp>
      <p:sp>
        <p:nvSpPr>
          <p:cNvPr id="1169" name="Google Shape;1169;g221b45178ef_1_59"/>
          <p:cNvSpPr/>
          <p:nvPr/>
        </p:nvSpPr>
        <p:spPr>
          <a:xfrm>
            <a:off x="1140575" y="4694700"/>
            <a:ext cx="460500" cy="437100"/>
          </a:xfrm>
          <a:prstGeom prst="ellipse">
            <a:avLst/>
          </a:prstGeom>
          <a:solidFill>
            <a:srgbClr val="0099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1"/>
          <p:cNvSpPr txBox="1"/>
          <p:nvPr/>
        </p:nvSpPr>
        <p:spPr>
          <a:xfrm>
            <a:off x="746851" y="4637500"/>
            <a:ext cx="2753400" cy="1477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p:txBody>
      </p:sp>
      <p:sp>
        <p:nvSpPr>
          <p:cNvPr id="1176" name="Google Shape;1176;p11"/>
          <p:cNvSpPr txBox="1"/>
          <p:nvPr/>
        </p:nvSpPr>
        <p:spPr>
          <a:xfrm>
            <a:off x="8824042" y="4639551"/>
            <a:ext cx="2502720" cy="150758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7" name="Google Shape;1177;p11"/>
          <p:cNvSpPr txBox="1"/>
          <p:nvPr/>
        </p:nvSpPr>
        <p:spPr>
          <a:xfrm>
            <a:off x="855100" y="730525"/>
            <a:ext cx="105852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rgbClr val="1155CC"/>
                </a:solidFill>
              </a:rPr>
              <a:t>Partner Resource Sharing: Building Self-Healing Communities </a:t>
            </a:r>
            <a:br>
              <a:rPr b="1" lang="en-US" sz="2400">
                <a:solidFill>
                  <a:srgbClr val="1155CC"/>
                </a:solidFill>
              </a:rPr>
            </a:br>
            <a:r>
              <a:rPr b="1" lang="en-US" sz="2400">
                <a:solidFill>
                  <a:srgbClr val="1155CC"/>
                </a:solidFill>
              </a:rPr>
              <a:t>Free Resilience Film Screening &amp; N.E.A.R. Science Training</a:t>
            </a:r>
            <a:endParaRPr>
              <a:solidFill>
                <a:srgbClr val="1155CC"/>
              </a:solidFill>
            </a:endParaRPr>
          </a:p>
        </p:txBody>
      </p:sp>
      <p:pic>
        <p:nvPicPr>
          <p:cNvPr id="1178" name="Google Shape;1178;p11"/>
          <p:cNvPicPr preferRelativeResize="0"/>
          <p:nvPr/>
        </p:nvPicPr>
        <p:blipFill rotWithShape="1">
          <a:blip r:embed="rId3">
            <a:alphaModFix/>
          </a:blip>
          <a:srcRect b="0" l="0" r="13382" t="0"/>
          <a:stretch/>
        </p:blipFill>
        <p:spPr>
          <a:xfrm>
            <a:off x="5465000" y="1616474"/>
            <a:ext cx="5608250" cy="3608675"/>
          </a:xfrm>
          <a:prstGeom prst="rect">
            <a:avLst/>
          </a:prstGeom>
          <a:noFill/>
          <a:ln>
            <a:noFill/>
          </a:ln>
        </p:spPr>
      </p:pic>
      <p:sp>
        <p:nvSpPr>
          <p:cNvPr id="1179" name="Google Shape;1179;p11"/>
          <p:cNvSpPr txBox="1"/>
          <p:nvPr/>
        </p:nvSpPr>
        <p:spPr>
          <a:xfrm>
            <a:off x="4662225" y="5280100"/>
            <a:ext cx="6851700" cy="831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1155CC"/>
                </a:solidFill>
                <a:latin typeface="Calibri"/>
                <a:ea typeface="Calibri"/>
                <a:cs typeface="Calibri"/>
                <a:sym typeface="Calibri"/>
              </a:rPr>
              <a:t>Website</a:t>
            </a:r>
            <a:r>
              <a:rPr lang="en-US">
                <a:latin typeface="Calibri"/>
                <a:ea typeface="Calibri"/>
                <a:cs typeface="Calibri"/>
                <a:sym typeface="Calibri"/>
              </a:rPr>
              <a:t>: </a:t>
            </a:r>
            <a:r>
              <a:rPr lang="en-US" u="sng">
                <a:solidFill>
                  <a:schemeClr val="hlink"/>
                </a:solidFill>
                <a:latin typeface="Calibri"/>
                <a:ea typeface="Calibri"/>
                <a:cs typeface="Calibri"/>
                <a:sym typeface="Calibri"/>
                <a:hlinkClick r:id="rId4"/>
              </a:rPr>
              <a:t>https://www.pacesconnection.com/g/raising-resilient-oklahomans</a:t>
            </a:r>
            <a:endParaRPr>
              <a:latin typeface="Calibri"/>
              <a:ea typeface="Calibri"/>
              <a:cs typeface="Calibri"/>
              <a:sym typeface="Calibri"/>
            </a:endParaRPr>
          </a:p>
          <a:p>
            <a:pPr indent="0" lvl="0" marL="0" rtl="0" algn="l">
              <a:spcBef>
                <a:spcPts val="0"/>
              </a:spcBef>
              <a:spcAft>
                <a:spcPts val="0"/>
              </a:spcAft>
              <a:buNone/>
            </a:pPr>
            <a:r>
              <a:rPr b="1" lang="en-US">
                <a:solidFill>
                  <a:srgbClr val="1155CC"/>
                </a:solidFill>
                <a:latin typeface="Calibri"/>
                <a:ea typeface="Calibri"/>
                <a:cs typeface="Calibri"/>
                <a:sym typeface="Calibri"/>
              </a:rPr>
              <a:t>Email to request free Resilience Film or </a:t>
            </a:r>
            <a:r>
              <a:rPr b="1" lang="en-US">
                <a:solidFill>
                  <a:srgbClr val="1155CC"/>
                </a:solidFill>
                <a:latin typeface="Calibri"/>
                <a:ea typeface="Calibri"/>
                <a:cs typeface="Calibri"/>
                <a:sym typeface="Calibri"/>
              </a:rPr>
              <a:t>NEAR Science training</a:t>
            </a:r>
            <a:r>
              <a:rPr lang="en-US">
                <a:latin typeface="Calibri"/>
                <a:ea typeface="Calibri"/>
                <a:cs typeface="Calibri"/>
                <a:sym typeface="Calibri"/>
              </a:rPr>
              <a:t>: </a:t>
            </a:r>
            <a:r>
              <a:rPr lang="en-US" u="sng">
                <a:solidFill>
                  <a:schemeClr val="hlink"/>
                </a:solidFill>
                <a:latin typeface="Calibri"/>
                <a:ea typeface="Calibri"/>
                <a:cs typeface="Calibri"/>
                <a:sym typeface="Calibri"/>
                <a:hlinkClick r:id="rId5"/>
              </a:rPr>
              <a:t>nearok@okstate.edu</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Monthly </a:t>
            </a:r>
            <a:r>
              <a:rPr lang="en-US">
                <a:latin typeface="Calibri"/>
                <a:ea typeface="Calibri"/>
                <a:cs typeface="Calibri"/>
                <a:sym typeface="Calibri"/>
              </a:rPr>
              <a:t>virtual</a:t>
            </a:r>
            <a:r>
              <a:rPr lang="en-US">
                <a:latin typeface="Calibri"/>
                <a:ea typeface="Calibri"/>
                <a:cs typeface="Calibri"/>
                <a:sym typeface="Calibri"/>
              </a:rPr>
              <a:t> meetings - 4th Thursdays at 10am - </a:t>
            </a:r>
            <a:r>
              <a:rPr lang="en-US" u="sng">
                <a:solidFill>
                  <a:schemeClr val="hlink"/>
                </a:solidFill>
                <a:latin typeface="Calibri"/>
                <a:ea typeface="Calibri"/>
                <a:cs typeface="Calibri"/>
                <a:sym typeface="Calibri"/>
                <a:hlinkClick r:id="rId6"/>
              </a:rPr>
              <a:t>Register Here</a:t>
            </a:r>
            <a:r>
              <a:rPr lang="en-US">
                <a:latin typeface="Calibri"/>
                <a:ea typeface="Calibri"/>
                <a:cs typeface="Calibri"/>
                <a:sym typeface="Calibri"/>
              </a:rPr>
              <a:t> for zoom link</a:t>
            </a:r>
            <a:endParaRPr>
              <a:latin typeface="Calibri"/>
              <a:ea typeface="Calibri"/>
              <a:cs typeface="Calibri"/>
              <a:sym typeface="Calibri"/>
            </a:endParaRPr>
          </a:p>
        </p:txBody>
      </p:sp>
      <p:pic>
        <p:nvPicPr>
          <p:cNvPr id="1180" name="Google Shape;1180;p11"/>
          <p:cNvPicPr preferRelativeResize="0"/>
          <p:nvPr/>
        </p:nvPicPr>
        <p:blipFill>
          <a:blip r:embed="rId7">
            <a:alphaModFix/>
          </a:blip>
          <a:stretch>
            <a:fillRect/>
          </a:stretch>
        </p:blipFill>
        <p:spPr>
          <a:xfrm>
            <a:off x="3750022" y="3308050"/>
            <a:ext cx="1703225" cy="1331500"/>
          </a:xfrm>
          <a:prstGeom prst="rect">
            <a:avLst/>
          </a:prstGeom>
          <a:noFill/>
          <a:ln>
            <a:noFill/>
          </a:ln>
        </p:spPr>
      </p:pic>
      <p:pic>
        <p:nvPicPr>
          <p:cNvPr id="1181" name="Google Shape;1181;p11"/>
          <p:cNvPicPr preferRelativeResize="0"/>
          <p:nvPr/>
        </p:nvPicPr>
        <p:blipFill>
          <a:blip r:embed="rId8">
            <a:alphaModFix/>
          </a:blip>
          <a:stretch>
            <a:fillRect/>
          </a:stretch>
        </p:blipFill>
        <p:spPr>
          <a:xfrm>
            <a:off x="746850" y="1788475"/>
            <a:ext cx="2969097" cy="38448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5"/>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Font typeface="Calibri"/>
              <a:buNone/>
            </a:pPr>
            <a:r>
              <a:rPr i="1" lang="en-US" sz="1600"/>
              <a:t> </a:t>
            </a:r>
            <a:endParaRPr/>
          </a:p>
        </p:txBody>
      </p:sp>
      <p:sp>
        <p:nvSpPr>
          <p:cNvPr id="617" name="Google Shape;617;p5"/>
          <p:cNvSpPr txBox="1"/>
          <p:nvPr>
            <p:ph idx="2" type="body"/>
          </p:nvPr>
        </p:nvSpPr>
        <p:spPr>
          <a:xfrm>
            <a:off x="799193" y="2290295"/>
            <a:ext cx="4802053" cy="56289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spcBef>
                <a:spcPts val="0"/>
              </a:spcBef>
              <a:spcAft>
                <a:spcPts val="0"/>
              </a:spcAft>
              <a:buClr>
                <a:srgbClr val="0070C0"/>
              </a:buClr>
              <a:buSzPct val="100000"/>
              <a:buNone/>
            </a:pPr>
            <a:r>
              <a:rPr b="1" lang="en-US" sz="3200">
                <a:solidFill>
                  <a:srgbClr val="0070C0"/>
                </a:solidFill>
              </a:rPr>
              <a:t>Interagency Planning Committee:</a:t>
            </a:r>
            <a:endParaRPr/>
          </a:p>
        </p:txBody>
      </p:sp>
      <p:sp>
        <p:nvSpPr>
          <p:cNvPr id="618" name="Google Shape;618;p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descr="Graphical user interface, application&#10;&#10;Description automatically generated" id="619" name="Google Shape;619;p5"/>
          <p:cNvPicPr preferRelativeResize="0"/>
          <p:nvPr/>
        </p:nvPicPr>
        <p:blipFill rotWithShape="1">
          <a:blip r:embed="rId3">
            <a:alphaModFix/>
          </a:blip>
          <a:srcRect b="44273" l="2305" r="0" t="13124"/>
          <a:stretch/>
        </p:blipFill>
        <p:spPr>
          <a:xfrm>
            <a:off x="599709" y="2853187"/>
            <a:ext cx="5970337" cy="3348452"/>
          </a:xfrm>
          <a:prstGeom prst="rect">
            <a:avLst/>
          </a:prstGeom>
          <a:noFill/>
          <a:ln>
            <a:noFill/>
          </a:ln>
        </p:spPr>
      </p:pic>
      <p:pic>
        <p:nvPicPr>
          <p:cNvPr descr="Graphical user interface, application&#10;&#10;Description automatically generated" id="620" name="Google Shape;620;p5"/>
          <p:cNvPicPr preferRelativeResize="0"/>
          <p:nvPr>
            <p:ph idx="1" type="body"/>
          </p:nvPr>
        </p:nvPicPr>
        <p:blipFill rotWithShape="1">
          <a:blip r:embed="rId3">
            <a:alphaModFix/>
          </a:blip>
          <a:srcRect b="0" l="0" r="0" t="56156"/>
          <a:stretch/>
        </p:blipFill>
        <p:spPr>
          <a:xfrm>
            <a:off x="6333169" y="2146852"/>
            <a:ext cx="5259122" cy="3203964"/>
          </a:xfrm>
          <a:prstGeom prst="rect">
            <a:avLst/>
          </a:prstGeom>
          <a:noFill/>
          <a:ln>
            <a:noFill/>
          </a:ln>
        </p:spPr>
      </p:pic>
      <p:pic>
        <p:nvPicPr>
          <p:cNvPr id="621" name="Google Shape;621;p5"/>
          <p:cNvPicPr preferRelativeResize="0"/>
          <p:nvPr/>
        </p:nvPicPr>
        <p:blipFill rotWithShape="1">
          <a:blip r:embed="rId4">
            <a:alphaModFix/>
          </a:blip>
          <a:srcRect b="0" l="0" r="0" t="0"/>
          <a:stretch/>
        </p:blipFill>
        <p:spPr>
          <a:xfrm>
            <a:off x="1433619" y="539611"/>
            <a:ext cx="9324762" cy="1790977"/>
          </a:xfrm>
          <a:prstGeom prst="rect">
            <a:avLst/>
          </a:prstGeom>
          <a:noFill/>
          <a:ln>
            <a:noFill/>
          </a:ln>
        </p:spPr>
      </p:pic>
      <p:sp>
        <p:nvSpPr>
          <p:cNvPr id="622" name="Google Shape;622;p5"/>
          <p:cNvSpPr txBox="1"/>
          <p:nvPr/>
        </p:nvSpPr>
        <p:spPr>
          <a:xfrm>
            <a:off x="2134789" y="2769834"/>
            <a:ext cx="2889972" cy="17755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23" name="Google Shape;623;p5"/>
          <p:cNvPicPr preferRelativeResize="0"/>
          <p:nvPr/>
        </p:nvPicPr>
        <p:blipFill rotWithShape="1">
          <a:blip r:embed="rId5">
            <a:alphaModFix/>
          </a:blip>
          <a:srcRect b="0" l="0" r="0" t="0"/>
          <a:stretch/>
        </p:blipFill>
        <p:spPr>
          <a:xfrm>
            <a:off x="9073725" y="5427025"/>
            <a:ext cx="2508675" cy="668975"/>
          </a:xfrm>
          <a:prstGeom prst="rect">
            <a:avLst/>
          </a:prstGeom>
          <a:noFill/>
          <a:ln>
            <a:noFill/>
          </a:ln>
        </p:spPr>
      </p:pic>
      <p:sp>
        <p:nvSpPr>
          <p:cNvPr id="624" name="Google Shape;624;p5"/>
          <p:cNvSpPr txBox="1"/>
          <p:nvPr/>
        </p:nvSpPr>
        <p:spPr>
          <a:xfrm>
            <a:off x="6905075" y="5338425"/>
            <a:ext cx="2270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Calibri"/>
                <a:ea typeface="Calibri"/>
                <a:cs typeface="Calibri"/>
                <a:sym typeface="Calibri"/>
              </a:rPr>
              <a:t>Gary Shelton, Keith Stewart</a:t>
            </a:r>
            <a:endParaRPr sz="1000">
              <a:latin typeface="Calibri"/>
              <a:ea typeface="Calibri"/>
              <a:cs typeface="Calibri"/>
              <a:sym typeface="Calibri"/>
            </a:endParaRPr>
          </a:p>
          <a:p>
            <a:pPr indent="0" lvl="0" marL="0" rtl="0" algn="ctr">
              <a:spcBef>
                <a:spcPts val="0"/>
              </a:spcBef>
              <a:spcAft>
                <a:spcPts val="0"/>
              </a:spcAft>
              <a:buNone/>
            </a:pPr>
            <a:r>
              <a:rPr lang="en-US" sz="1000">
                <a:latin typeface="Calibri"/>
                <a:ea typeface="Calibri"/>
                <a:cs typeface="Calibri"/>
                <a:sym typeface="Calibri"/>
              </a:rPr>
              <a:t>Oklahoma School Security Institute</a:t>
            </a:r>
            <a:endParaRPr sz="1000">
              <a:latin typeface="Calibri"/>
              <a:ea typeface="Calibri"/>
              <a:cs typeface="Calibri"/>
              <a:sym typeface="Calibri"/>
            </a:endParaRPr>
          </a:p>
        </p:txBody>
      </p:sp>
      <p:sp>
        <p:nvSpPr>
          <p:cNvPr id="625" name="Google Shape;625;p5"/>
          <p:cNvSpPr txBox="1"/>
          <p:nvPr/>
        </p:nvSpPr>
        <p:spPr>
          <a:xfrm>
            <a:off x="6333175" y="5221650"/>
            <a:ext cx="51681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latin typeface="Calibri"/>
              <a:ea typeface="Calibri"/>
              <a:cs typeface="Calibri"/>
              <a:sym typeface="Calibri"/>
            </a:endParaRPr>
          </a:p>
        </p:txBody>
      </p:sp>
      <p:pic>
        <p:nvPicPr>
          <p:cNvPr id="626" name="Google Shape;626;p5"/>
          <p:cNvPicPr preferRelativeResize="0"/>
          <p:nvPr/>
        </p:nvPicPr>
        <p:blipFill>
          <a:blip r:embed="rId6">
            <a:alphaModFix/>
          </a:blip>
          <a:stretch>
            <a:fillRect/>
          </a:stretch>
        </p:blipFill>
        <p:spPr>
          <a:xfrm>
            <a:off x="6493850" y="4225850"/>
            <a:ext cx="1263974" cy="1215100"/>
          </a:xfrm>
          <a:prstGeom prst="rect">
            <a:avLst/>
          </a:prstGeom>
          <a:noFill/>
          <a:ln>
            <a:noFill/>
          </a:ln>
        </p:spPr>
      </p:pic>
      <p:pic>
        <p:nvPicPr>
          <p:cNvPr id="627" name="Google Shape;627;p5"/>
          <p:cNvPicPr preferRelativeResize="0"/>
          <p:nvPr/>
        </p:nvPicPr>
        <p:blipFill>
          <a:blip r:embed="rId7">
            <a:alphaModFix/>
          </a:blip>
          <a:stretch>
            <a:fillRect/>
          </a:stretch>
        </p:blipFill>
        <p:spPr>
          <a:xfrm>
            <a:off x="9011150" y="5398150"/>
            <a:ext cx="2581150" cy="726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41"/>
          <p:cNvSpPr txBox="1"/>
          <p:nvPr/>
        </p:nvSpPr>
        <p:spPr>
          <a:xfrm>
            <a:off x="921275" y="927475"/>
            <a:ext cx="10132200" cy="5232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2800" u="none" cap="none" strike="noStrike">
                <a:solidFill>
                  <a:srgbClr val="1155CC"/>
                </a:solidFill>
                <a:latin typeface="Gill Sans"/>
                <a:ea typeface="Gill Sans"/>
                <a:cs typeface="Gill Sans"/>
                <a:sym typeface="Gill Sans"/>
              </a:rPr>
              <a:t>Buffering Supports turn Toxic Stress to Tolerable Stress</a:t>
            </a:r>
            <a:endParaRPr b="0" i="0" sz="1200" u="none" cap="none" strike="noStrike">
              <a:solidFill>
                <a:srgbClr val="1155CC"/>
              </a:solidFill>
              <a:latin typeface="Arial"/>
              <a:ea typeface="Arial"/>
              <a:cs typeface="Arial"/>
              <a:sym typeface="Arial"/>
            </a:endParaRPr>
          </a:p>
        </p:txBody>
      </p:sp>
      <p:pic>
        <p:nvPicPr>
          <p:cNvPr id="1187" name="Google Shape;1187;p41"/>
          <p:cNvPicPr preferRelativeResize="0"/>
          <p:nvPr/>
        </p:nvPicPr>
        <p:blipFill rotWithShape="1">
          <a:blip r:embed="rId3">
            <a:alphaModFix/>
          </a:blip>
          <a:srcRect b="0" l="0" r="0" t="0"/>
          <a:stretch/>
        </p:blipFill>
        <p:spPr>
          <a:xfrm>
            <a:off x="921275" y="1837650"/>
            <a:ext cx="4307849" cy="3437625"/>
          </a:xfrm>
          <a:prstGeom prst="rect">
            <a:avLst/>
          </a:prstGeom>
          <a:noFill/>
          <a:ln>
            <a:noFill/>
          </a:ln>
        </p:spPr>
      </p:pic>
      <p:sp>
        <p:nvSpPr>
          <p:cNvPr id="1188" name="Google Shape;1188;p41"/>
          <p:cNvSpPr txBox="1"/>
          <p:nvPr/>
        </p:nvSpPr>
        <p:spPr>
          <a:xfrm>
            <a:off x="921279" y="5275283"/>
            <a:ext cx="4928700" cy="831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t/>
            </a:r>
            <a:endParaRPr i="1"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rgbClr val="000000"/>
                </a:solidFill>
                <a:latin typeface="Calibri"/>
                <a:ea typeface="Calibri"/>
                <a:cs typeface="Calibri"/>
                <a:sym typeface="Calibri"/>
              </a:rPr>
              <a:t>Source: Harvard’s Center on the Developing Child</a:t>
            </a:r>
            <a:endParaRPr b="0" i="1"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i="1" sz="1600">
              <a:latin typeface="Calibri"/>
              <a:ea typeface="Calibri"/>
              <a:cs typeface="Calibri"/>
              <a:sym typeface="Calibri"/>
            </a:endParaRPr>
          </a:p>
        </p:txBody>
      </p:sp>
      <p:pic>
        <p:nvPicPr>
          <p:cNvPr id="1189" name="Google Shape;1189;p41"/>
          <p:cNvPicPr preferRelativeResize="0"/>
          <p:nvPr/>
        </p:nvPicPr>
        <p:blipFill>
          <a:blip r:embed="rId4">
            <a:alphaModFix/>
          </a:blip>
          <a:stretch>
            <a:fillRect/>
          </a:stretch>
        </p:blipFill>
        <p:spPr>
          <a:xfrm>
            <a:off x="5209125" y="1481575"/>
            <a:ext cx="6305250" cy="4733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pic>
        <p:nvPicPr>
          <p:cNvPr id="1194" name="Google Shape;1194;g221b45178ef_1_21"/>
          <p:cNvPicPr preferRelativeResize="0"/>
          <p:nvPr/>
        </p:nvPicPr>
        <p:blipFill rotWithShape="1">
          <a:blip r:embed="rId3">
            <a:alphaModFix/>
          </a:blip>
          <a:srcRect b="0" l="0" r="0" t="0"/>
          <a:stretch/>
        </p:blipFill>
        <p:spPr>
          <a:xfrm>
            <a:off x="4492675" y="615500"/>
            <a:ext cx="7016979" cy="5599499"/>
          </a:xfrm>
          <a:prstGeom prst="rect">
            <a:avLst/>
          </a:prstGeom>
          <a:noFill/>
          <a:ln>
            <a:noFill/>
          </a:ln>
        </p:spPr>
      </p:pic>
      <p:sp>
        <p:nvSpPr>
          <p:cNvPr id="1195" name="Google Shape;1195;g221b45178ef_1_21"/>
          <p:cNvSpPr txBox="1"/>
          <p:nvPr/>
        </p:nvSpPr>
        <p:spPr>
          <a:xfrm>
            <a:off x="3468104" y="6379058"/>
            <a:ext cx="4928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rgbClr val="000000"/>
                </a:solidFill>
                <a:latin typeface="Calibri"/>
                <a:ea typeface="Calibri"/>
                <a:cs typeface="Calibri"/>
                <a:sym typeface="Calibri"/>
              </a:rPr>
              <a:t>Source: Harvard’s Center on the Developing Child</a:t>
            </a:r>
            <a:endParaRPr b="0" i="0" sz="1400" u="none" cap="none" strike="noStrike">
              <a:solidFill>
                <a:srgbClr val="000000"/>
              </a:solidFill>
              <a:latin typeface="Arial"/>
              <a:ea typeface="Arial"/>
              <a:cs typeface="Arial"/>
              <a:sym typeface="Arial"/>
            </a:endParaRPr>
          </a:p>
        </p:txBody>
      </p:sp>
      <p:sp>
        <p:nvSpPr>
          <p:cNvPr id="1196" name="Google Shape;1196;g221b45178ef_1_21"/>
          <p:cNvSpPr txBox="1"/>
          <p:nvPr/>
        </p:nvSpPr>
        <p:spPr>
          <a:xfrm>
            <a:off x="902800" y="1084200"/>
            <a:ext cx="3589800" cy="37866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lang="en-US" sz="3000">
                <a:solidFill>
                  <a:srgbClr val="1155CC"/>
                </a:solidFill>
                <a:latin typeface="Gill Sans"/>
                <a:ea typeface="Gill Sans"/>
                <a:cs typeface="Gill Sans"/>
                <a:sym typeface="Gill Sans"/>
              </a:rPr>
              <a:t>Science to </a:t>
            </a:r>
            <a:endParaRPr b="1" sz="3000">
              <a:solidFill>
                <a:srgbClr val="1155CC"/>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3000"/>
              <a:buFont typeface="Arial"/>
              <a:buNone/>
            </a:pPr>
            <a:r>
              <a:rPr b="1" lang="en-US" sz="3000">
                <a:solidFill>
                  <a:srgbClr val="1155CC"/>
                </a:solidFill>
                <a:latin typeface="Gill Sans"/>
                <a:ea typeface="Gill Sans"/>
                <a:cs typeface="Gill Sans"/>
                <a:sym typeface="Gill Sans"/>
              </a:rPr>
              <a:t>Policy and Practice:</a:t>
            </a:r>
            <a:endParaRPr b="1" sz="3000">
              <a:solidFill>
                <a:srgbClr val="1155CC"/>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3000"/>
              <a:buFont typeface="Arial"/>
              <a:buNone/>
            </a:pPr>
            <a:r>
              <a:rPr b="1" lang="en-US" sz="3000">
                <a:solidFill>
                  <a:srgbClr val="1155CC"/>
                </a:solidFill>
                <a:latin typeface="Gill Sans"/>
                <a:ea typeface="Gill Sans"/>
                <a:cs typeface="Gill Sans"/>
                <a:sym typeface="Gill Sans"/>
              </a:rPr>
              <a:t> </a:t>
            </a:r>
            <a:endParaRPr b="1" sz="3000">
              <a:solidFill>
                <a:srgbClr val="1155CC"/>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3000"/>
              <a:buFont typeface="Arial"/>
              <a:buNone/>
            </a:pPr>
            <a:r>
              <a:rPr b="1" lang="en-US" sz="3000">
                <a:solidFill>
                  <a:srgbClr val="1155CC"/>
                </a:solidFill>
                <a:latin typeface="Gill Sans"/>
                <a:ea typeface="Gill Sans"/>
                <a:cs typeface="Gill Sans"/>
                <a:sym typeface="Gill Sans"/>
              </a:rPr>
              <a:t>Three Principles </a:t>
            </a:r>
            <a:endParaRPr b="1" sz="3000">
              <a:solidFill>
                <a:srgbClr val="1155CC"/>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3000"/>
              <a:buFont typeface="Arial"/>
              <a:buNone/>
            </a:pPr>
            <a:r>
              <a:rPr b="1" lang="en-US" sz="3000">
                <a:solidFill>
                  <a:srgbClr val="1155CC"/>
                </a:solidFill>
                <a:latin typeface="Gill Sans"/>
                <a:ea typeface="Gill Sans"/>
                <a:cs typeface="Gill Sans"/>
                <a:sym typeface="Gill Sans"/>
              </a:rPr>
              <a:t>to Improve Outcomes with Children and Families</a:t>
            </a:r>
            <a:endParaRPr b="0" i="0" sz="1400" u="none" cap="none" strike="noStrike">
              <a:solidFill>
                <a:srgbClr val="1155CC"/>
              </a:solidFill>
              <a:latin typeface="Arial"/>
              <a:ea typeface="Arial"/>
              <a:cs typeface="Arial"/>
              <a:sym typeface="Arial"/>
            </a:endParaRPr>
          </a:p>
        </p:txBody>
      </p:sp>
      <p:sp>
        <p:nvSpPr>
          <p:cNvPr id="1197" name="Google Shape;1197;g221b45178ef_1_21"/>
          <p:cNvSpPr txBox="1"/>
          <p:nvPr/>
        </p:nvSpPr>
        <p:spPr>
          <a:xfrm>
            <a:off x="993050" y="4870800"/>
            <a:ext cx="2939100" cy="1046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13"/>
          <p:cNvSpPr txBox="1"/>
          <p:nvPr>
            <p:ph type="ctrTitle"/>
          </p:nvPr>
        </p:nvSpPr>
        <p:spPr>
          <a:xfrm>
            <a:off x="1442357" y="987289"/>
            <a:ext cx="9307286" cy="202474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398F98"/>
              </a:buClr>
              <a:buSzPts val="4800"/>
              <a:buFont typeface="Calibri"/>
              <a:buNone/>
            </a:pPr>
            <a:r>
              <a:rPr lang="en-US"/>
              <a:t>  </a:t>
            </a:r>
            <a:endParaRPr/>
          </a:p>
        </p:txBody>
      </p:sp>
      <p:sp>
        <p:nvSpPr>
          <p:cNvPr id="1203" name="Google Shape;1203;p13"/>
          <p:cNvSpPr txBox="1"/>
          <p:nvPr>
            <p:ph idx="1" type="subTitle"/>
          </p:nvPr>
        </p:nvSpPr>
        <p:spPr>
          <a:xfrm>
            <a:off x="1442357" y="3428999"/>
            <a:ext cx="9307286" cy="135242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64277"/>
              </a:buClr>
              <a:buSzPts val="2400"/>
              <a:buNone/>
            </a:pPr>
            <a:r>
              <a:rPr lang="en-US"/>
              <a:t>  </a:t>
            </a:r>
            <a:endParaRPr/>
          </a:p>
        </p:txBody>
      </p:sp>
      <p:sp>
        <p:nvSpPr>
          <p:cNvPr id="1204" name="Google Shape;1204;p13"/>
          <p:cNvSpPr txBox="1"/>
          <p:nvPr/>
        </p:nvSpPr>
        <p:spPr>
          <a:xfrm>
            <a:off x="585788" y="708660"/>
            <a:ext cx="10904597" cy="804531"/>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070C0"/>
              </a:buClr>
              <a:buSzPts val="5550"/>
              <a:buFont typeface="Calibri"/>
              <a:buNone/>
            </a:pPr>
            <a:r>
              <a:rPr b="1" i="0" lang="en-US" sz="5050" u="none" cap="none" strike="noStrike">
                <a:solidFill>
                  <a:srgbClr val="1155CC"/>
                </a:solidFill>
                <a:latin typeface="Calibri"/>
                <a:ea typeface="Calibri"/>
                <a:cs typeface="Calibri"/>
                <a:sym typeface="Calibri"/>
              </a:rPr>
              <a:t>Relational Mapping: Local Solutions</a:t>
            </a:r>
            <a:endParaRPr b="0" i="0" sz="795" u="none" cap="none" strike="noStrike">
              <a:solidFill>
                <a:srgbClr val="1155CC"/>
              </a:solidFill>
              <a:latin typeface="Arial"/>
              <a:ea typeface="Arial"/>
              <a:cs typeface="Arial"/>
              <a:sym typeface="Arial"/>
            </a:endParaRPr>
          </a:p>
        </p:txBody>
      </p:sp>
      <p:sp>
        <p:nvSpPr>
          <p:cNvPr id="1205" name="Google Shape;1205;p13"/>
          <p:cNvSpPr txBox="1"/>
          <p:nvPr/>
        </p:nvSpPr>
        <p:spPr>
          <a:xfrm>
            <a:off x="9028590" y="3515557"/>
            <a:ext cx="310719"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06" name="Google Shape;1206;p13"/>
          <p:cNvSpPr txBox="1"/>
          <p:nvPr/>
        </p:nvSpPr>
        <p:spPr>
          <a:xfrm>
            <a:off x="8617172" y="5269129"/>
            <a:ext cx="310719"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07" name="Google Shape;1207;p13"/>
          <p:cNvSpPr txBox="1"/>
          <p:nvPr/>
        </p:nvSpPr>
        <p:spPr>
          <a:xfrm>
            <a:off x="8461812" y="5824557"/>
            <a:ext cx="310719"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08" name="Google Shape;1208;p13"/>
          <p:cNvSpPr txBox="1"/>
          <p:nvPr/>
        </p:nvSpPr>
        <p:spPr>
          <a:xfrm>
            <a:off x="206315" y="2233468"/>
            <a:ext cx="2041500" cy="2586000"/>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0070C0"/>
              </a:buClr>
              <a:buSzPts val="1800"/>
              <a:buFont typeface="Calibri"/>
              <a:buNone/>
            </a:pPr>
            <a:r>
              <a:rPr b="1" i="0" lang="en-US" sz="1800" u="none" cap="none" strike="noStrike">
                <a:solidFill>
                  <a:srgbClr val="1155CC"/>
                </a:solidFill>
                <a:latin typeface="Calibri"/>
                <a:ea typeface="Calibri"/>
                <a:cs typeface="Calibri"/>
                <a:sym typeface="Calibri"/>
              </a:rPr>
              <a:t>Community Health Improvement Organizations (CHIOs)</a:t>
            </a:r>
            <a:endParaRPr b="1" i="0" sz="1800" u="none" cap="none" strike="noStrike">
              <a:solidFill>
                <a:srgbClr val="1155CC"/>
              </a:solidFill>
              <a:latin typeface="Calibri"/>
              <a:ea typeface="Calibri"/>
              <a:cs typeface="Calibri"/>
              <a:sym typeface="Calibri"/>
            </a:endParaRPr>
          </a:p>
          <a:p>
            <a:pPr indent="0" lvl="1" marL="457200" marR="0" rtl="0" algn="l">
              <a:lnSpc>
                <a:spcPct val="100000"/>
              </a:lnSpc>
              <a:spcBef>
                <a:spcPts val="0"/>
              </a:spcBef>
              <a:spcAft>
                <a:spcPts val="0"/>
              </a:spcAft>
              <a:buClr>
                <a:srgbClr val="0070C0"/>
              </a:buClr>
              <a:buSzPts val="1800"/>
              <a:buFont typeface="Calibri"/>
              <a:buNone/>
            </a:pPr>
            <a:r>
              <a:rPr b="1" lang="en-US" sz="1800">
                <a:solidFill>
                  <a:srgbClr val="1155CC"/>
                </a:solidFill>
                <a:latin typeface="Calibri"/>
                <a:ea typeface="Calibri"/>
                <a:cs typeface="Calibri"/>
                <a:sym typeface="Calibri"/>
              </a:rPr>
              <a:t>and</a:t>
            </a:r>
            <a:endParaRPr b="1" sz="1800">
              <a:solidFill>
                <a:srgbClr val="1155CC"/>
              </a:solidFill>
              <a:latin typeface="Calibri"/>
              <a:ea typeface="Calibri"/>
              <a:cs typeface="Calibri"/>
              <a:sym typeface="Calibri"/>
            </a:endParaRPr>
          </a:p>
          <a:p>
            <a:pPr indent="0" lvl="1" marL="457200" marR="0" rtl="0" algn="l">
              <a:lnSpc>
                <a:spcPct val="100000"/>
              </a:lnSpc>
              <a:spcBef>
                <a:spcPts val="0"/>
              </a:spcBef>
              <a:spcAft>
                <a:spcPts val="0"/>
              </a:spcAft>
              <a:buClr>
                <a:srgbClr val="0070C0"/>
              </a:buClr>
              <a:buSzPts val="1800"/>
              <a:buFont typeface="Calibri"/>
              <a:buNone/>
            </a:pPr>
            <a:r>
              <a:rPr b="1" lang="en-US" sz="1800">
                <a:solidFill>
                  <a:srgbClr val="1155CC"/>
                </a:solidFill>
                <a:latin typeface="Calibri"/>
                <a:ea typeface="Calibri"/>
                <a:cs typeface="Calibri"/>
                <a:sym typeface="Calibri"/>
              </a:rPr>
              <a:t>Systems of</a:t>
            </a:r>
            <a:endParaRPr b="1" sz="1800">
              <a:solidFill>
                <a:srgbClr val="1155CC"/>
              </a:solidFill>
              <a:latin typeface="Calibri"/>
              <a:ea typeface="Calibri"/>
              <a:cs typeface="Calibri"/>
              <a:sym typeface="Calibri"/>
            </a:endParaRPr>
          </a:p>
          <a:p>
            <a:pPr indent="0" lvl="1" marL="457200" marR="0" rtl="0" algn="l">
              <a:lnSpc>
                <a:spcPct val="100000"/>
              </a:lnSpc>
              <a:spcBef>
                <a:spcPts val="0"/>
              </a:spcBef>
              <a:spcAft>
                <a:spcPts val="0"/>
              </a:spcAft>
              <a:buClr>
                <a:srgbClr val="0070C0"/>
              </a:buClr>
              <a:buSzPts val="1800"/>
              <a:buFont typeface="Calibri"/>
              <a:buNone/>
            </a:pPr>
            <a:r>
              <a:rPr b="1" lang="en-US" sz="1800">
                <a:solidFill>
                  <a:srgbClr val="1155CC"/>
                </a:solidFill>
                <a:latin typeface="Calibri"/>
                <a:ea typeface="Calibri"/>
                <a:cs typeface="Calibri"/>
                <a:sym typeface="Calibri"/>
              </a:rPr>
              <a:t>Care (SOC) Coalitions</a:t>
            </a:r>
            <a:endParaRPr b="1" sz="1800">
              <a:solidFill>
                <a:srgbClr val="1155CC"/>
              </a:solidFill>
              <a:latin typeface="Calibri"/>
              <a:ea typeface="Calibri"/>
              <a:cs typeface="Calibri"/>
              <a:sym typeface="Calibri"/>
            </a:endParaRPr>
          </a:p>
        </p:txBody>
      </p:sp>
      <p:pic>
        <p:nvPicPr>
          <p:cNvPr id="1209" name="Google Shape;1209;p13"/>
          <p:cNvPicPr preferRelativeResize="0"/>
          <p:nvPr/>
        </p:nvPicPr>
        <p:blipFill rotWithShape="1">
          <a:blip r:embed="rId3">
            <a:alphaModFix/>
          </a:blip>
          <a:srcRect b="0" l="0" r="0" t="0"/>
          <a:stretch/>
        </p:blipFill>
        <p:spPr>
          <a:xfrm>
            <a:off x="2323919" y="1478699"/>
            <a:ext cx="7611276" cy="4630501"/>
          </a:xfrm>
          <a:prstGeom prst="rect">
            <a:avLst/>
          </a:prstGeom>
          <a:noFill/>
          <a:ln>
            <a:noFill/>
          </a:ln>
        </p:spPr>
      </p:pic>
      <p:pic>
        <p:nvPicPr>
          <p:cNvPr id="1210" name="Google Shape;1210;p13"/>
          <p:cNvPicPr preferRelativeResize="0"/>
          <p:nvPr/>
        </p:nvPicPr>
        <p:blipFill rotWithShape="1">
          <a:blip r:embed="rId4">
            <a:alphaModFix/>
          </a:blip>
          <a:srcRect b="18096" l="34395" r="32494" t="7829"/>
          <a:stretch/>
        </p:blipFill>
        <p:spPr>
          <a:xfrm>
            <a:off x="9935200" y="4484175"/>
            <a:ext cx="1456702" cy="1684626"/>
          </a:xfrm>
          <a:prstGeom prst="rect">
            <a:avLst/>
          </a:prstGeom>
          <a:noFill/>
          <a:ln>
            <a:noFill/>
          </a:ln>
        </p:spPr>
      </p:pic>
      <p:sp>
        <p:nvSpPr>
          <p:cNvPr id="1211" name="Google Shape;1211;p13"/>
          <p:cNvSpPr txBox="1"/>
          <p:nvPr/>
        </p:nvSpPr>
        <p:spPr>
          <a:xfrm>
            <a:off x="849441" y="4756772"/>
            <a:ext cx="2389060" cy="135242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4"/>
          <p:cNvSpPr txBox="1"/>
          <p:nvPr/>
        </p:nvSpPr>
        <p:spPr>
          <a:xfrm>
            <a:off x="407094" y="913687"/>
            <a:ext cx="4084500" cy="75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98F98"/>
              </a:buClr>
              <a:buSzPts val="4300"/>
              <a:buFont typeface="Calibri"/>
              <a:buNone/>
            </a:pPr>
            <a:r>
              <a:rPr b="1" i="0" lang="en-US" sz="4300" u="none" cap="none" strike="noStrike">
                <a:solidFill>
                  <a:srgbClr val="1155CC"/>
                </a:solidFill>
                <a:latin typeface="Calibri"/>
                <a:ea typeface="Calibri"/>
                <a:cs typeface="Calibri"/>
                <a:sym typeface="Calibri"/>
              </a:rPr>
              <a:t>Shared Vision:</a:t>
            </a:r>
            <a:endParaRPr>
              <a:solidFill>
                <a:srgbClr val="1155CC"/>
              </a:solidFill>
            </a:endParaRPr>
          </a:p>
        </p:txBody>
      </p:sp>
      <p:sp>
        <p:nvSpPr>
          <p:cNvPr id="1217" name="Google Shape;1217;p14"/>
          <p:cNvSpPr txBox="1"/>
          <p:nvPr/>
        </p:nvSpPr>
        <p:spPr>
          <a:xfrm>
            <a:off x="3818088" y="6385153"/>
            <a:ext cx="410139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Source: https://ccr.publichealth.gwu.edu/</a:t>
            </a:r>
            <a:endParaRPr/>
          </a:p>
        </p:txBody>
      </p:sp>
      <p:pic>
        <p:nvPicPr>
          <p:cNvPr id="1218" name="Google Shape;1218;p14"/>
          <p:cNvPicPr preferRelativeResize="0"/>
          <p:nvPr/>
        </p:nvPicPr>
        <p:blipFill rotWithShape="1">
          <a:blip r:embed="rId3">
            <a:alphaModFix/>
          </a:blip>
          <a:srcRect b="0" l="0" r="0" t="0"/>
          <a:stretch/>
        </p:blipFill>
        <p:spPr>
          <a:xfrm>
            <a:off x="694279" y="2156334"/>
            <a:ext cx="5593607" cy="3991893"/>
          </a:xfrm>
          <a:prstGeom prst="rect">
            <a:avLst/>
          </a:prstGeom>
          <a:noFill/>
          <a:ln>
            <a:noFill/>
          </a:ln>
        </p:spPr>
      </p:pic>
      <p:grpSp>
        <p:nvGrpSpPr>
          <p:cNvPr id="1219" name="Google Shape;1219;p14"/>
          <p:cNvGrpSpPr/>
          <p:nvPr/>
        </p:nvGrpSpPr>
        <p:grpSpPr>
          <a:xfrm>
            <a:off x="4491524" y="844371"/>
            <a:ext cx="5653689" cy="892687"/>
            <a:chOff x="4977" y="210881"/>
            <a:chExt cx="5653689" cy="892687"/>
          </a:xfrm>
        </p:grpSpPr>
        <p:sp>
          <p:nvSpPr>
            <p:cNvPr id="1220" name="Google Shape;1220;p14"/>
            <p:cNvSpPr/>
            <p:nvPr/>
          </p:nvSpPr>
          <p:spPr>
            <a:xfrm>
              <a:off x="4977" y="210881"/>
              <a:ext cx="1487812" cy="892687"/>
            </a:xfrm>
            <a:prstGeom prst="roundRect">
              <a:avLst>
                <a:gd fmla="val 10000" name="adj"/>
              </a:avLst>
            </a:prstGeom>
            <a:solidFill>
              <a:srgbClr val="3194B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4"/>
            <p:cNvSpPr txBox="1"/>
            <p:nvPr/>
          </p:nvSpPr>
          <p:spPr>
            <a:xfrm>
              <a:off x="31123" y="237027"/>
              <a:ext cx="1435520" cy="840395"/>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Realizing</a:t>
              </a:r>
              <a:endParaRPr/>
            </a:p>
          </p:txBody>
        </p:sp>
        <p:sp>
          <p:nvSpPr>
            <p:cNvPr id="1222" name="Google Shape;1222;p14"/>
            <p:cNvSpPr/>
            <p:nvPr/>
          </p:nvSpPr>
          <p:spPr>
            <a:xfrm>
              <a:off x="1641572" y="472736"/>
              <a:ext cx="315416" cy="368977"/>
            </a:xfrm>
            <a:prstGeom prst="rightArrow">
              <a:avLst>
                <a:gd fmla="val 60000" name="adj1"/>
                <a:gd fmla="val 50000" name="adj2"/>
              </a:avLst>
            </a:prstGeom>
            <a:solidFill>
              <a:srgbClr val="ACC7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4"/>
            <p:cNvSpPr txBox="1"/>
            <p:nvPr/>
          </p:nvSpPr>
          <p:spPr>
            <a:xfrm>
              <a:off x="1641572" y="546531"/>
              <a:ext cx="220791" cy="22138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500"/>
                <a:buFont typeface="Calibri"/>
                <a:buNone/>
              </a:pPr>
              <a:r>
                <a:t/>
              </a:r>
              <a:endParaRPr sz="1500">
                <a:solidFill>
                  <a:schemeClr val="lt1"/>
                </a:solidFill>
                <a:latin typeface="Calibri"/>
                <a:ea typeface="Calibri"/>
                <a:cs typeface="Calibri"/>
                <a:sym typeface="Calibri"/>
              </a:endParaRPr>
            </a:p>
          </p:txBody>
        </p:sp>
        <p:sp>
          <p:nvSpPr>
            <p:cNvPr id="1224" name="Google Shape;1224;p14"/>
            <p:cNvSpPr/>
            <p:nvPr/>
          </p:nvSpPr>
          <p:spPr>
            <a:xfrm>
              <a:off x="2087916" y="210881"/>
              <a:ext cx="1487812" cy="892687"/>
            </a:xfrm>
            <a:prstGeom prst="roundRect">
              <a:avLst>
                <a:gd fmla="val 10000" name="adj"/>
              </a:avLst>
            </a:prstGeom>
            <a:solidFill>
              <a:srgbClr val="3194B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4"/>
            <p:cNvSpPr txBox="1"/>
            <p:nvPr/>
          </p:nvSpPr>
          <p:spPr>
            <a:xfrm>
              <a:off x="2114062" y="237027"/>
              <a:ext cx="1435520" cy="840395"/>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Recognizing</a:t>
              </a:r>
              <a:endParaRPr/>
            </a:p>
          </p:txBody>
        </p:sp>
        <p:sp>
          <p:nvSpPr>
            <p:cNvPr id="1226" name="Google Shape;1226;p14"/>
            <p:cNvSpPr/>
            <p:nvPr/>
          </p:nvSpPr>
          <p:spPr>
            <a:xfrm>
              <a:off x="3724510" y="472736"/>
              <a:ext cx="315416" cy="368977"/>
            </a:xfrm>
            <a:prstGeom prst="rightArrow">
              <a:avLst>
                <a:gd fmla="val 60000" name="adj1"/>
                <a:gd fmla="val 50000" name="adj2"/>
              </a:avLst>
            </a:prstGeom>
            <a:solidFill>
              <a:srgbClr val="ACC7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4"/>
            <p:cNvSpPr txBox="1"/>
            <p:nvPr/>
          </p:nvSpPr>
          <p:spPr>
            <a:xfrm>
              <a:off x="3724510" y="546531"/>
              <a:ext cx="220791" cy="22138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500"/>
                <a:buFont typeface="Calibri"/>
                <a:buNone/>
              </a:pPr>
              <a:r>
                <a:t/>
              </a:r>
              <a:endParaRPr sz="1500">
                <a:solidFill>
                  <a:schemeClr val="lt1"/>
                </a:solidFill>
                <a:latin typeface="Calibri"/>
                <a:ea typeface="Calibri"/>
                <a:cs typeface="Calibri"/>
                <a:sym typeface="Calibri"/>
              </a:endParaRPr>
            </a:p>
          </p:txBody>
        </p:sp>
        <p:sp>
          <p:nvSpPr>
            <p:cNvPr id="1228" name="Google Shape;1228;p14"/>
            <p:cNvSpPr/>
            <p:nvPr/>
          </p:nvSpPr>
          <p:spPr>
            <a:xfrm>
              <a:off x="4170854" y="210881"/>
              <a:ext cx="1487812" cy="892687"/>
            </a:xfrm>
            <a:prstGeom prst="roundRect">
              <a:avLst>
                <a:gd fmla="val 10000" name="adj"/>
              </a:avLst>
            </a:prstGeom>
            <a:solidFill>
              <a:srgbClr val="3194B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4"/>
            <p:cNvSpPr txBox="1"/>
            <p:nvPr/>
          </p:nvSpPr>
          <p:spPr>
            <a:xfrm>
              <a:off x="4197000" y="237027"/>
              <a:ext cx="1435520" cy="840395"/>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Responding</a:t>
              </a:r>
              <a:endParaRPr/>
            </a:p>
          </p:txBody>
        </p:sp>
      </p:grpSp>
      <p:sp>
        <p:nvSpPr>
          <p:cNvPr id="1230" name="Google Shape;1230;p1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a:solidFill>
                  <a:srgbClr val="000000"/>
                </a:solidFill>
              </a:rPr>
              <a:t> </a:t>
            </a:r>
            <a:endParaRPr b="0" i="0" sz="1800" u="none" cap="none" strike="noStrike">
              <a:solidFill>
                <a:srgbClr val="000000"/>
              </a:solidFill>
              <a:latin typeface="Calibri"/>
              <a:ea typeface="Calibri"/>
              <a:cs typeface="Calibri"/>
              <a:sym typeface="Calibri"/>
            </a:endParaRPr>
          </a:p>
        </p:txBody>
      </p:sp>
      <p:pic>
        <p:nvPicPr>
          <p:cNvPr id="1231" name="Google Shape;1231;p14"/>
          <p:cNvPicPr preferRelativeResize="0"/>
          <p:nvPr/>
        </p:nvPicPr>
        <p:blipFill rotWithShape="1">
          <a:blip r:embed="rId4">
            <a:alphaModFix/>
          </a:blip>
          <a:srcRect b="0" l="4752" r="1861" t="0"/>
          <a:stretch/>
        </p:blipFill>
        <p:spPr>
          <a:xfrm>
            <a:off x="5868786" y="2066403"/>
            <a:ext cx="5663646" cy="40444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pic>
        <p:nvPicPr>
          <p:cNvPr descr="PHIO_logo" id="1237" name="Google Shape;1237;g24539260248_0_522"/>
          <p:cNvPicPr preferRelativeResize="0"/>
          <p:nvPr/>
        </p:nvPicPr>
        <p:blipFill rotWithShape="1">
          <a:blip r:embed="rId3">
            <a:alphaModFix/>
          </a:blip>
          <a:srcRect b="7175" l="11946" r="13248" t="5525"/>
          <a:stretch/>
        </p:blipFill>
        <p:spPr>
          <a:xfrm>
            <a:off x="3960313" y="4301550"/>
            <a:ext cx="1148275" cy="1197925"/>
          </a:xfrm>
          <a:prstGeom prst="rect">
            <a:avLst/>
          </a:prstGeom>
          <a:noFill/>
          <a:ln>
            <a:noFill/>
          </a:ln>
        </p:spPr>
      </p:pic>
      <p:sp>
        <p:nvSpPr>
          <p:cNvPr id="1238" name="Google Shape;1238;g24539260248_0_522"/>
          <p:cNvSpPr/>
          <p:nvPr/>
        </p:nvSpPr>
        <p:spPr>
          <a:xfrm>
            <a:off x="5249709" y="601236"/>
            <a:ext cx="1219382" cy="5580228"/>
          </a:xfrm>
          <a:custGeom>
            <a:rect b="b" l="l" r="r" t="t"/>
            <a:pathLst>
              <a:path extrusionOk="0" h="6115318" w="1219382">
                <a:moveTo>
                  <a:pt x="1152659" y="0"/>
                </a:moveTo>
                <a:cubicBezTo>
                  <a:pt x="1191127" y="4758"/>
                  <a:pt x="1212010" y="13741"/>
                  <a:pt x="1219153" y="90306"/>
                </a:cubicBezTo>
                <a:cubicBezTo>
                  <a:pt x="1219551" y="993915"/>
                  <a:pt x="1219352" y="1910025"/>
                  <a:pt x="1219153" y="2823158"/>
                </a:cubicBezTo>
                <a:cubicBezTo>
                  <a:pt x="1218635" y="3614781"/>
                  <a:pt x="1219536" y="4778970"/>
                  <a:pt x="1218535" y="5329985"/>
                </a:cubicBezTo>
                <a:cubicBezTo>
                  <a:pt x="1219158" y="5431670"/>
                  <a:pt x="1220780" y="5512186"/>
                  <a:pt x="1208600" y="5604970"/>
                </a:cubicBezTo>
                <a:cubicBezTo>
                  <a:pt x="1152436" y="5894110"/>
                  <a:pt x="909488" y="6112486"/>
                  <a:pt x="616817" y="6115291"/>
                </a:cubicBezTo>
                <a:cubicBezTo>
                  <a:pt x="281955" y="6118501"/>
                  <a:pt x="7316" y="5838331"/>
                  <a:pt x="1720" y="5487807"/>
                </a:cubicBezTo>
                <a:cubicBezTo>
                  <a:pt x="-21722" y="5353367"/>
                  <a:pt x="202486" y="5309414"/>
                  <a:pt x="188571" y="5484538"/>
                </a:cubicBezTo>
                <a:cubicBezTo>
                  <a:pt x="192377" y="5732507"/>
                  <a:pt x="382893" y="5930735"/>
                  <a:pt x="615183" y="5928419"/>
                </a:cubicBezTo>
                <a:cubicBezTo>
                  <a:pt x="818106" y="5926396"/>
                  <a:pt x="986537" y="5771973"/>
                  <a:pt x="1025475" y="5567527"/>
                </a:cubicBezTo>
                <a:cubicBezTo>
                  <a:pt x="1030209" y="5527593"/>
                  <a:pt x="1037325" y="5480514"/>
                  <a:pt x="1032534" y="5276274"/>
                </a:cubicBezTo>
                <a:cubicBezTo>
                  <a:pt x="1032673" y="4648279"/>
                  <a:pt x="1033344" y="3612996"/>
                  <a:pt x="1033656" y="2823457"/>
                </a:cubicBezTo>
                <a:cubicBezTo>
                  <a:pt x="1033459" y="1913861"/>
                  <a:pt x="1033461" y="1013493"/>
                  <a:pt x="1032272" y="104594"/>
                </a:cubicBezTo>
                <a:cubicBezTo>
                  <a:pt x="1032272" y="49460"/>
                  <a:pt x="1050773" y="4764"/>
                  <a:pt x="1091619" y="3"/>
                </a:cubicBezTo>
                <a:lnTo>
                  <a:pt x="1152659" y="0"/>
                </a:lnTo>
                <a:close/>
              </a:path>
            </a:pathLst>
          </a:custGeom>
          <a:gradFill>
            <a:gsLst>
              <a:gs pos="0">
                <a:srgbClr val="BFBFBF"/>
              </a:gs>
              <a:gs pos="100000">
                <a:srgbClr val="737373"/>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239" name="Google Shape;1239;g24539260248_0_522"/>
          <p:cNvGrpSpPr/>
          <p:nvPr/>
        </p:nvGrpSpPr>
        <p:grpSpPr>
          <a:xfrm>
            <a:off x="1450098" y="933903"/>
            <a:ext cx="9633497" cy="2640663"/>
            <a:chOff x="1982270" y="971498"/>
            <a:chExt cx="5548610" cy="2488609"/>
          </a:xfrm>
        </p:grpSpPr>
        <p:sp>
          <p:nvSpPr>
            <p:cNvPr id="1240" name="Google Shape;1240;g24539260248_0_522"/>
            <p:cNvSpPr/>
            <p:nvPr/>
          </p:nvSpPr>
          <p:spPr>
            <a:xfrm>
              <a:off x="4137514" y="2038773"/>
              <a:ext cx="1431919" cy="1407195"/>
            </a:xfrm>
            <a:custGeom>
              <a:rect b="b" l="l" r="r" t="t"/>
              <a:pathLst>
                <a:path extrusionOk="0" h="1407195" w="1431919">
                  <a:moveTo>
                    <a:pt x="552581" y="0"/>
                  </a:moveTo>
                  <a:cubicBezTo>
                    <a:pt x="593104" y="13708"/>
                    <a:pt x="586001" y="34558"/>
                    <a:pt x="566992" y="60173"/>
                  </a:cubicBezTo>
                  <a:cubicBezTo>
                    <a:pt x="538217" y="75769"/>
                    <a:pt x="518979" y="101541"/>
                    <a:pt x="519299" y="127370"/>
                  </a:cubicBezTo>
                  <a:cubicBezTo>
                    <a:pt x="520051" y="188101"/>
                    <a:pt x="591416" y="214148"/>
                    <a:pt x="627475" y="214147"/>
                  </a:cubicBezTo>
                  <a:cubicBezTo>
                    <a:pt x="663533" y="214147"/>
                    <a:pt x="736693" y="189194"/>
                    <a:pt x="735651" y="127370"/>
                  </a:cubicBezTo>
                  <a:cubicBezTo>
                    <a:pt x="735021" y="89974"/>
                    <a:pt x="716732" y="71006"/>
                    <a:pt x="687957" y="55411"/>
                  </a:cubicBezTo>
                  <a:cubicBezTo>
                    <a:pt x="675609" y="40130"/>
                    <a:pt x="667721" y="19499"/>
                    <a:pt x="686690" y="5554"/>
                  </a:cubicBezTo>
                  <a:lnTo>
                    <a:pt x="736574" y="2089"/>
                  </a:lnTo>
                  <a:cubicBezTo>
                    <a:pt x="927503" y="34253"/>
                    <a:pt x="1101600" y="156141"/>
                    <a:pt x="1200456" y="349622"/>
                  </a:cubicBezTo>
                  <a:cubicBezTo>
                    <a:pt x="1205692" y="409315"/>
                    <a:pt x="1211191" y="484555"/>
                    <a:pt x="1216143" y="569147"/>
                  </a:cubicBezTo>
                  <a:lnTo>
                    <a:pt x="1220266" y="648468"/>
                  </a:lnTo>
                  <a:lnTo>
                    <a:pt x="1220539" y="649077"/>
                  </a:lnTo>
                  <a:cubicBezTo>
                    <a:pt x="1235387" y="667348"/>
                    <a:pt x="1255611" y="658470"/>
                    <a:pt x="1270277" y="645396"/>
                  </a:cubicBezTo>
                  <a:cubicBezTo>
                    <a:pt x="1284459" y="615900"/>
                    <a:pt x="1309921" y="595724"/>
                    <a:pt x="1339840" y="594273"/>
                  </a:cubicBezTo>
                  <a:cubicBezTo>
                    <a:pt x="1387710" y="591950"/>
                    <a:pt x="1428862" y="638443"/>
                    <a:pt x="1431758" y="698117"/>
                  </a:cubicBezTo>
                  <a:cubicBezTo>
                    <a:pt x="1434652" y="757791"/>
                    <a:pt x="1398192" y="808048"/>
                    <a:pt x="1350322" y="810370"/>
                  </a:cubicBezTo>
                  <a:cubicBezTo>
                    <a:pt x="1320404" y="811822"/>
                    <a:pt x="1293109" y="794205"/>
                    <a:pt x="1276138" y="766219"/>
                  </a:cubicBezTo>
                  <a:cubicBezTo>
                    <a:pt x="1254177" y="750087"/>
                    <a:pt x="1230854" y="747711"/>
                    <a:pt x="1223320" y="770727"/>
                  </a:cubicBezTo>
                  <a:lnTo>
                    <a:pt x="1223794" y="863831"/>
                  </a:lnTo>
                  <a:lnTo>
                    <a:pt x="1214687" y="1377587"/>
                  </a:lnTo>
                  <a:cubicBezTo>
                    <a:pt x="966526" y="959192"/>
                    <a:pt x="337111" y="1001286"/>
                    <a:pt x="9282" y="1407195"/>
                  </a:cubicBezTo>
                  <a:cubicBezTo>
                    <a:pt x="-955" y="1240580"/>
                    <a:pt x="3094" y="1073967"/>
                    <a:pt x="0" y="907352"/>
                  </a:cubicBezTo>
                  <a:cubicBezTo>
                    <a:pt x="3871" y="837216"/>
                    <a:pt x="-7331" y="796498"/>
                    <a:pt x="18227" y="772074"/>
                  </a:cubicBezTo>
                  <a:cubicBezTo>
                    <a:pt x="32949" y="752473"/>
                    <a:pt x="52028" y="759845"/>
                    <a:pt x="67628" y="775091"/>
                  </a:cubicBezTo>
                  <a:cubicBezTo>
                    <a:pt x="81908" y="804541"/>
                    <a:pt x="107437" y="824633"/>
                    <a:pt x="137359" y="825986"/>
                  </a:cubicBezTo>
                  <a:cubicBezTo>
                    <a:pt x="185238" y="828150"/>
                    <a:pt x="226236" y="781521"/>
                    <a:pt x="228935" y="721839"/>
                  </a:cubicBezTo>
                  <a:cubicBezTo>
                    <a:pt x="231631" y="662155"/>
                    <a:pt x="195007" y="612019"/>
                    <a:pt x="147130" y="609853"/>
                  </a:cubicBezTo>
                  <a:cubicBezTo>
                    <a:pt x="117205" y="608502"/>
                    <a:pt x="89969" y="626209"/>
                    <a:pt x="73091" y="654250"/>
                  </a:cubicBezTo>
                  <a:cubicBezTo>
                    <a:pt x="57267" y="665895"/>
                    <a:pt x="36300" y="672843"/>
                    <a:pt x="23226" y="653264"/>
                  </a:cubicBezTo>
                  <a:lnTo>
                    <a:pt x="17838" y="637448"/>
                  </a:lnTo>
                  <a:lnTo>
                    <a:pt x="18897" y="619012"/>
                  </a:lnTo>
                  <a:cubicBezTo>
                    <a:pt x="23973" y="545204"/>
                    <a:pt x="31138" y="461059"/>
                    <a:pt x="40785" y="359149"/>
                  </a:cubicBezTo>
                  <a:cubicBezTo>
                    <a:pt x="139735" y="194221"/>
                    <a:pt x="319589" y="52809"/>
                    <a:pt x="486415" y="11603"/>
                  </a:cubicBezTo>
                  <a:lnTo>
                    <a:pt x="552581" y="0"/>
                  </a:lnTo>
                  <a:close/>
                </a:path>
              </a:pathLst>
            </a:custGeom>
            <a:gradFill>
              <a:gsLst>
                <a:gs pos="0">
                  <a:srgbClr val="9AD2D8"/>
                </a:gs>
                <a:gs pos="100000">
                  <a:schemeClr val="accent2"/>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400"/>
                <a:buFont typeface="Calibri"/>
                <a:buNone/>
              </a:pPr>
              <a:r>
                <a:rPr b="1" i="0" lang="en-US" sz="1400" u="none" cap="none" strike="noStrike">
                  <a:solidFill>
                    <a:srgbClr val="0070C0"/>
                  </a:solidFill>
                  <a:latin typeface="Calibri"/>
                  <a:ea typeface="Calibri"/>
                  <a:cs typeface="Calibri"/>
                  <a:sym typeface="Calibri"/>
                </a:rPr>
                <a:t>Social determinants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70C0"/>
                </a:buClr>
                <a:buSzPts val="1400"/>
                <a:buFont typeface="Calibri"/>
                <a:buNone/>
              </a:pPr>
              <a:r>
                <a:rPr b="1" i="0" lang="en-US" sz="1400" u="none" cap="none" strike="noStrike">
                  <a:solidFill>
                    <a:srgbClr val="0070C0"/>
                  </a:solidFill>
                  <a:latin typeface="Calibri"/>
                  <a:ea typeface="Calibri"/>
                  <a:cs typeface="Calibri"/>
                  <a:sym typeface="Calibri"/>
                </a:rPr>
                <a:t>of health (SDOH) &amp; </a:t>
              </a:r>
              <a:br>
                <a:rPr b="1" i="0" lang="en-US" sz="1400" u="none" cap="none" strike="noStrike">
                  <a:solidFill>
                    <a:srgbClr val="0070C0"/>
                  </a:solidFill>
                  <a:latin typeface="Calibri"/>
                  <a:ea typeface="Calibri"/>
                  <a:cs typeface="Calibri"/>
                  <a:sym typeface="Calibri"/>
                </a:rPr>
              </a:br>
              <a:r>
                <a:rPr b="1" i="0" lang="en-US" sz="1400" u="none" cap="none" strike="noStrike">
                  <a:solidFill>
                    <a:srgbClr val="0070C0"/>
                  </a:solidFill>
                  <a:latin typeface="Calibri"/>
                  <a:ea typeface="Calibri"/>
                  <a:cs typeface="Calibri"/>
                  <a:sym typeface="Calibri"/>
                </a:rPr>
                <a:t>Peer support groups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0070C0"/>
                </a:solidFill>
                <a:latin typeface="Calibri"/>
                <a:ea typeface="Calibri"/>
                <a:cs typeface="Calibri"/>
                <a:sym typeface="Calibri"/>
              </a:endParaRPr>
            </a:p>
          </p:txBody>
        </p:sp>
        <p:sp>
          <p:nvSpPr>
            <p:cNvPr id="1241" name="Google Shape;1241;g24539260248_0_522"/>
            <p:cNvSpPr/>
            <p:nvPr/>
          </p:nvSpPr>
          <p:spPr>
            <a:xfrm>
              <a:off x="5336385" y="2046959"/>
              <a:ext cx="1218327" cy="1389133"/>
            </a:xfrm>
            <a:custGeom>
              <a:rect b="b" l="l" r="r" t="t"/>
              <a:pathLst>
                <a:path extrusionOk="0" h="1389133" w="1218327">
                  <a:moveTo>
                    <a:pt x="417999" y="730"/>
                  </a:moveTo>
                  <a:cubicBezTo>
                    <a:pt x="612472" y="-9822"/>
                    <a:pt x="824110" y="93460"/>
                    <a:pt x="943769" y="346992"/>
                  </a:cubicBezTo>
                  <a:lnTo>
                    <a:pt x="986573" y="485003"/>
                  </a:lnTo>
                  <a:lnTo>
                    <a:pt x="994712" y="495356"/>
                  </a:lnTo>
                  <a:cubicBezTo>
                    <a:pt x="1013786" y="509779"/>
                    <a:pt x="1031125" y="495960"/>
                    <a:pt x="1041999" y="479363"/>
                  </a:cubicBezTo>
                  <a:cubicBezTo>
                    <a:pt x="1048201" y="446610"/>
                    <a:pt x="1067725" y="420294"/>
                    <a:pt x="1096365" y="411430"/>
                  </a:cubicBezTo>
                  <a:cubicBezTo>
                    <a:pt x="1142188" y="397246"/>
                    <a:pt x="1193994" y="433109"/>
                    <a:pt x="1212077" y="491530"/>
                  </a:cubicBezTo>
                  <a:cubicBezTo>
                    <a:pt x="1230160" y="549952"/>
                    <a:pt x="1207671" y="608809"/>
                    <a:pt x="1161848" y="622993"/>
                  </a:cubicBezTo>
                  <a:cubicBezTo>
                    <a:pt x="1133208" y="631858"/>
                    <a:pt x="1102231" y="621174"/>
                    <a:pt x="1078612" y="597651"/>
                  </a:cubicBezTo>
                  <a:cubicBezTo>
                    <a:pt x="1058656" y="588261"/>
                    <a:pt x="1038146" y="587642"/>
                    <a:pt x="1031059" y="611529"/>
                  </a:cubicBezTo>
                  <a:cubicBezTo>
                    <a:pt x="1018285" y="640620"/>
                    <a:pt x="1024561" y="693517"/>
                    <a:pt x="1035600" y="727371"/>
                  </a:cubicBezTo>
                  <a:cubicBezTo>
                    <a:pt x="1119395" y="1013021"/>
                    <a:pt x="1161070" y="1147052"/>
                    <a:pt x="1189055" y="1389133"/>
                  </a:cubicBezTo>
                  <a:cubicBezTo>
                    <a:pt x="924120" y="794260"/>
                    <a:pt x="220189" y="872354"/>
                    <a:pt x="36656" y="1356534"/>
                  </a:cubicBezTo>
                  <a:cubicBezTo>
                    <a:pt x="24128" y="1143045"/>
                    <a:pt x="25884" y="1043852"/>
                    <a:pt x="27642" y="885129"/>
                  </a:cubicBezTo>
                  <a:cubicBezTo>
                    <a:pt x="26902" y="829808"/>
                    <a:pt x="26162" y="774486"/>
                    <a:pt x="37328" y="757266"/>
                  </a:cubicBezTo>
                  <a:cubicBezTo>
                    <a:pt x="50153" y="736376"/>
                    <a:pt x="60313" y="744311"/>
                    <a:pt x="77270" y="758031"/>
                  </a:cubicBezTo>
                  <a:cubicBezTo>
                    <a:pt x="94241" y="786018"/>
                    <a:pt x="121536" y="803635"/>
                    <a:pt x="151455" y="802183"/>
                  </a:cubicBezTo>
                  <a:cubicBezTo>
                    <a:pt x="199325" y="799861"/>
                    <a:pt x="235784" y="749604"/>
                    <a:pt x="232890" y="689929"/>
                  </a:cubicBezTo>
                  <a:cubicBezTo>
                    <a:pt x="229995" y="630255"/>
                    <a:pt x="188842" y="583763"/>
                    <a:pt x="140971" y="586085"/>
                  </a:cubicBezTo>
                  <a:cubicBezTo>
                    <a:pt x="111054" y="587536"/>
                    <a:pt x="85591" y="607713"/>
                    <a:pt x="71409" y="637209"/>
                  </a:cubicBezTo>
                  <a:cubicBezTo>
                    <a:pt x="56744" y="650282"/>
                    <a:pt x="36519" y="659161"/>
                    <a:pt x="21671" y="640890"/>
                  </a:cubicBezTo>
                  <a:lnTo>
                    <a:pt x="20085" y="637358"/>
                  </a:lnTo>
                  <a:lnTo>
                    <a:pt x="15797" y="558599"/>
                  </a:lnTo>
                  <a:cubicBezTo>
                    <a:pt x="10531" y="490445"/>
                    <a:pt x="5266" y="419909"/>
                    <a:pt x="0" y="325561"/>
                  </a:cubicBezTo>
                  <a:cubicBezTo>
                    <a:pt x="34248" y="208961"/>
                    <a:pt x="108314" y="115457"/>
                    <a:pt x="212218" y="58704"/>
                  </a:cubicBezTo>
                  <a:lnTo>
                    <a:pt x="237519" y="47278"/>
                  </a:lnTo>
                  <a:lnTo>
                    <a:pt x="245732" y="48064"/>
                  </a:lnTo>
                  <a:cubicBezTo>
                    <a:pt x="268980" y="55838"/>
                    <a:pt x="268016" y="76268"/>
                    <a:pt x="258482" y="95887"/>
                  </a:cubicBezTo>
                  <a:cubicBezTo>
                    <a:pt x="235053" y="118743"/>
                    <a:pt x="224060" y="149312"/>
                    <a:pt x="232234" y="178129"/>
                  </a:cubicBezTo>
                  <a:cubicBezTo>
                    <a:pt x="245311" y="224237"/>
                    <a:pt x="302508" y="248398"/>
                    <a:pt x="359984" y="232095"/>
                  </a:cubicBezTo>
                  <a:cubicBezTo>
                    <a:pt x="417460" y="215793"/>
                    <a:pt x="453453" y="165199"/>
                    <a:pt x="440374" y="119092"/>
                  </a:cubicBezTo>
                  <a:cubicBezTo>
                    <a:pt x="432200" y="90274"/>
                    <a:pt x="406793" y="70031"/>
                    <a:pt x="374855" y="62880"/>
                  </a:cubicBezTo>
                  <a:cubicBezTo>
                    <a:pt x="358807" y="51547"/>
                    <a:pt x="345588" y="33850"/>
                    <a:pt x="360032" y="15260"/>
                  </a:cubicBezTo>
                  <a:lnTo>
                    <a:pt x="371260" y="6725"/>
                  </a:lnTo>
                  <a:lnTo>
                    <a:pt x="417999" y="730"/>
                  </a:lnTo>
                  <a:close/>
                </a:path>
              </a:pathLst>
            </a:custGeom>
            <a:gradFill>
              <a:gsLst>
                <a:gs pos="0">
                  <a:srgbClr val="ABD7C9"/>
                </a:gs>
                <a:gs pos="100000">
                  <a:schemeClr val="accent3"/>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1150"/>
                <a:buFont typeface="Calibri"/>
                <a:buNone/>
              </a:pPr>
              <a:br>
                <a:rPr b="0" i="0" lang="en-US" sz="1150" u="none" cap="none" strike="noStrike">
                  <a:solidFill>
                    <a:srgbClr val="0070C0"/>
                  </a:solidFill>
                  <a:latin typeface="Calibri"/>
                  <a:ea typeface="Calibri"/>
                  <a:cs typeface="Calibri"/>
                  <a:sym typeface="Calibri"/>
                </a:rPr>
              </a:br>
              <a:r>
                <a:rPr b="0" i="0" lang="en-US" sz="1150" u="none" cap="none" strike="noStrike">
                  <a:solidFill>
                    <a:srgbClr val="0070C0"/>
                  </a:solidFill>
                  <a:latin typeface="Calibri"/>
                  <a:ea typeface="Calibri"/>
                  <a:cs typeface="Calibri"/>
                  <a:sym typeface="Calibri"/>
                </a:rPr>
                <a:t>              </a:t>
              </a:r>
              <a:r>
                <a:rPr b="1" i="0" lang="en-US" sz="1200" u="none" cap="none" strike="noStrike">
                  <a:solidFill>
                    <a:srgbClr val="0070C0"/>
                  </a:solidFill>
                  <a:latin typeface="Calibri"/>
                  <a:ea typeface="Calibri"/>
                  <a:cs typeface="Calibri"/>
                  <a:sym typeface="Calibri"/>
                </a:rPr>
                <a:t>Parent/youth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1200"/>
                <a:buFont typeface="Calibri"/>
                <a:buNone/>
              </a:pPr>
              <a:r>
                <a:rPr b="1" i="0" lang="en-US" sz="1200" u="none" cap="none" strike="noStrike">
                  <a:solidFill>
                    <a:srgbClr val="0070C0"/>
                  </a:solidFill>
                  <a:latin typeface="Calibri"/>
                  <a:ea typeface="Calibri"/>
                  <a:cs typeface="Calibri"/>
                  <a:sym typeface="Calibri"/>
                </a:rPr>
                <a:t>      advisory committees   </a:t>
              </a:r>
              <a:br>
                <a:rPr b="1" i="0" lang="en-US" sz="1200" u="none" cap="none" strike="noStrike">
                  <a:solidFill>
                    <a:srgbClr val="0070C0"/>
                  </a:solidFill>
                  <a:latin typeface="Calibri"/>
                  <a:ea typeface="Calibri"/>
                  <a:cs typeface="Calibri"/>
                  <a:sym typeface="Calibri"/>
                </a:rPr>
              </a:br>
              <a:r>
                <a:rPr b="1" i="0" lang="en-US" sz="1200" u="none" cap="none" strike="noStrike">
                  <a:solidFill>
                    <a:srgbClr val="0070C0"/>
                  </a:solidFill>
                  <a:latin typeface="Calibri"/>
                  <a:ea typeface="Calibri"/>
                  <a:cs typeface="Calibri"/>
                  <a:sym typeface="Calibri"/>
                </a:rPr>
                <a:t>                &amp; family </a:t>
              </a:r>
              <a:br>
                <a:rPr b="1" i="0" lang="en-US" sz="1200" u="none" cap="none" strike="noStrike">
                  <a:solidFill>
                    <a:srgbClr val="0070C0"/>
                  </a:solidFill>
                  <a:latin typeface="Calibri"/>
                  <a:ea typeface="Calibri"/>
                  <a:cs typeface="Calibri"/>
                  <a:sym typeface="Calibri"/>
                </a:rPr>
              </a:br>
              <a:r>
                <a:rPr b="1" i="0" lang="en-US" sz="1200" u="none" cap="none" strike="noStrike">
                  <a:solidFill>
                    <a:srgbClr val="0070C0"/>
                  </a:solidFill>
                  <a:latin typeface="Calibri"/>
                  <a:ea typeface="Calibri"/>
                  <a:cs typeface="Calibri"/>
                  <a:sym typeface="Calibri"/>
                </a:rPr>
                <a:t>           resource centers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150"/>
                <a:buFont typeface="Calibri"/>
                <a:buNone/>
              </a:pPr>
              <a:r>
                <a:t/>
              </a:r>
              <a:endParaRPr b="1" i="0" sz="115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42" name="Google Shape;1242;g24539260248_0_522"/>
            <p:cNvSpPr/>
            <p:nvPr/>
          </p:nvSpPr>
          <p:spPr>
            <a:xfrm>
              <a:off x="2959999" y="1856374"/>
              <a:ext cx="1406586" cy="1588095"/>
            </a:xfrm>
            <a:custGeom>
              <a:rect b="b" l="l" r="r" t="t"/>
              <a:pathLst>
                <a:path extrusionOk="0" h="1588095" w="1406586">
                  <a:moveTo>
                    <a:pt x="952988" y="0"/>
                  </a:moveTo>
                  <a:cubicBezTo>
                    <a:pt x="966655" y="-30"/>
                    <a:pt x="980914" y="2210"/>
                    <a:pt x="995069" y="6978"/>
                  </a:cubicBezTo>
                  <a:cubicBezTo>
                    <a:pt x="1051687" y="26048"/>
                    <a:pt x="1085185" y="78327"/>
                    <a:pt x="1069886" y="123747"/>
                  </a:cubicBezTo>
                  <a:cubicBezTo>
                    <a:pt x="1060325" y="152134"/>
                    <a:pt x="1033966" y="171123"/>
                    <a:pt x="1001718" y="176716"/>
                  </a:cubicBezTo>
                  <a:cubicBezTo>
                    <a:pt x="970906" y="197636"/>
                    <a:pt x="974067" y="231452"/>
                    <a:pt x="1042178" y="263548"/>
                  </a:cubicBezTo>
                  <a:cubicBezTo>
                    <a:pt x="1129687" y="321254"/>
                    <a:pt x="1196434" y="406971"/>
                    <a:pt x="1224649" y="512177"/>
                  </a:cubicBezTo>
                  <a:cubicBezTo>
                    <a:pt x="1215522" y="585251"/>
                    <a:pt x="1208321" y="662809"/>
                    <a:pt x="1202916" y="744474"/>
                  </a:cubicBezTo>
                  <a:lnTo>
                    <a:pt x="1199217" y="831195"/>
                  </a:lnTo>
                  <a:lnTo>
                    <a:pt x="1200740" y="835662"/>
                  </a:lnTo>
                  <a:cubicBezTo>
                    <a:pt x="1213814" y="855242"/>
                    <a:pt x="1234780" y="848293"/>
                    <a:pt x="1250604" y="836648"/>
                  </a:cubicBezTo>
                  <a:cubicBezTo>
                    <a:pt x="1267482" y="808607"/>
                    <a:pt x="1294719" y="790900"/>
                    <a:pt x="1324643" y="792253"/>
                  </a:cubicBezTo>
                  <a:cubicBezTo>
                    <a:pt x="1372520" y="794417"/>
                    <a:pt x="1409145" y="844554"/>
                    <a:pt x="1406447" y="904237"/>
                  </a:cubicBezTo>
                  <a:cubicBezTo>
                    <a:pt x="1403750" y="963920"/>
                    <a:pt x="1362751" y="1010548"/>
                    <a:pt x="1314873" y="1008384"/>
                  </a:cubicBezTo>
                  <a:cubicBezTo>
                    <a:pt x="1284950" y="1007031"/>
                    <a:pt x="1259421" y="986939"/>
                    <a:pt x="1245142" y="957489"/>
                  </a:cubicBezTo>
                  <a:cubicBezTo>
                    <a:pt x="1229542" y="942243"/>
                    <a:pt x="1200936" y="934872"/>
                    <a:pt x="1186215" y="954473"/>
                  </a:cubicBezTo>
                  <a:cubicBezTo>
                    <a:pt x="1173049" y="968530"/>
                    <a:pt x="1174166" y="996873"/>
                    <a:pt x="1175288" y="1025220"/>
                  </a:cubicBezTo>
                  <a:cubicBezTo>
                    <a:pt x="1172176" y="1209397"/>
                    <a:pt x="1169065" y="1388812"/>
                    <a:pt x="1165953" y="1572989"/>
                  </a:cubicBezTo>
                  <a:cubicBezTo>
                    <a:pt x="890014" y="1078756"/>
                    <a:pt x="278321" y="1096493"/>
                    <a:pt x="0" y="1588095"/>
                  </a:cubicBezTo>
                  <a:cubicBezTo>
                    <a:pt x="9412" y="1405087"/>
                    <a:pt x="27085" y="1267546"/>
                    <a:pt x="60146" y="1129326"/>
                  </a:cubicBezTo>
                  <a:lnTo>
                    <a:pt x="94025" y="1002222"/>
                  </a:lnTo>
                  <a:lnTo>
                    <a:pt x="104841" y="998858"/>
                  </a:lnTo>
                  <a:cubicBezTo>
                    <a:pt x="116232" y="999976"/>
                    <a:pt x="125500" y="1010039"/>
                    <a:pt x="132207" y="1022942"/>
                  </a:cubicBezTo>
                  <a:cubicBezTo>
                    <a:pt x="136577" y="1055377"/>
                    <a:pt x="154555" y="1082436"/>
                    <a:pt x="182559" y="1093065"/>
                  </a:cubicBezTo>
                  <a:cubicBezTo>
                    <a:pt x="227366" y="1110070"/>
                    <a:pt x="280876" y="1078576"/>
                    <a:pt x="302075" y="1022720"/>
                  </a:cubicBezTo>
                  <a:cubicBezTo>
                    <a:pt x="323274" y="966863"/>
                    <a:pt x="304136" y="907797"/>
                    <a:pt x="259327" y="890791"/>
                  </a:cubicBezTo>
                  <a:cubicBezTo>
                    <a:pt x="231323" y="880163"/>
                    <a:pt x="199919" y="888479"/>
                    <a:pt x="175129" y="909848"/>
                  </a:cubicBezTo>
                  <a:cubicBezTo>
                    <a:pt x="162684" y="913930"/>
                    <a:pt x="148718" y="915313"/>
                    <a:pt x="138922" y="909063"/>
                  </a:cubicBezTo>
                  <a:lnTo>
                    <a:pt x="129074" y="894802"/>
                  </a:lnTo>
                  <a:lnTo>
                    <a:pt x="176913" y="749829"/>
                  </a:lnTo>
                  <a:lnTo>
                    <a:pt x="261037" y="512177"/>
                  </a:lnTo>
                  <a:cubicBezTo>
                    <a:pt x="381726" y="292661"/>
                    <a:pt x="562052" y="193622"/>
                    <a:pt x="735132" y="182985"/>
                  </a:cubicBezTo>
                  <a:cubicBezTo>
                    <a:pt x="762949" y="181276"/>
                    <a:pt x="790578" y="181850"/>
                    <a:pt x="817743" y="184573"/>
                  </a:cubicBezTo>
                  <a:cubicBezTo>
                    <a:pt x="928962" y="200040"/>
                    <a:pt x="883019" y="139307"/>
                    <a:pt x="884700" y="135722"/>
                  </a:cubicBezTo>
                  <a:cubicBezTo>
                    <a:pt x="862408" y="111759"/>
                    <a:pt x="855291" y="83073"/>
                    <a:pt x="864853" y="54687"/>
                  </a:cubicBezTo>
                  <a:cubicBezTo>
                    <a:pt x="876326" y="20622"/>
                    <a:pt x="911988" y="92"/>
                    <a:pt x="952988" y="0"/>
                  </a:cubicBezTo>
                  <a:close/>
                </a:path>
              </a:pathLst>
            </a:custGeom>
            <a:gradFill>
              <a:gsLst>
                <a:gs pos="0">
                  <a:srgbClr val="73B5E4"/>
                </a:gs>
                <a:gs pos="100000">
                  <a:schemeClr val="accent6"/>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400"/>
                <a:buFont typeface="Calibri"/>
                <a:buNone/>
              </a:pPr>
              <a:r>
                <a:rPr b="1" i="0" lang="en-US" sz="1300" u="none" cap="none" strike="noStrike">
                  <a:solidFill>
                    <a:srgbClr val="0070C0"/>
                  </a:solidFill>
                  <a:latin typeface="Calibri"/>
                  <a:ea typeface="Calibri"/>
                  <a:cs typeface="Calibri"/>
                  <a:sym typeface="Calibri"/>
                </a:rPr>
                <a:t>Handle With Care </a:t>
              </a:r>
              <a:endParaRPr b="1" i="0" sz="13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Clr>
                  <a:srgbClr val="0070C0"/>
                </a:buClr>
                <a:buSzPts val="1400"/>
                <a:buFont typeface="Calibri"/>
                <a:buNone/>
              </a:pPr>
              <a:r>
                <a:rPr b="1" i="0" lang="en-US" sz="1300" u="none" cap="none" strike="noStrike">
                  <a:solidFill>
                    <a:srgbClr val="0070C0"/>
                  </a:solidFill>
                  <a:latin typeface="Calibri"/>
                  <a:ea typeface="Calibri"/>
                  <a:cs typeface="Calibri"/>
                  <a:sym typeface="Calibri"/>
                </a:rPr>
                <a:t>&amp; </a:t>
              </a:r>
              <a:br>
                <a:rPr b="1" i="0" lang="en-US" sz="1300" u="none" cap="none" strike="noStrike">
                  <a:solidFill>
                    <a:srgbClr val="0070C0"/>
                  </a:solidFill>
                  <a:latin typeface="Calibri"/>
                  <a:ea typeface="Calibri"/>
                  <a:cs typeface="Calibri"/>
                  <a:sym typeface="Calibri"/>
                </a:rPr>
              </a:br>
              <a:r>
                <a:rPr b="1" i="0" lang="en-US" sz="1300" u="none" cap="none" strike="noStrike">
                  <a:solidFill>
                    <a:srgbClr val="0070C0"/>
                  </a:solidFill>
                  <a:latin typeface="Calibri"/>
                  <a:ea typeface="Calibri"/>
                  <a:cs typeface="Calibri"/>
                  <a:sym typeface="Calibri"/>
                </a:rPr>
                <a:t>Multi-Tiered</a:t>
              </a:r>
              <a:br>
                <a:rPr b="1" i="0" lang="en-US" sz="1300" u="none" cap="none" strike="noStrike">
                  <a:solidFill>
                    <a:srgbClr val="0070C0"/>
                  </a:solidFill>
                  <a:latin typeface="Calibri"/>
                  <a:ea typeface="Calibri"/>
                  <a:cs typeface="Calibri"/>
                  <a:sym typeface="Calibri"/>
                </a:rPr>
              </a:br>
              <a:r>
                <a:rPr b="1" i="0" lang="en-US" sz="1300" u="none" cap="none" strike="noStrike">
                  <a:solidFill>
                    <a:srgbClr val="0070C0"/>
                  </a:solidFill>
                  <a:latin typeface="Calibri"/>
                  <a:ea typeface="Calibri"/>
                  <a:cs typeface="Calibri"/>
                  <a:sym typeface="Calibri"/>
                </a:rPr>
                <a:t>Systems of Support</a:t>
              </a:r>
              <a:endParaRPr b="0" i="0" sz="1300" u="none" cap="none" strike="noStrike">
                <a:solidFill>
                  <a:srgbClr val="0070C0"/>
                </a:solidFill>
                <a:latin typeface="Calibri"/>
                <a:ea typeface="Calibri"/>
                <a:cs typeface="Calibri"/>
                <a:sym typeface="Calibri"/>
              </a:endParaRPr>
            </a:p>
          </p:txBody>
        </p:sp>
        <p:sp>
          <p:nvSpPr>
            <p:cNvPr id="1243" name="Google Shape;1243;g24539260248_0_522"/>
            <p:cNvSpPr/>
            <p:nvPr/>
          </p:nvSpPr>
          <p:spPr>
            <a:xfrm>
              <a:off x="1982270" y="2030630"/>
              <a:ext cx="1286609" cy="1376595"/>
            </a:xfrm>
            <a:custGeom>
              <a:rect b="b" l="l" r="r" t="t"/>
              <a:pathLst>
                <a:path extrusionOk="0" h="1376595" w="1333274">
                  <a:moveTo>
                    <a:pt x="862298" y="30"/>
                  </a:moveTo>
                  <a:cubicBezTo>
                    <a:pt x="892483" y="386"/>
                    <a:pt x="921743" y="3882"/>
                    <a:pt x="949821" y="10050"/>
                  </a:cubicBezTo>
                  <a:lnTo>
                    <a:pt x="995026" y="24683"/>
                  </a:lnTo>
                  <a:lnTo>
                    <a:pt x="998798" y="29045"/>
                  </a:lnTo>
                  <a:cubicBezTo>
                    <a:pt x="1010240" y="50725"/>
                    <a:pt x="995429" y="64833"/>
                    <a:pt x="974984" y="72434"/>
                  </a:cubicBezTo>
                  <a:cubicBezTo>
                    <a:pt x="942255" y="72776"/>
                    <a:pt x="913189" y="87286"/>
                    <a:pt x="899194" y="113770"/>
                  </a:cubicBezTo>
                  <a:cubicBezTo>
                    <a:pt x="876802" y="156143"/>
                    <a:pt x="901470" y="213122"/>
                    <a:pt x="954291" y="241036"/>
                  </a:cubicBezTo>
                  <a:cubicBezTo>
                    <a:pt x="1007113" y="268951"/>
                    <a:pt x="1068086" y="257229"/>
                    <a:pt x="1090478" y="214856"/>
                  </a:cubicBezTo>
                  <a:cubicBezTo>
                    <a:pt x="1104475" y="188372"/>
                    <a:pt x="1100087" y="156184"/>
                    <a:pt x="1081932" y="128951"/>
                  </a:cubicBezTo>
                  <a:cubicBezTo>
                    <a:pt x="1078156" y="109672"/>
                    <a:pt x="1080821" y="87744"/>
                    <a:pt x="1104108" y="84278"/>
                  </a:cubicBezTo>
                  <a:lnTo>
                    <a:pt x="1114676" y="85474"/>
                  </a:lnTo>
                  <a:lnTo>
                    <a:pt x="1163636" y="124867"/>
                  </a:lnTo>
                  <a:cubicBezTo>
                    <a:pt x="1238291" y="196591"/>
                    <a:pt x="1281658" y="288347"/>
                    <a:pt x="1277245" y="369899"/>
                  </a:cubicBezTo>
                  <a:cubicBezTo>
                    <a:pt x="1242767" y="467842"/>
                    <a:pt x="1205433" y="569593"/>
                    <a:pt x="1169146" y="685398"/>
                  </a:cubicBezTo>
                  <a:lnTo>
                    <a:pt x="1156558" y="727908"/>
                  </a:lnTo>
                  <a:lnTo>
                    <a:pt x="1197685" y="735820"/>
                  </a:lnTo>
                  <a:cubicBezTo>
                    <a:pt x="1222475" y="714451"/>
                    <a:pt x="1253880" y="706134"/>
                    <a:pt x="1281884" y="716763"/>
                  </a:cubicBezTo>
                  <a:cubicBezTo>
                    <a:pt x="1326692" y="733768"/>
                    <a:pt x="1345831" y="792835"/>
                    <a:pt x="1324631" y="848691"/>
                  </a:cubicBezTo>
                  <a:cubicBezTo>
                    <a:pt x="1303432" y="904548"/>
                    <a:pt x="1249923" y="936042"/>
                    <a:pt x="1205116" y="919037"/>
                  </a:cubicBezTo>
                  <a:cubicBezTo>
                    <a:pt x="1177111" y="908408"/>
                    <a:pt x="1159132" y="881349"/>
                    <a:pt x="1154763" y="848913"/>
                  </a:cubicBezTo>
                  <a:cubicBezTo>
                    <a:pt x="1142775" y="820200"/>
                    <a:pt x="1124415" y="808826"/>
                    <a:pt x="1114140" y="818192"/>
                  </a:cubicBezTo>
                  <a:cubicBezTo>
                    <a:pt x="1060297" y="1049568"/>
                    <a:pt x="1039796" y="1185699"/>
                    <a:pt x="1007386" y="1376595"/>
                  </a:cubicBezTo>
                  <a:cubicBezTo>
                    <a:pt x="935911" y="673568"/>
                    <a:pt x="306426" y="734131"/>
                    <a:pt x="0" y="1224907"/>
                  </a:cubicBezTo>
                  <a:cubicBezTo>
                    <a:pt x="47933" y="779823"/>
                    <a:pt x="293288" y="392163"/>
                    <a:pt x="392212" y="264328"/>
                  </a:cubicBezTo>
                  <a:cubicBezTo>
                    <a:pt x="551216" y="69007"/>
                    <a:pt x="717411" y="-1676"/>
                    <a:pt x="862298" y="30"/>
                  </a:cubicBezTo>
                  <a:close/>
                </a:path>
              </a:pathLst>
            </a:custGeom>
            <a:solidFill>
              <a:srgbClr val="7EC0DB"/>
            </a:soli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300"/>
                <a:buFont typeface="Calibri"/>
                <a:buNone/>
              </a:pPr>
              <a:r>
                <a:rPr b="1" i="0" lang="en-US" sz="1300" u="none" cap="none" strike="noStrike">
                  <a:solidFill>
                    <a:srgbClr val="0070C0"/>
                  </a:solidFill>
                  <a:latin typeface="Calibri"/>
                  <a:ea typeface="Calibri"/>
                  <a:cs typeface="Calibri"/>
                  <a:sym typeface="Calibri"/>
                </a:rPr>
                <a:t>Hope &amp; </a:t>
              </a:r>
              <a:br>
                <a:rPr b="1" i="0" lang="en-US" sz="1300" u="none" cap="none" strike="noStrike">
                  <a:solidFill>
                    <a:srgbClr val="0070C0"/>
                  </a:solidFill>
                  <a:latin typeface="Calibri"/>
                  <a:ea typeface="Calibri"/>
                  <a:cs typeface="Calibri"/>
                  <a:sym typeface="Calibri"/>
                </a:rPr>
              </a:br>
              <a:r>
                <a:rPr b="1" i="0" lang="en-US" sz="1300" u="none" cap="none" strike="noStrike">
                  <a:solidFill>
                    <a:srgbClr val="0070C0"/>
                  </a:solidFill>
                  <a:latin typeface="Calibri"/>
                  <a:ea typeface="Calibri"/>
                  <a:cs typeface="Calibri"/>
                  <a:sym typeface="Calibri"/>
                </a:rPr>
                <a:t> Trauma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70C0"/>
                </a:buClr>
                <a:buSzPts val="1300"/>
                <a:buFont typeface="Calibri"/>
                <a:buNone/>
              </a:pPr>
              <a:r>
                <a:rPr b="1" i="0" lang="en-US" sz="1300" u="none" cap="none" strike="noStrike">
                  <a:solidFill>
                    <a:srgbClr val="0070C0"/>
                  </a:solidFill>
                  <a:latin typeface="Calibri"/>
                  <a:ea typeface="Calibri"/>
                  <a:cs typeface="Calibri"/>
                  <a:sym typeface="Calibri"/>
                </a:rPr>
                <a:t>Interagency trainings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400"/>
                <a:buFont typeface="Calibri"/>
                <a:buNone/>
              </a:pPr>
              <a:r>
                <a:rPr b="0" i="0" lang="en-US" sz="1400" u="none" cap="none" strike="noStrike">
                  <a:solidFill>
                    <a:srgbClr val="FFFFFF"/>
                  </a:solidFill>
                  <a:latin typeface="Calibri"/>
                  <a:ea typeface="Calibri"/>
                  <a:cs typeface="Calibri"/>
                  <a:sym typeface="Calibri"/>
                </a:rPr>
                <a:t>a</a:t>
              </a:r>
              <a:endParaRPr b="0" i="0" sz="1400" u="none" cap="none" strike="noStrike">
                <a:solidFill>
                  <a:srgbClr val="FFFFFF"/>
                </a:solidFill>
                <a:latin typeface="Calibri"/>
                <a:ea typeface="Calibri"/>
                <a:cs typeface="Calibri"/>
                <a:sym typeface="Calibri"/>
              </a:endParaRPr>
            </a:p>
          </p:txBody>
        </p:sp>
        <p:sp>
          <p:nvSpPr>
            <p:cNvPr id="1244" name="Google Shape;1244;g24539260248_0_522"/>
            <p:cNvSpPr/>
            <p:nvPr/>
          </p:nvSpPr>
          <p:spPr>
            <a:xfrm>
              <a:off x="3216545" y="988091"/>
              <a:ext cx="1490364" cy="1416398"/>
            </a:xfrm>
            <a:custGeom>
              <a:rect b="b" l="l" r="r" t="t"/>
              <a:pathLst>
                <a:path extrusionOk="0" h="1416398" w="1490364">
                  <a:moveTo>
                    <a:pt x="1412967" y="2540"/>
                  </a:moveTo>
                  <a:cubicBezTo>
                    <a:pt x="1446133" y="-2127"/>
                    <a:pt x="1454355" y="912"/>
                    <a:pt x="1490364" y="1701"/>
                  </a:cubicBezTo>
                  <a:cubicBezTo>
                    <a:pt x="1367840" y="59361"/>
                    <a:pt x="1266870" y="188466"/>
                    <a:pt x="1186113" y="393030"/>
                  </a:cubicBezTo>
                  <a:lnTo>
                    <a:pt x="1120744" y="590743"/>
                  </a:lnTo>
                  <a:lnTo>
                    <a:pt x="1121380" y="596051"/>
                  </a:lnTo>
                  <a:cubicBezTo>
                    <a:pt x="1130104" y="617918"/>
                    <a:pt x="1152056" y="615474"/>
                    <a:pt x="1169953" y="607368"/>
                  </a:cubicBezTo>
                  <a:cubicBezTo>
                    <a:pt x="1192285" y="583441"/>
                    <a:pt x="1222605" y="571775"/>
                    <a:pt x="1251595" y="579309"/>
                  </a:cubicBezTo>
                  <a:cubicBezTo>
                    <a:pt x="1297979" y="591366"/>
                    <a:pt x="1323399" y="648014"/>
                    <a:pt x="1308369" y="705838"/>
                  </a:cubicBezTo>
                  <a:cubicBezTo>
                    <a:pt x="1293340" y="763661"/>
                    <a:pt x="1243553" y="800761"/>
                    <a:pt x="1197169" y="788704"/>
                  </a:cubicBezTo>
                  <a:cubicBezTo>
                    <a:pt x="1168178" y="781169"/>
                    <a:pt x="1147377" y="756215"/>
                    <a:pt x="1139523" y="724443"/>
                  </a:cubicBezTo>
                  <a:cubicBezTo>
                    <a:pt x="1127428" y="706290"/>
                    <a:pt x="1110294" y="695119"/>
                    <a:pt x="1091824" y="711236"/>
                  </a:cubicBezTo>
                  <a:lnTo>
                    <a:pt x="1089352" y="714654"/>
                  </a:lnTo>
                  <a:lnTo>
                    <a:pt x="1060322" y="835522"/>
                  </a:lnTo>
                  <a:cubicBezTo>
                    <a:pt x="1013325" y="1062048"/>
                    <a:pt x="980879" y="1269868"/>
                    <a:pt x="962432" y="1401079"/>
                  </a:cubicBezTo>
                  <a:cubicBezTo>
                    <a:pt x="949347" y="1306698"/>
                    <a:pt x="883347" y="1194573"/>
                    <a:pt x="753208" y="1112210"/>
                  </a:cubicBezTo>
                  <a:cubicBezTo>
                    <a:pt x="706357" y="1083571"/>
                    <a:pt x="719891" y="1059379"/>
                    <a:pt x="745171" y="1045000"/>
                  </a:cubicBezTo>
                  <a:cubicBezTo>
                    <a:pt x="777418" y="1039406"/>
                    <a:pt x="803778" y="1020416"/>
                    <a:pt x="813339" y="992030"/>
                  </a:cubicBezTo>
                  <a:cubicBezTo>
                    <a:pt x="828637" y="946611"/>
                    <a:pt x="795140" y="894332"/>
                    <a:pt x="738522" y="875262"/>
                  </a:cubicBezTo>
                  <a:cubicBezTo>
                    <a:pt x="681903" y="856192"/>
                    <a:pt x="623603" y="877551"/>
                    <a:pt x="608304" y="922971"/>
                  </a:cubicBezTo>
                  <a:cubicBezTo>
                    <a:pt x="598744" y="951358"/>
                    <a:pt x="608243" y="982424"/>
                    <a:pt x="630535" y="1006388"/>
                  </a:cubicBezTo>
                  <a:cubicBezTo>
                    <a:pt x="637613" y="1028277"/>
                    <a:pt x="659816" y="1074072"/>
                    <a:pt x="550758" y="1054300"/>
                  </a:cubicBezTo>
                  <a:cubicBezTo>
                    <a:pt x="347400" y="1037958"/>
                    <a:pt x="129857" y="1141348"/>
                    <a:pt x="0" y="1416398"/>
                  </a:cubicBezTo>
                  <a:cubicBezTo>
                    <a:pt x="89183" y="1185296"/>
                    <a:pt x="184632" y="985400"/>
                    <a:pt x="299057" y="814546"/>
                  </a:cubicBezTo>
                  <a:lnTo>
                    <a:pt x="319089" y="786446"/>
                  </a:lnTo>
                  <a:lnTo>
                    <a:pt x="319911" y="783086"/>
                  </a:lnTo>
                  <a:cubicBezTo>
                    <a:pt x="319434" y="759547"/>
                    <a:pt x="298024" y="754116"/>
                    <a:pt x="278420" y="755410"/>
                  </a:cubicBezTo>
                  <a:cubicBezTo>
                    <a:pt x="249101" y="769955"/>
                    <a:pt x="216615" y="770216"/>
                    <a:pt x="192126" y="752967"/>
                  </a:cubicBezTo>
                  <a:cubicBezTo>
                    <a:pt x="152944" y="725369"/>
                    <a:pt x="149069" y="663400"/>
                    <a:pt x="183472" y="614556"/>
                  </a:cubicBezTo>
                  <a:cubicBezTo>
                    <a:pt x="217875" y="565712"/>
                    <a:pt x="277528" y="548488"/>
                    <a:pt x="316710" y="576086"/>
                  </a:cubicBezTo>
                  <a:cubicBezTo>
                    <a:pt x="341199" y="593334"/>
                    <a:pt x="351896" y="624009"/>
                    <a:pt x="348076" y="656515"/>
                  </a:cubicBezTo>
                  <a:cubicBezTo>
                    <a:pt x="353016" y="677761"/>
                    <a:pt x="365127" y="694244"/>
                    <a:pt x="388085" y="685652"/>
                  </a:cubicBezTo>
                  <a:lnTo>
                    <a:pt x="395485" y="680746"/>
                  </a:lnTo>
                  <a:lnTo>
                    <a:pt x="476992" y="579774"/>
                  </a:lnTo>
                  <a:cubicBezTo>
                    <a:pt x="782724" y="223889"/>
                    <a:pt x="1127727" y="42751"/>
                    <a:pt x="1412967" y="2540"/>
                  </a:cubicBezTo>
                  <a:close/>
                </a:path>
              </a:pathLst>
            </a:custGeom>
            <a:gradFill>
              <a:gsLst>
                <a:gs pos="0">
                  <a:schemeClr val="accent6"/>
                </a:gs>
                <a:gs pos="100000">
                  <a:srgbClr val="1C6294"/>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                             </a:t>
              </a:r>
              <a:r>
                <a:rPr b="1" i="0" lang="en-US" sz="1100" u="none" cap="none" strike="noStrike">
                  <a:solidFill>
                    <a:srgbClr val="FFFFFF"/>
                  </a:solidFill>
                  <a:latin typeface="Calibri"/>
                  <a:ea typeface="Calibri"/>
                  <a:cs typeface="Calibri"/>
                  <a:sym typeface="Calibri"/>
                </a:rPr>
                <a:t>Reduce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sources of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stress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(concrete needs)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100"/>
                <a:buFont typeface="Calibri"/>
                <a:buNone/>
              </a:pPr>
              <a:r>
                <a:t/>
              </a:r>
              <a:endParaRPr b="1"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1245" name="Google Shape;1245;g24539260248_0_522"/>
            <p:cNvSpPr/>
            <p:nvPr/>
          </p:nvSpPr>
          <p:spPr>
            <a:xfrm>
              <a:off x="4846039" y="978476"/>
              <a:ext cx="2344140" cy="1433296"/>
            </a:xfrm>
            <a:custGeom>
              <a:rect b="b" l="l" r="r" t="t"/>
              <a:pathLst>
                <a:path extrusionOk="0" h="1433296" w="2344140">
                  <a:moveTo>
                    <a:pt x="0" y="0"/>
                  </a:moveTo>
                  <a:cubicBezTo>
                    <a:pt x="86854" y="3073"/>
                    <a:pt x="83217" y="3767"/>
                    <a:pt x="136733" y="6842"/>
                  </a:cubicBezTo>
                  <a:cubicBezTo>
                    <a:pt x="218720" y="13977"/>
                    <a:pt x="637046" y="49316"/>
                    <a:pt x="1057747" y="243716"/>
                  </a:cubicBezTo>
                  <a:cubicBezTo>
                    <a:pt x="1432925" y="406818"/>
                    <a:pt x="1995243" y="817844"/>
                    <a:pt x="2344140" y="1416998"/>
                  </a:cubicBezTo>
                  <a:cubicBezTo>
                    <a:pt x="2136877" y="1147385"/>
                    <a:pt x="1878147" y="1057539"/>
                    <a:pt x="1693532" y="1106647"/>
                  </a:cubicBezTo>
                  <a:cubicBezTo>
                    <a:pt x="1649227" y="1119207"/>
                    <a:pt x="1657002" y="1097127"/>
                    <a:pt x="1649684" y="1078016"/>
                  </a:cubicBezTo>
                  <a:cubicBezTo>
                    <a:pt x="1667371" y="1050478"/>
                    <a:pt x="1671207" y="1018218"/>
                    <a:pt x="1656762" y="991978"/>
                  </a:cubicBezTo>
                  <a:cubicBezTo>
                    <a:pt x="1633649" y="949994"/>
                    <a:pt x="1572484" y="939317"/>
                    <a:pt x="1520147" y="968128"/>
                  </a:cubicBezTo>
                  <a:cubicBezTo>
                    <a:pt x="1467810" y="996941"/>
                    <a:pt x="1444120" y="1054334"/>
                    <a:pt x="1467233" y="1096319"/>
                  </a:cubicBezTo>
                  <a:cubicBezTo>
                    <a:pt x="1481678" y="1122559"/>
                    <a:pt x="1510988" y="1136569"/>
                    <a:pt x="1543716" y="1136354"/>
                  </a:cubicBezTo>
                  <a:cubicBezTo>
                    <a:pt x="1555703" y="1153317"/>
                    <a:pt x="1582692" y="1174793"/>
                    <a:pt x="1539153" y="1198090"/>
                  </a:cubicBezTo>
                  <a:cubicBezTo>
                    <a:pt x="1481503" y="1254368"/>
                    <a:pt x="1442037" y="1341011"/>
                    <a:pt x="1433285" y="1433296"/>
                  </a:cubicBezTo>
                  <a:cubicBezTo>
                    <a:pt x="1357767" y="1263474"/>
                    <a:pt x="1246884" y="1030571"/>
                    <a:pt x="1085909" y="801737"/>
                  </a:cubicBezTo>
                  <a:lnTo>
                    <a:pt x="957688" y="637482"/>
                  </a:lnTo>
                  <a:lnTo>
                    <a:pt x="940961" y="639197"/>
                  </a:lnTo>
                  <a:cubicBezTo>
                    <a:pt x="930766" y="644773"/>
                    <a:pt x="925257" y="657681"/>
                    <a:pt x="922842" y="670554"/>
                  </a:cubicBezTo>
                  <a:cubicBezTo>
                    <a:pt x="929639" y="702570"/>
                    <a:pt x="921812" y="734099"/>
                    <a:pt x="899015" y="753529"/>
                  </a:cubicBezTo>
                  <a:cubicBezTo>
                    <a:pt x="862541" y="784618"/>
                    <a:pt x="801555" y="772960"/>
                    <a:pt x="762801" y="727491"/>
                  </a:cubicBezTo>
                  <a:cubicBezTo>
                    <a:pt x="724046" y="682022"/>
                    <a:pt x="722199" y="619960"/>
                    <a:pt x="758673" y="588871"/>
                  </a:cubicBezTo>
                  <a:cubicBezTo>
                    <a:pt x="781470" y="569441"/>
                    <a:pt x="813842" y="566708"/>
                    <a:pt x="844376" y="578492"/>
                  </a:cubicBezTo>
                  <a:cubicBezTo>
                    <a:pt x="866184" y="578992"/>
                    <a:pt x="885161" y="571360"/>
                    <a:pt x="882547" y="546987"/>
                  </a:cubicBezTo>
                  <a:lnTo>
                    <a:pt x="882442" y="546680"/>
                  </a:lnTo>
                  <a:lnTo>
                    <a:pt x="811386" y="469933"/>
                  </a:lnTo>
                  <a:cubicBezTo>
                    <a:pt x="571957" y="227295"/>
                    <a:pt x="307333" y="45423"/>
                    <a:pt x="0" y="0"/>
                  </a:cubicBezTo>
                  <a:close/>
                </a:path>
              </a:pathLst>
            </a:custGeom>
            <a:gradFill>
              <a:gsLst>
                <a:gs pos="0">
                  <a:srgbClr val="FC7A04"/>
                </a:gs>
                <a:gs pos="20000">
                  <a:srgbClr val="FC7A04"/>
                </a:gs>
                <a:gs pos="41000">
                  <a:srgbClr val="FD942D"/>
                </a:gs>
                <a:gs pos="83000">
                  <a:srgbClr val="FFE9B1"/>
                </a:gs>
                <a:gs pos="100000">
                  <a:srgbClr val="FFF2D9"/>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Calibri"/>
                <a:buNone/>
              </a:pPr>
              <a:r>
                <a:rPr b="0" i="0" lang="en-US" sz="1000" u="none" cap="none" strike="noStrike">
                  <a:solidFill>
                    <a:srgbClr val="FFFFFF"/>
                  </a:solidFill>
                  <a:latin typeface="Calibri"/>
                  <a:ea typeface="Calibri"/>
                  <a:cs typeface="Calibri"/>
                  <a:sym typeface="Calibri"/>
                </a:rPr>
                <a:t>                                            </a:t>
              </a:r>
              <a:r>
                <a:rPr b="1" i="0" lang="en-US" sz="1050" u="none" cap="none" strike="noStrike">
                  <a:solidFill>
                    <a:srgbClr val="FFFFFF"/>
                  </a:solidFill>
                  <a:latin typeface="Calibri"/>
                  <a:ea typeface="Calibri"/>
                  <a:cs typeface="Calibri"/>
                  <a:sym typeface="Calibri"/>
                </a:rPr>
                <a:t>Diversity                                                                                                                                                     e                                                    equity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050"/>
                <a:buFont typeface="Calibri"/>
                <a:buNone/>
              </a:pPr>
              <a:r>
                <a:rPr b="1" i="0" lang="en-US" sz="1050" u="none" cap="none" strike="noStrike">
                  <a:solidFill>
                    <a:srgbClr val="FFFFFF"/>
                  </a:solidFill>
                  <a:latin typeface="Calibri"/>
                  <a:ea typeface="Calibri"/>
                  <a:cs typeface="Calibri"/>
                  <a:sym typeface="Calibri"/>
                </a:rPr>
                <a:t>            belonging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050"/>
                <a:buFont typeface="Calibri"/>
                <a:buNone/>
              </a:pPr>
              <a:r>
                <a:rPr b="1" i="0" lang="en-US" sz="1050" u="none" cap="none" strike="noStrike">
                  <a:solidFill>
                    <a:srgbClr val="FFFFFF"/>
                  </a:solidFill>
                  <a:latin typeface="Calibri"/>
                  <a:ea typeface="Calibri"/>
                  <a:cs typeface="Calibri"/>
                  <a:sym typeface="Calibri"/>
                </a:rPr>
                <a:t>                               &amp; inclusion</a:t>
              </a:r>
              <a:br>
                <a:rPr b="1" i="0" lang="en-US" sz="1050" u="none" cap="none" strike="noStrike">
                  <a:solidFill>
                    <a:srgbClr val="FFFFFF"/>
                  </a:solidFill>
                  <a:latin typeface="Calibri"/>
                  <a:ea typeface="Calibri"/>
                  <a:cs typeface="Calibri"/>
                  <a:sym typeface="Calibri"/>
                </a:rPr>
              </a:br>
              <a:r>
                <a:rPr b="1" i="0" lang="en-US" sz="105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000"/>
                <a:buFont typeface="Calibri"/>
                <a:buNone/>
              </a:pPr>
              <a:r>
                <a:t/>
              </a:r>
              <a:endParaRPr b="0" i="0" sz="1000" u="none" cap="none" strike="noStrike">
                <a:solidFill>
                  <a:srgbClr val="FFFFFF"/>
                </a:solidFill>
                <a:latin typeface="Calibri"/>
                <a:ea typeface="Calibri"/>
                <a:cs typeface="Calibri"/>
                <a:sym typeface="Calibri"/>
              </a:endParaRPr>
            </a:p>
          </p:txBody>
        </p:sp>
        <p:sp>
          <p:nvSpPr>
            <p:cNvPr id="1246" name="Google Shape;1246;g24539260248_0_522"/>
            <p:cNvSpPr/>
            <p:nvPr/>
          </p:nvSpPr>
          <p:spPr>
            <a:xfrm>
              <a:off x="4881687" y="996899"/>
              <a:ext cx="1371829" cy="1382165"/>
            </a:xfrm>
            <a:custGeom>
              <a:rect b="b" l="l" r="r" t="t"/>
              <a:pathLst>
                <a:path extrusionOk="0" h="1382165" w="1375267">
                  <a:moveTo>
                    <a:pt x="457574" y="1382165"/>
                  </a:moveTo>
                  <a:cubicBezTo>
                    <a:pt x="375482" y="676567"/>
                    <a:pt x="238632" y="215044"/>
                    <a:pt x="0" y="0"/>
                  </a:cubicBezTo>
                  <a:cubicBezTo>
                    <a:pt x="282950" y="48272"/>
                    <a:pt x="556606" y="202986"/>
                    <a:pt x="825997" y="491959"/>
                  </a:cubicBezTo>
                  <a:lnTo>
                    <a:pt x="842447" y="510625"/>
                  </a:lnTo>
                  <a:lnTo>
                    <a:pt x="848674" y="528567"/>
                  </a:lnTo>
                  <a:cubicBezTo>
                    <a:pt x="851287" y="552939"/>
                    <a:pt x="832309" y="560571"/>
                    <a:pt x="810502" y="560071"/>
                  </a:cubicBezTo>
                  <a:cubicBezTo>
                    <a:pt x="779968" y="548287"/>
                    <a:pt x="747597" y="551020"/>
                    <a:pt x="724800" y="570450"/>
                  </a:cubicBezTo>
                  <a:cubicBezTo>
                    <a:pt x="688325" y="601538"/>
                    <a:pt x="690172" y="663602"/>
                    <a:pt x="728926" y="709070"/>
                  </a:cubicBezTo>
                  <a:cubicBezTo>
                    <a:pt x="767681" y="754540"/>
                    <a:pt x="828666" y="766197"/>
                    <a:pt x="865141" y="735108"/>
                  </a:cubicBezTo>
                  <a:cubicBezTo>
                    <a:pt x="887938" y="715678"/>
                    <a:pt x="895766" y="684149"/>
                    <a:pt x="888969" y="652134"/>
                  </a:cubicBezTo>
                  <a:cubicBezTo>
                    <a:pt x="892590" y="632824"/>
                    <a:pt x="903174" y="613437"/>
                    <a:pt x="926092" y="618827"/>
                  </a:cubicBezTo>
                  <a:lnTo>
                    <a:pt x="942282" y="627491"/>
                  </a:lnTo>
                  <a:lnTo>
                    <a:pt x="1001773" y="702778"/>
                  </a:lnTo>
                  <a:cubicBezTo>
                    <a:pt x="1144771" y="893639"/>
                    <a:pt x="1256870" y="1103485"/>
                    <a:pt x="1375267" y="1371108"/>
                  </a:cubicBezTo>
                  <a:cubicBezTo>
                    <a:pt x="1260553" y="1136240"/>
                    <a:pt x="1076220" y="1047911"/>
                    <a:pt x="883732" y="1053624"/>
                  </a:cubicBezTo>
                  <a:lnTo>
                    <a:pt x="823678" y="1059866"/>
                  </a:lnTo>
                  <a:lnTo>
                    <a:pt x="816501" y="1065322"/>
                  </a:lnTo>
                  <a:cubicBezTo>
                    <a:pt x="802057" y="1083914"/>
                    <a:pt x="815275" y="1101610"/>
                    <a:pt x="831324" y="1112943"/>
                  </a:cubicBezTo>
                  <a:cubicBezTo>
                    <a:pt x="863262" y="1120093"/>
                    <a:pt x="888670" y="1140338"/>
                    <a:pt x="896844" y="1169155"/>
                  </a:cubicBezTo>
                  <a:cubicBezTo>
                    <a:pt x="909921" y="1215262"/>
                    <a:pt x="873929" y="1265856"/>
                    <a:pt x="816453" y="1282159"/>
                  </a:cubicBezTo>
                  <a:cubicBezTo>
                    <a:pt x="758976" y="1298461"/>
                    <a:pt x="701780" y="1274300"/>
                    <a:pt x="688702" y="1228193"/>
                  </a:cubicBezTo>
                  <a:cubicBezTo>
                    <a:pt x="680529" y="1199375"/>
                    <a:pt x="691523" y="1168805"/>
                    <a:pt x="714951" y="1145951"/>
                  </a:cubicBezTo>
                  <a:cubicBezTo>
                    <a:pt x="724485" y="1126332"/>
                    <a:pt x="725448" y="1105900"/>
                    <a:pt x="702200" y="1098128"/>
                  </a:cubicBezTo>
                  <a:lnTo>
                    <a:pt x="699478" y="1097867"/>
                  </a:lnTo>
                  <a:lnTo>
                    <a:pt x="678287" y="1107006"/>
                  </a:lnTo>
                  <a:cubicBezTo>
                    <a:pt x="573375" y="1162324"/>
                    <a:pt x="496076" y="1246220"/>
                    <a:pt x="457574" y="1382165"/>
                  </a:cubicBezTo>
                  <a:close/>
                </a:path>
              </a:pathLst>
            </a:custGeom>
            <a:gradFill>
              <a:gsLst>
                <a:gs pos="0">
                  <a:schemeClr val="accent3"/>
                </a:gs>
                <a:gs pos="100000">
                  <a:srgbClr val="4A9B82"/>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              </a:t>
              </a:r>
              <a:r>
                <a:rPr b="1" i="0" lang="en-US" sz="1100" u="none" cap="none" strike="noStrike">
                  <a:solidFill>
                    <a:srgbClr val="FFFFFF"/>
                  </a:solidFill>
                  <a:latin typeface="Calibri"/>
                  <a:ea typeface="Calibri"/>
                  <a:cs typeface="Calibri"/>
                  <a:sym typeface="Calibri"/>
                </a:rPr>
                <a:t>Advance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leadership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skills &amp;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co-design solutions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1247" name="Google Shape;1247;g24539260248_0_522"/>
            <p:cNvSpPr/>
            <p:nvPr/>
          </p:nvSpPr>
          <p:spPr>
            <a:xfrm>
              <a:off x="2322971" y="975074"/>
              <a:ext cx="2400106" cy="1424357"/>
            </a:xfrm>
            <a:custGeom>
              <a:rect b="b" l="l" r="r" t="t"/>
              <a:pathLst>
                <a:path extrusionOk="0" h="1424357" w="2430487">
                  <a:moveTo>
                    <a:pt x="2318112" y="422"/>
                  </a:moveTo>
                  <a:cubicBezTo>
                    <a:pt x="2354776" y="1625"/>
                    <a:pt x="2372391" y="-1937"/>
                    <a:pt x="2430487" y="1648"/>
                  </a:cubicBezTo>
                  <a:cubicBezTo>
                    <a:pt x="2393631" y="12122"/>
                    <a:pt x="2352387" y="20008"/>
                    <a:pt x="2323356" y="28835"/>
                  </a:cubicBezTo>
                  <a:cubicBezTo>
                    <a:pt x="2296317" y="36325"/>
                    <a:pt x="1815234" y="83355"/>
                    <a:pt x="1355269" y="657056"/>
                  </a:cubicBezTo>
                  <a:lnTo>
                    <a:pt x="1336787" y="682073"/>
                  </a:lnTo>
                  <a:lnTo>
                    <a:pt x="1311750" y="698669"/>
                  </a:lnTo>
                  <a:cubicBezTo>
                    <a:pt x="1288792" y="707262"/>
                    <a:pt x="1276682" y="690779"/>
                    <a:pt x="1271742" y="669532"/>
                  </a:cubicBezTo>
                  <a:cubicBezTo>
                    <a:pt x="1275562" y="637027"/>
                    <a:pt x="1264865" y="606352"/>
                    <a:pt x="1240376" y="589103"/>
                  </a:cubicBezTo>
                  <a:cubicBezTo>
                    <a:pt x="1201193" y="561505"/>
                    <a:pt x="1141541" y="578729"/>
                    <a:pt x="1107137" y="627573"/>
                  </a:cubicBezTo>
                  <a:cubicBezTo>
                    <a:pt x="1072734" y="676417"/>
                    <a:pt x="1076609" y="738386"/>
                    <a:pt x="1115792" y="765984"/>
                  </a:cubicBezTo>
                  <a:cubicBezTo>
                    <a:pt x="1140282" y="783232"/>
                    <a:pt x="1172766" y="782973"/>
                    <a:pt x="1202086" y="768428"/>
                  </a:cubicBezTo>
                  <a:cubicBezTo>
                    <a:pt x="1221690" y="767133"/>
                    <a:pt x="1243100" y="772564"/>
                    <a:pt x="1243577" y="796103"/>
                  </a:cubicBezTo>
                  <a:lnTo>
                    <a:pt x="1238955" y="814989"/>
                  </a:lnTo>
                  <a:lnTo>
                    <a:pt x="1129247" y="990052"/>
                  </a:lnTo>
                  <a:cubicBezTo>
                    <a:pt x="1055959" y="1117183"/>
                    <a:pt x="985457" y="1261199"/>
                    <a:pt x="919942" y="1424357"/>
                  </a:cubicBezTo>
                  <a:cubicBezTo>
                    <a:pt x="917079" y="1319245"/>
                    <a:pt x="861515" y="1221960"/>
                    <a:pt x="775422" y="1154438"/>
                  </a:cubicBezTo>
                  <a:lnTo>
                    <a:pt x="749337" y="1142603"/>
                  </a:lnTo>
                  <a:cubicBezTo>
                    <a:pt x="735373" y="1138240"/>
                    <a:pt x="721408" y="1160068"/>
                    <a:pt x="726496" y="1184281"/>
                  </a:cubicBezTo>
                  <a:cubicBezTo>
                    <a:pt x="744651" y="1211512"/>
                    <a:pt x="749038" y="1243702"/>
                    <a:pt x="735043" y="1270185"/>
                  </a:cubicBezTo>
                  <a:cubicBezTo>
                    <a:pt x="712650" y="1312558"/>
                    <a:pt x="651677" y="1324280"/>
                    <a:pt x="598855" y="1296366"/>
                  </a:cubicBezTo>
                  <a:cubicBezTo>
                    <a:pt x="546033" y="1268451"/>
                    <a:pt x="521366" y="1211472"/>
                    <a:pt x="543758" y="1169099"/>
                  </a:cubicBezTo>
                  <a:cubicBezTo>
                    <a:pt x="557754" y="1142616"/>
                    <a:pt x="586820" y="1128105"/>
                    <a:pt x="619547" y="1127762"/>
                  </a:cubicBezTo>
                  <a:cubicBezTo>
                    <a:pt x="643299" y="1118444"/>
                    <a:pt x="650331" y="1106183"/>
                    <a:pt x="643405" y="1084614"/>
                  </a:cubicBezTo>
                  <a:lnTo>
                    <a:pt x="592271" y="1069781"/>
                  </a:lnTo>
                  <a:cubicBezTo>
                    <a:pt x="394388" y="1041055"/>
                    <a:pt x="188125" y="1107934"/>
                    <a:pt x="0" y="1374572"/>
                  </a:cubicBezTo>
                  <a:cubicBezTo>
                    <a:pt x="447495" y="619912"/>
                    <a:pt x="1109713" y="290845"/>
                    <a:pt x="1433492" y="169151"/>
                  </a:cubicBezTo>
                  <a:cubicBezTo>
                    <a:pt x="1605062" y="104665"/>
                    <a:pt x="1973277" y="10383"/>
                    <a:pt x="2318112" y="422"/>
                  </a:cubicBezTo>
                  <a:close/>
                </a:path>
              </a:pathLst>
            </a:custGeom>
            <a:solidFill>
              <a:srgbClr val="266F8B"/>
            </a:soli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Family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Strengthening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Networks &amp;</a:t>
              </a:r>
              <a:br>
                <a:rPr b="1" i="0" lang="en-US" sz="1100" u="none" cap="none" strike="noStrike">
                  <a:solidFill>
                    <a:srgbClr val="FFFFFF"/>
                  </a:solidFill>
                  <a:latin typeface="Calibri"/>
                  <a:ea typeface="Calibri"/>
                  <a:cs typeface="Calibri"/>
                  <a:sym typeface="Calibri"/>
                </a:rPr>
              </a:br>
              <a:r>
                <a:rPr b="1" i="0" lang="en-US" sz="1100" u="none" cap="none" strike="noStrike">
                  <a:solidFill>
                    <a:srgbClr val="FFFFFF"/>
                  </a:solidFill>
                  <a:latin typeface="Calibri"/>
                  <a:ea typeface="Calibri"/>
                  <a:cs typeface="Calibri"/>
                  <a:sym typeface="Calibri"/>
                </a:rPr>
                <a:t>                                 Coalitions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100"/>
                <a:buFont typeface="Calibri"/>
                <a:buNone/>
              </a:pPr>
              <a:r>
                <a:t/>
              </a:r>
              <a:endParaRPr b="1" i="0" sz="1100" u="none" cap="none" strike="noStrike">
                <a:solidFill>
                  <a:srgbClr val="FFFFFF"/>
                </a:solidFill>
                <a:latin typeface="Calibri"/>
                <a:ea typeface="Calibri"/>
                <a:cs typeface="Calibri"/>
                <a:sym typeface="Calibri"/>
              </a:endParaRPr>
            </a:p>
          </p:txBody>
        </p:sp>
        <p:sp>
          <p:nvSpPr>
            <p:cNvPr id="1248" name="Google Shape;1248;g24539260248_0_522"/>
            <p:cNvSpPr/>
            <p:nvPr/>
          </p:nvSpPr>
          <p:spPr>
            <a:xfrm>
              <a:off x="6276183" y="1930415"/>
              <a:ext cx="1254697" cy="1529692"/>
            </a:xfrm>
            <a:custGeom>
              <a:rect b="b" l="l" r="r" t="t"/>
              <a:pathLst>
                <a:path extrusionOk="0" h="1529692" w="1254697">
                  <a:moveTo>
                    <a:pt x="169269" y="1564"/>
                  </a:moveTo>
                  <a:cubicBezTo>
                    <a:pt x="193991" y="5879"/>
                    <a:pt x="215060" y="19045"/>
                    <a:pt x="226617" y="40037"/>
                  </a:cubicBezTo>
                  <a:cubicBezTo>
                    <a:pt x="241063" y="66278"/>
                    <a:pt x="237225" y="98537"/>
                    <a:pt x="219539" y="126076"/>
                  </a:cubicBezTo>
                  <a:cubicBezTo>
                    <a:pt x="216288" y="140250"/>
                    <a:pt x="216829" y="153918"/>
                    <a:pt x="224781" y="162151"/>
                  </a:cubicBezTo>
                  <a:lnTo>
                    <a:pt x="235762" y="166837"/>
                  </a:lnTo>
                  <a:lnTo>
                    <a:pt x="281600" y="152867"/>
                  </a:lnTo>
                  <a:cubicBezTo>
                    <a:pt x="302200" y="148411"/>
                    <a:pt x="323503" y="145561"/>
                    <a:pt x="345370" y="144364"/>
                  </a:cubicBezTo>
                  <a:cubicBezTo>
                    <a:pt x="520305" y="134783"/>
                    <a:pt x="731326" y="230932"/>
                    <a:pt x="907256" y="455594"/>
                  </a:cubicBezTo>
                  <a:cubicBezTo>
                    <a:pt x="1095888" y="723537"/>
                    <a:pt x="1232145" y="1036584"/>
                    <a:pt x="1254697" y="1357682"/>
                  </a:cubicBezTo>
                  <a:cubicBezTo>
                    <a:pt x="747244" y="1002800"/>
                    <a:pt x="337030" y="1348735"/>
                    <a:pt x="273420" y="1529692"/>
                  </a:cubicBezTo>
                  <a:cubicBezTo>
                    <a:pt x="249438" y="1348075"/>
                    <a:pt x="190470" y="1149258"/>
                    <a:pt x="96598" y="826700"/>
                  </a:cubicBezTo>
                  <a:cubicBezTo>
                    <a:pt x="85113" y="785684"/>
                    <a:pt x="81768" y="754149"/>
                    <a:pt x="90207" y="726386"/>
                  </a:cubicBezTo>
                  <a:cubicBezTo>
                    <a:pt x="97425" y="702960"/>
                    <a:pt x="117874" y="703437"/>
                    <a:pt x="137713" y="712502"/>
                  </a:cubicBezTo>
                  <a:cubicBezTo>
                    <a:pt x="161119" y="735380"/>
                    <a:pt x="191941" y="745644"/>
                    <a:pt x="220557" y="736787"/>
                  </a:cubicBezTo>
                  <a:cubicBezTo>
                    <a:pt x="266339" y="722616"/>
                    <a:pt x="289134" y="664862"/>
                    <a:pt x="271468" y="607789"/>
                  </a:cubicBezTo>
                  <a:cubicBezTo>
                    <a:pt x="253803" y="550717"/>
                    <a:pt x="202368" y="515938"/>
                    <a:pt x="156584" y="530109"/>
                  </a:cubicBezTo>
                  <a:cubicBezTo>
                    <a:pt x="127970" y="538966"/>
                    <a:pt x="108335" y="564848"/>
                    <a:pt x="101946" y="596947"/>
                  </a:cubicBezTo>
                  <a:cubicBezTo>
                    <a:pt x="90999" y="613261"/>
                    <a:pt x="73622" y="626897"/>
                    <a:pt x="54692" y="612899"/>
                  </a:cubicBezTo>
                  <a:lnTo>
                    <a:pt x="41617" y="596523"/>
                  </a:lnTo>
                  <a:lnTo>
                    <a:pt x="0" y="467503"/>
                  </a:lnTo>
                  <a:cubicBezTo>
                    <a:pt x="15793" y="368378"/>
                    <a:pt x="58402" y="289988"/>
                    <a:pt x="118929" y="235181"/>
                  </a:cubicBezTo>
                  <a:lnTo>
                    <a:pt x="139513" y="219669"/>
                  </a:lnTo>
                  <a:lnTo>
                    <a:pt x="140642" y="208470"/>
                  </a:lnTo>
                  <a:cubicBezTo>
                    <a:pt x="137230" y="197361"/>
                    <a:pt x="125695" y="189368"/>
                    <a:pt x="113572" y="184413"/>
                  </a:cubicBezTo>
                  <a:cubicBezTo>
                    <a:pt x="80843" y="184628"/>
                    <a:pt x="51533" y="170617"/>
                    <a:pt x="37087" y="144377"/>
                  </a:cubicBezTo>
                  <a:cubicBezTo>
                    <a:pt x="13974" y="102393"/>
                    <a:pt x="37665" y="45000"/>
                    <a:pt x="90002" y="16188"/>
                  </a:cubicBezTo>
                  <a:cubicBezTo>
                    <a:pt x="116170" y="1781"/>
                    <a:pt x="144546" y="-2752"/>
                    <a:pt x="169269" y="1564"/>
                  </a:cubicBezTo>
                  <a:close/>
                </a:path>
              </a:pathLst>
            </a:custGeom>
            <a:gradFill>
              <a:gsLst>
                <a:gs pos="0">
                  <a:srgbClr val="FC7A04"/>
                </a:gs>
                <a:gs pos="25000">
                  <a:srgbClr val="FC7A04"/>
                </a:gs>
                <a:gs pos="35000">
                  <a:srgbClr val="FD942D"/>
                </a:gs>
                <a:gs pos="58999">
                  <a:srgbClr val="FFE9B1"/>
                </a:gs>
                <a:gs pos="93000">
                  <a:srgbClr val="FFF2D9"/>
                </a:gs>
                <a:gs pos="100000">
                  <a:srgbClr val="FFF2D9"/>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200"/>
                <a:buFont typeface="Calibri"/>
                <a:buNone/>
              </a:pPr>
              <a:r>
                <a:rPr b="1" i="0" lang="en-US" sz="1200" u="none" cap="none" strike="noStrike">
                  <a:solidFill>
                    <a:srgbClr val="0070C0"/>
                  </a:solidFill>
                  <a:latin typeface="Calibri"/>
                  <a:ea typeface="Calibri"/>
                  <a:cs typeface="Calibri"/>
                  <a:sym typeface="Calibri"/>
                </a:rPr>
                <a:t>Trauma-</a:t>
              </a:r>
              <a:br>
                <a:rPr b="1" i="0" lang="en-US" sz="1200" u="none" cap="none" strike="noStrike">
                  <a:solidFill>
                    <a:srgbClr val="0070C0"/>
                  </a:solidFill>
                  <a:latin typeface="Calibri"/>
                  <a:ea typeface="Calibri"/>
                  <a:cs typeface="Calibri"/>
                  <a:sym typeface="Calibri"/>
                </a:rPr>
              </a:br>
              <a:r>
                <a:rPr b="1" i="0" lang="en-US" sz="1200" u="none" cap="none" strike="noStrike">
                  <a:solidFill>
                    <a:srgbClr val="0070C0"/>
                  </a:solidFill>
                  <a:latin typeface="Calibri"/>
                  <a:ea typeface="Calibri"/>
                  <a:cs typeface="Calibri"/>
                  <a:sym typeface="Calibri"/>
                </a:rPr>
                <a:t>informed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70C0"/>
                </a:buClr>
                <a:buSzPts val="1200"/>
                <a:buFont typeface="Calibri"/>
                <a:buNone/>
              </a:pPr>
              <a:r>
                <a:rPr b="1" i="0" lang="en-US" sz="1200" u="none" cap="none" strike="noStrike">
                  <a:solidFill>
                    <a:srgbClr val="0070C0"/>
                  </a:solidFill>
                  <a:latin typeface="Calibri"/>
                  <a:ea typeface="Calibri"/>
                  <a:cs typeface="Calibri"/>
                  <a:sym typeface="Calibri"/>
                </a:rPr>
                <a:t>policy &amp; practices</a:t>
              </a:r>
              <a:endParaRPr b="1" i="0" sz="12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Clr>
                  <a:srgbClr val="0070C0"/>
                </a:buClr>
                <a:buSzPts val="1200"/>
                <a:buFont typeface="Calibri"/>
                <a:buNone/>
              </a:pPr>
              <a:r>
                <a:t/>
              </a:r>
              <a:endParaRPr b="1" i="0" sz="1200" u="none" cap="none" strike="noStrike">
                <a:solidFill>
                  <a:srgbClr val="0070C0"/>
                </a:solidFill>
                <a:latin typeface="Calibri"/>
                <a:ea typeface="Calibri"/>
                <a:cs typeface="Calibri"/>
                <a:sym typeface="Calibri"/>
              </a:endParaRPr>
            </a:p>
          </p:txBody>
        </p:sp>
        <p:sp>
          <p:nvSpPr>
            <p:cNvPr id="1249" name="Google Shape;1249;g24539260248_0_522"/>
            <p:cNvSpPr/>
            <p:nvPr/>
          </p:nvSpPr>
          <p:spPr>
            <a:xfrm>
              <a:off x="4178417" y="971498"/>
              <a:ext cx="1156316" cy="1427771"/>
            </a:xfrm>
            <a:custGeom>
              <a:rect b="b" l="l" r="r" t="t"/>
              <a:pathLst>
                <a:path extrusionOk="0" h="1427771" w="1156316">
                  <a:moveTo>
                    <a:pt x="611440" y="1072"/>
                  </a:moveTo>
                  <a:cubicBezTo>
                    <a:pt x="637031" y="4014"/>
                    <a:pt x="658280" y="7657"/>
                    <a:pt x="679235" y="24191"/>
                  </a:cubicBezTo>
                  <a:cubicBezTo>
                    <a:pt x="885504" y="186942"/>
                    <a:pt x="1075336" y="579137"/>
                    <a:pt x="1156316" y="1427767"/>
                  </a:cubicBezTo>
                  <a:cubicBezTo>
                    <a:pt x="1043422" y="1225702"/>
                    <a:pt x="875859" y="1102200"/>
                    <a:pt x="687866" y="1073850"/>
                  </a:cubicBezTo>
                  <a:lnTo>
                    <a:pt x="650849" y="1070844"/>
                  </a:lnTo>
                  <a:cubicBezTo>
                    <a:pt x="635296" y="1080981"/>
                    <a:pt x="634031" y="1095881"/>
                    <a:pt x="647054" y="1122687"/>
                  </a:cubicBezTo>
                  <a:cubicBezTo>
                    <a:pt x="675828" y="1138281"/>
                    <a:pt x="700900" y="1157656"/>
                    <a:pt x="697129" y="1199408"/>
                  </a:cubicBezTo>
                  <a:cubicBezTo>
                    <a:pt x="692160" y="1254419"/>
                    <a:pt x="623027" y="1282217"/>
                    <a:pt x="586571" y="1281423"/>
                  </a:cubicBezTo>
                  <a:cubicBezTo>
                    <a:pt x="550115" y="1280629"/>
                    <a:pt x="479372" y="1259012"/>
                    <a:pt x="478395" y="1194645"/>
                  </a:cubicBezTo>
                  <a:cubicBezTo>
                    <a:pt x="477830" y="1157403"/>
                    <a:pt x="497314" y="1138281"/>
                    <a:pt x="526089" y="1122687"/>
                  </a:cubicBezTo>
                  <a:cubicBezTo>
                    <a:pt x="540615" y="1106414"/>
                    <a:pt x="547117" y="1087021"/>
                    <a:pt x="526873" y="1073199"/>
                  </a:cubicBezTo>
                  <a:lnTo>
                    <a:pt x="523810" y="1072005"/>
                  </a:lnTo>
                  <a:lnTo>
                    <a:pt x="442659" y="1087762"/>
                  </a:lnTo>
                  <a:cubicBezTo>
                    <a:pt x="279401" y="1130982"/>
                    <a:pt x="121662" y="1242836"/>
                    <a:pt x="0" y="1427771"/>
                  </a:cubicBezTo>
                  <a:cubicBezTo>
                    <a:pt x="18698" y="1244093"/>
                    <a:pt x="44118" y="1071010"/>
                    <a:pt x="75919" y="912907"/>
                  </a:cubicBezTo>
                  <a:lnTo>
                    <a:pt x="113783" y="750189"/>
                  </a:lnTo>
                  <a:lnTo>
                    <a:pt x="129953" y="727828"/>
                  </a:lnTo>
                  <a:cubicBezTo>
                    <a:pt x="148423" y="711711"/>
                    <a:pt x="165557" y="722883"/>
                    <a:pt x="177652" y="741035"/>
                  </a:cubicBezTo>
                  <a:cubicBezTo>
                    <a:pt x="185506" y="772808"/>
                    <a:pt x="206307" y="797762"/>
                    <a:pt x="235298" y="805297"/>
                  </a:cubicBezTo>
                  <a:cubicBezTo>
                    <a:pt x="281683" y="817354"/>
                    <a:pt x="331469" y="780253"/>
                    <a:pt x="346498" y="722430"/>
                  </a:cubicBezTo>
                  <a:cubicBezTo>
                    <a:pt x="361528" y="664608"/>
                    <a:pt x="336109" y="607960"/>
                    <a:pt x="289724" y="595903"/>
                  </a:cubicBezTo>
                  <a:cubicBezTo>
                    <a:pt x="260733" y="588368"/>
                    <a:pt x="230414" y="600034"/>
                    <a:pt x="208082" y="623961"/>
                  </a:cubicBezTo>
                  <a:cubicBezTo>
                    <a:pt x="190186" y="632067"/>
                    <a:pt x="168233" y="634511"/>
                    <a:pt x="159509" y="612644"/>
                  </a:cubicBezTo>
                  <a:lnTo>
                    <a:pt x="157281" y="594057"/>
                  </a:lnTo>
                  <a:lnTo>
                    <a:pt x="190118" y="487917"/>
                  </a:lnTo>
                  <a:cubicBezTo>
                    <a:pt x="278551" y="240393"/>
                    <a:pt x="391130" y="70319"/>
                    <a:pt x="525103" y="12762"/>
                  </a:cubicBezTo>
                  <a:cubicBezTo>
                    <a:pt x="557167" y="991"/>
                    <a:pt x="585848" y="-1869"/>
                    <a:pt x="611440" y="1072"/>
                  </a:cubicBezTo>
                  <a:close/>
                </a:path>
              </a:pathLst>
            </a:custGeom>
            <a:gradFill>
              <a:gsLst>
                <a:gs pos="0">
                  <a:schemeClr val="accent2"/>
                </a:gs>
                <a:gs pos="100000">
                  <a:srgbClr val="398F98"/>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Support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responsive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relationships </a:t>
              </a:r>
              <a:br>
                <a:rPr b="1" i="0" lang="en-US" sz="1100" u="none" cap="none" strike="noStrike">
                  <a:solidFill>
                    <a:srgbClr val="FFFFFF"/>
                  </a:solidFill>
                  <a:latin typeface="Calibri"/>
                  <a:ea typeface="Calibri"/>
                  <a:cs typeface="Calibri"/>
                  <a:sym typeface="Calibri"/>
                </a:rPr>
              </a:br>
              <a:r>
                <a:rPr b="1" i="0" lang="en-US" sz="1100" u="none" cap="none" strike="noStrike">
                  <a:solidFill>
                    <a:srgbClr val="FFFFFF"/>
                  </a:solidFill>
                  <a:latin typeface="Calibri"/>
                  <a:ea typeface="Calibri"/>
                  <a:cs typeface="Calibri"/>
                  <a:sym typeface="Calibri"/>
                </a:rPr>
                <a:t>&amp; Strengthen </a:t>
              </a:r>
              <a:br>
                <a:rPr b="1" i="0" lang="en-US" sz="1100" u="none" cap="none" strike="noStrike">
                  <a:solidFill>
                    <a:srgbClr val="FFFFFF"/>
                  </a:solidFill>
                  <a:latin typeface="Calibri"/>
                  <a:ea typeface="Calibri"/>
                  <a:cs typeface="Calibri"/>
                  <a:sym typeface="Calibri"/>
                </a:rPr>
              </a:br>
              <a:r>
                <a:rPr b="1" i="0" lang="en-US" sz="1100" u="none" cap="none" strike="noStrike">
                  <a:solidFill>
                    <a:srgbClr val="FFFFFF"/>
                  </a:solidFill>
                  <a:latin typeface="Calibri"/>
                  <a:ea typeface="Calibri"/>
                  <a:cs typeface="Calibri"/>
                  <a:sym typeface="Calibri"/>
                </a:rPr>
                <a:t>core skills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grpSp>
      <p:pic>
        <p:nvPicPr>
          <p:cNvPr id="1250" name="Google Shape;1250;g24539260248_0_522"/>
          <p:cNvPicPr preferRelativeResize="0"/>
          <p:nvPr/>
        </p:nvPicPr>
        <p:blipFill rotWithShape="1">
          <a:blip r:embed="rId4">
            <a:alphaModFix/>
          </a:blip>
          <a:srcRect b="0" l="0" r="0" t="0"/>
          <a:stretch/>
        </p:blipFill>
        <p:spPr>
          <a:xfrm>
            <a:off x="9021006" y="3490504"/>
            <a:ext cx="735604" cy="961057"/>
          </a:xfrm>
          <a:prstGeom prst="rect">
            <a:avLst/>
          </a:prstGeom>
          <a:noFill/>
          <a:ln>
            <a:noFill/>
          </a:ln>
        </p:spPr>
      </p:pic>
      <p:sp>
        <p:nvSpPr>
          <p:cNvPr id="1251" name="Google Shape;1251;g24539260248_0_522"/>
          <p:cNvSpPr/>
          <p:nvPr/>
        </p:nvSpPr>
        <p:spPr>
          <a:xfrm>
            <a:off x="933449" y="630591"/>
            <a:ext cx="1855116" cy="1079244"/>
          </a:xfrm>
          <a:prstGeom prst="cloud">
            <a:avLst/>
          </a:prstGeom>
          <a:gradFill>
            <a:gsLst>
              <a:gs pos="0">
                <a:srgbClr val="515E5F"/>
              </a:gs>
              <a:gs pos="48000">
                <a:srgbClr val="7D8F91"/>
              </a:gs>
              <a:gs pos="100000">
                <a:srgbClr val="AEB9BA"/>
              </a:gs>
            </a:gsLst>
            <a:lin ang="16200038" scaled="0"/>
          </a:gradFill>
          <a:ln cap="flat" cmpd="sng" w="12700">
            <a:solidFill>
              <a:srgbClr val="256C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Individual &amp; Family Adversities</a:t>
            </a:r>
            <a:endParaRPr b="0" i="0" sz="1400" u="none" cap="none" strike="noStrike">
              <a:solidFill>
                <a:srgbClr val="000000"/>
              </a:solidFill>
              <a:latin typeface="Arial"/>
              <a:ea typeface="Arial"/>
              <a:cs typeface="Arial"/>
              <a:sym typeface="Arial"/>
            </a:endParaRPr>
          </a:p>
        </p:txBody>
      </p:sp>
      <p:sp>
        <p:nvSpPr>
          <p:cNvPr id="1252" name="Google Shape;1252;g24539260248_0_522"/>
          <p:cNvSpPr/>
          <p:nvPr/>
        </p:nvSpPr>
        <p:spPr>
          <a:xfrm>
            <a:off x="9403174" y="673875"/>
            <a:ext cx="2097576" cy="1079244"/>
          </a:xfrm>
          <a:prstGeom prst="cloud">
            <a:avLst/>
          </a:prstGeom>
          <a:gradFill>
            <a:gsLst>
              <a:gs pos="0">
                <a:srgbClr val="515E5F"/>
              </a:gs>
              <a:gs pos="48000">
                <a:srgbClr val="7D8F91"/>
              </a:gs>
              <a:gs pos="100000">
                <a:srgbClr val="AEB9BA"/>
              </a:gs>
            </a:gsLst>
            <a:lin ang="16200038" scaled="0"/>
          </a:gradFill>
          <a:ln cap="flat" cmpd="sng" w="12700">
            <a:solidFill>
              <a:srgbClr val="256C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Community &amp; Structural Adversities</a:t>
            </a:r>
            <a:endParaRPr b="0" i="0" sz="1400" u="none" cap="none" strike="noStrike">
              <a:solidFill>
                <a:srgbClr val="000000"/>
              </a:solidFill>
              <a:latin typeface="Arial"/>
              <a:ea typeface="Arial"/>
              <a:cs typeface="Arial"/>
              <a:sym typeface="Arial"/>
            </a:endParaRPr>
          </a:p>
        </p:txBody>
      </p:sp>
      <p:sp>
        <p:nvSpPr>
          <p:cNvPr id="1253" name="Google Shape;1253;g24539260248_0_522"/>
          <p:cNvSpPr txBox="1"/>
          <p:nvPr/>
        </p:nvSpPr>
        <p:spPr>
          <a:xfrm>
            <a:off x="6252470" y="3219515"/>
            <a:ext cx="258600" cy="2632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400"/>
              <a:buFont typeface="Calibri"/>
              <a:buNone/>
            </a:pPr>
            <a:r>
              <a:rPr b="1" i="0" lang="en-US" sz="1100" u="none" cap="none" strike="noStrike">
                <a:solidFill>
                  <a:srgbClr val="FFFFFF"/>
                </a:solidFill>
                <a:latin typeface="Calibri"/>
                <a:ea typeface="Calibri"/>
                <a:cs typeface="Calibri"/>
                <a:sym typeface="Calibri"/>
              </a:rPr>
              <a:t>Community</a:t>
            </a:r>
            <a:endParaRPr b="1"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400"/>
              <a:buFont typeface="Calibri"/>
              <a:buNone/>
            </a:pPr>
            <a:r>
              <a:t/>
            </a:r>
            <a:endParaRPr b="1"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400"/>
              <a:buFont typeface="Calibri"/>
              <a:buNone/>
            </a:pPr>
            <a:r>
              <a:rPr b="1" i="0" lang="en-US" sz="1100" u="none" cap="none" strike="noStrike">
                <a:solidFill>
                  <a:srgbClr val="FFFFFF"/>
                </a:solidFill>
                <a:latin typeface="Calibri"/>
                <a:ea typeface="Calibri"/>
                <a:cs typeface="Calibri"/>
                <a:sym typeface="Calibri"/>
              </a:rPr>
              <a:t>voice</a:t>
            </a:r>
            <a:endParaRPr b="0" i="0" sz="1100" u="none" cap="none" strike="noStrike">
              <a:solidFill>
                <a:srgbClr val="000000"/>
              </a:solidFill>
              <a:latin typeface="Arial"/>
              <a:ea typeface="Arial"/>
              <a:cs typeface="Arial"/>
              <a:sym typeface="Arial"/>
            </a:endParaRPr>
          </a:p>
        </p:txBody>
      </p:sp>
      <p:pic>
        <p:nvPicPr>
          <p:cNvPr id="1254" name="Google Shape;1254;g24539260248_0_522"/>
          <p:cNvPicPr preferRelativeResize="0"/>
          <p:nvPr/>
        </p:nvPicPr>
        <p:blipFill rotWithShape="1">
          <a:blip r:embed="rId4">
            <a:alphaModFix/>
          </a:blip>
          <a:srcRect b="0" l="0" r="0" t="0"/>
          <a:stretch/>
        </p:blipFill>
        <p:spPr>
          <a:xfrm>
            <a:off x="10003556" y="1588106"/>
            <a:ext cx="433503" cy="566366"/>
          </a:xfrm>
          <a:prstGeom prst="rect">
            <a:avLst/>
          </a:prstGeom>
          <a:noFill/>
          <a:ln>
            <a:noFill/>
          </a:ln>
        </p:spPr>
      </p:pic>
      <p:pic>
        <p:nvPicPr>
          <p:cNvPr id="1255" name="Google Shape;1255;g24539260248_0_522"/>
          <p:cNvPicPr preferRelativeResize="0"/>
          <p:nvPr/>
        </p:nvPicPr>
        <p:blipFill rotWithShape="1">
          <a:blip r:embed="rId4">
            <a:alphaModFix/>
          </a:blip>
          <a:srcRect b="0" l="0" r="0" t="0"/>
          <a:stretch/>
        </p:blipFill>
        <p:spPr>
          <a:xfrm>
            <a:off x="1931898" y="1588112"/>
            <a:ext cx="336428" cy="439539"/>
          </a:xfrm>
          <a:prstGeom prst="rect">
            <a:avLst/>
          </a:prstGeom>
          <a:noFill/>
          <a:ln>
            <a:noFill/>
          </a:ln>
        </p:spPr>
      </p:pic>
      <p:sp>
        <p:nvSpPr>
          <p:cNvPr id="1256" name="Google Shape;1256;g24539260248_0_522"/>
          <p:cNvSpPr txBox="1"/>
          <p:nvPr/>
        </p:nvSpPr>
        <p:spPr>
          <a:xfrm>
            <a:off x="8571153" y="4798503"/>
            <a:ext cx="25125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57" name="Google Shape;1257;g24539260248_0_52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a:t>
            </a:r>
            <a:endParaRPr/>
          </a:p>
        </p:txBody>
      </p:sp>
      <p:sp>
        <p:nvSpPr>
          <p:cNvPr id="1258" name="Google Shape;1258;g24539260248_0_522"/>
          <p:cNvSpPr txBox="1"/>
          <p:nvPr/>
        </p:nvSpPr>
        <p:spPr>
          <a:xfrm>
            <a:off x="686025" y="4937125"/>
            <a:ext cx="3121500" cy="1200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Public Health Institute of Oklahoma, </a:t>
            </a:r>
            <a:br>
              <a:rPr b="0" i="0" lang="en-US" sz="1200" u="none" cap="none" strike="noStrike">
                <a:solidFill>
                  <a:srgbClr val="000000"/>
                </a:solidFill>
                <a:latin typeface="Calibri"/>
                <a:ea typeface="Calibri"/>
                <a:cs typeface="Calibri"/>
                <a:sym typeface="Calibri"/>
              </a:rPr>
            </a:br>
            <a:r>
              <a:rPr b="0" i="0" lang="en-US" sz="1200" u="none" cap="none" strike="noStrike">
                <a:solidFill>
                  <a:srgbClr val="000000"/>
                </a:solidFill>
                <a:latin typeface="Calibri"/>
                <a:ea typeface="Calibri"/>
                <a:cs typeface="Calibri"/>
                <a:sym typeface="Calibri"/>
              </a:rPr>
              <a:t>OK Parent Partnership Learning Community,</a:t>
            </a:r>
            <a:br>
              <a:rPr b="0" i="0" lang="en-US" sz="1200" u="none" cap="none" strike="noStrike">
                <a:solidFill>
                  <a:srgbClr val="000000"/>
                </a:solidFill>
                <a:latin typeface="Calibri"/>
                <a:ea typeface="Calibri"/>
                <a:cs typeface="Calibri"/>
                <a:sym typeface="Calibri"/>
              </a:rPr>
            </a:br>
            <a:r>
              <a:rPr b="0" i="0" lang="en-US" sz="1200" u="none" cap="none" strike="noStrike">
                <a:solidFill>
                  <a:srgbClr val="000000"/>
                </a:solidFill>
                <a:latin typeface="Calibri"/>
                <a:ea typeface="Calibri"/>
                <a:cs typeface="Calibri"/>
                <a:sym typeface="Calibri"/>
              </a:rPr>
              <a:t>OK Turning Point Council &amp; OSDH</a:t>
            </a:r>
            <a:endParaRPr b="0" i="0" sz="1400" u="none" cap="none" strike="noStrike">
              <a:solidFill>
                <a:srgbClr val="000000"/>
              </a:solidFill>
              <a:latin typeface="Arial"/>
              <a:ea typeface="Arial"/>
              <a:cs typeface="Arial"/>
              <a:sym typeface="Arial"/>
            </a:endParaRPr>
          </a:p>
        </p:txBody>
      </p:sp>
      <p:sp>
        <p:nvSpPr>
          <p:cNvPr id="1259" name="Google Shape;1259;g24539260248_0_522"/>
          <p:cNvSpPr txBox="1"/>
          <p:nvPr/>
        </p:nvSpPr>
        <p:spPr>
          <a:xfrm>
            <a:off x="988665" y="3577431"/>
            <a:ext cx="4603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000"/>
              <a:buFont typeface="Calibri"/>
              <a:buNone/>
            </a:pPr>
            <a:r>
              <a:rPr b="1" i="0" lang="en-US" sz="2200" u="sng" cap="none" strike="noStrike">
                <a:solidFill>
                  <a:srgbClr val="0070C0"/>
                </a:solidFill>
                <a:latin typeface="Calibri"/>
                <a:ea typeface="Calibri"/>
                <a:cs typeface="Calibri"/>
                <a:sym typeface="Calibri"/>
                <a:hlinkClick r:id="rId5">
                  <a:extLst>
                    <a:ext uri="{A12FA001-AC4F-418D-AE19-62706E023703}">
                      <ahyp:hlinkClr val="tx"/>
                    </a:ext>
                  </a:extLst>
                </a:hlinkClick>
              </a:rPr>
              <a:t>Umbrella of Interagency Strategies</a:t>
            </a:r>
            <a:r>
              <a:rPr b="0" i="0" lang="en-US" sz="2000" u="none" cap="none" strike="noStrike">
                <a:solidFill>
                  <a:srgbClr val="000000"/>
                </a:solidFill>
                <a:latin typeface="Calibri"/>
                <a:ea typeface="Calibri"/>
                <a:cs typeface="Calibri"/>
                <a:sym typeface="Calibri"/>
              </a:rPr>
              <a:t>: </a:t>
            </a:r>
            <a:br>
              <a:rPr b="0" i="0" lang="en-US" sz="1800" u="none" cap="none" strike="noStrike">
                <a:solidFill>
                  <a:srgbClr val="000000"/>
                </a:solidFill>
                <a:latin typeface="Calibri"/>
                <a:ea typeface="Calibri"/>
                <a:cs typeface="Calibri"/>
                <a:sym typeface="Calibri"/>
              </a:rPr>
            </a:br>
            <a:r>
              <a:rPr b="0" i="0" lang="en-US" sz="1800" u="none" cap="none" strike="noStrike">
                <a:solidFill>
                  <a:srgbClr val="000000"/>
                </a:solidFill>
                <a:latin typeface="Calibri"/>
                <a:ea typeface="Calibri"/>
                <a:cs typeface="Calibri"/>
                <a:sym typeface="Calibri"/>
              </a:rPr>
              <a:t>A Relational Framework for</a:t>
            </a:r>
            <a:br>
              <a:rPr b="0" i="0" lang="en-US" sz="1800" u="none" cap="none" strike="noStrike">
                <a:solidFill>
                  <a:srgbClr val="000000"/>
                </a:solidFill>
                <a:latin typeface="Calibri"/>
                <a:ea typeface="Calibri"/>
                <a:cs typeface="Calibri"/>
                <a:sym typeface="Calibri"/>
              </a:rPr>
            </a:br>
            <a:r>
              <a:rPr b="0" i="0" lang="en-US" sz="1600" u="none" cap="none" strike="noStrike">
                <a:solidFill>
                  <a:srgbClr val="000000"/>
                </a:solidFill>
                <a:latin typeface="Calibri"/>
                <a:ea typeface="Calibri"/>
                <a:cs typeface="Calibri"/>
                <a:sym typeface="Calibri"/>
              </a:rPr>
              <a:t>Strengthening Oklahoma </a:t>
            </a:r>
            <a:br>
              <a:rPr b="0" i="0" lang="en-US" sz="1600" u="none" cap="none" strike="noStrike">
                <a:solidFill>
                  <a:srgbClr val="000000"/>
                </a:solidFill>
                <a:latin typeface="Calibri"/>
                <a:ea typeface="Calibri"/>
                <a:cs typeface="Calibri"/>
                <a:sym typeface="Calibri"/>
              </a:rPr>
            </a:br>
            <a:r>
              <a:rPr b="0" i="0" lang="en-US" sz="1600" u="none" cap="none" strike="noStrike">
                <a:solidFill>
                  <a:srgbClr val="000000"/>
                </a:solidFill>
                <a:latin typeface="Calibri"/>
                <a:ea typeface="Calibri"/>
                <a:cs typeface="Calibri"/>
                <a:sym typeface="Calibri"/>
              </a:rPr>
              <a:t>Families &amp; Communities Together</a:t>
            </a:r>
            <a:endParaRPr b="0" i="0" sz="1400" u="none" cap="none" strike="noStrike">
              <a:solidFill>
                <a:srgbClr val="000000"/>
              </a:solidFill>
              <a:latin typeface="Arial"/>
              <a:ea typeface="Arial"/>
              <a:cs typeface="Arial"/>
              <a:sym typeface="Arial"/>
            </a:endParaRPr>
          </a:p>
        </p:txBody>
      </p:sp>
      <p:sp>
        <p:nvSpPr>
          <p:cNvPr id="1260" name="Google Shape;1260;g24539260248_0_522"/>
          <p:cNvSpPr txBox="1"/>
          <p:nvPr/>
        </p:nvSpPr>
        <p:spPr>
          <a:xfrm>
            <a:off x="8427250" y="4870375"/>
            <a:ext cx="2598000" cy="12621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1261" name="Google Shape;1261;g24539260248_0_522"/>
          <p:cNvPicPr preferRelativeResize="0"/>
          <p:nvPr/>
        </p:nvPicPr>
        <p:blipFill rotWithShape="1">
          <a:blip r:embed="rId6">
            <a:alphaModFix/>
          </a:blip>
          <a:srcRect b="18096" l="34396" r="32492" t="7829"/>
          <a:stretch/>
        </p:blipFill>
        <p:spPr>
          <a:xfrm>
            <a:off x="8559400" y="4451550"/>
            <a:ext cx="1658798" cy="1684626"/>
          </a:xfrm>
          <a:prstGeom prst="rect">
            <a:avLst/>
          </a:prstGeom>
          <a:noFill/>
          <a:ln>
            <a:noFill/>
          </a:ln>
        </p:spPr>
      </p:pic>
      <p:pic>
        <p:nvPicPr>
          <p:cNvPr descr="Text&#10;&#10;Description automatically generated with medium confidence" id="1262" name="Google Shape;1262;g24539260248_0_522"/>
          <p:cNvPicPr preferRelativeResize="0"/>
          <p:nvPr/>
        </p:nvPicPr>
        <p:blipFill rotWithShape="1">
          <a:blip r:embed="rId7">
            <a:alphaModFix/>
          </a:blip>
          <a:srcRect b="0" l="0" r="0" t="0"/>
          <a:stretch/>
        </p:blipFill>
        <p:spPr>
          <a:xfrm>
            <a:off x="3656852" y="5397843"/>
            <a:ext cx="1537101" cy="810826"/>
          </a:xfrm>
          <a:prstGeom prst="rect">
            <a:avLst/>
          </a:prstGeom>
          <a:noFill/>
          <a:ln>
            <a:noFill/>
          </a:ln>
        </p:spPr>
      </p:pic>
      <p:pic>
        <p:nvPicPr>
          <p:cNvPr id="1263" name="Google Shape;1263;g24539260248_0_522"/>
          <p:cNvPicPr preferRelativeResize="0"/>
          <p:nvPr/>
        </p:nvPicPr>
        <p:blipFill rotWithShape="1">
          <a:blip r:embed="rId8">
            <a:alphaModFix/>
          </a:blip>
          <a:srcRect b="0" l="0" r="0" t="0"/>
          <a:stretch/>
        </p:blipFill>
        <p:spPr>
          <a:xfrm>
            <a:off x="988674" y="4768090"/>
            <a:ext cx="2121452" cy="746749"/>
          </a:xfrm>
          <a:prstGeom prst="rect">
            <a:avLst/>
          </a:prstGeom>
          <a:solidFill>
            <a:schemeClr val="lt1"/>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68" name="Shape 1268"/>
        <p:cNvGrpSpPr/>
        <p:nvPr/>
      </p:nvGrpSpPr>
      <p:grpSpPr>
        <a:xfrm>
          <a:off x="0" y="0"/>
          <a:ext cx="0" cy="0"/>
          <a:chOff x="0" y="0"/>
          <a:chExt cx="0" cy="0"/>
        </a:xfrm>
      </p:grpSpPr>
      <p:sp>
        <p:nvSpPr>
          <p:cNvPr id="1269" name="Google Shape;1269;g2198bcfb963_0_48"/>
          <p:cNvSpPr/>
          <p:nvPr/>
        </p:nvSpPr>
        <p:spPr>
          <a:xfrm>
            <a:off x="618575" y="439275"/>
            <a:ext cx="11073900" cy="5979600"/>
          </a:xfrm>
          <a:prstGeom prst="rect">
            <a:avLst/>
          </a:prstGeom>
          <a:solidFill>
            <a:schemeClr val="lt1"/>
          </a:solidFill>
          <a:ln cap="flat" cmpd="sng" w="12700">
            <a:solidFill>
              <a:srgbClr val="256C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0" name="Google Shape;1270;g2198bcfb963_0_48"/>
          <p:cNvSpPr txBox="1"/>
          <p:nvPr>
            <p:ph type="title"/>
          </p:nvPr>
        </p:nvSpPr>
        <p:spPr>
          <a:xfrm>
            <a:off x="3048001" y="609600"/>
            <a:ext cx="6241500" cy="838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398F98"/>
              </a:buClr>
              <a:buSzPct val="100000"/>
              <a:buFont typeface="Calibri"/>
              <a:buNone/>
            </a:pPr>
            <a:r>
              <a:rPr lang="en-US" sz="4400">
                <a:solidFill>
                  <a:srgbClr val="1155CC"/>
                </a:solidFill>
              </a:rPr>
              <a:t>Interagency Roadmap: Handle With Care</a:t>
            </a:r>
            <a:endParaRPr>
              <a:solidFill>
                <a:srgbClr val="1155CC"/>
              </a:solidFill>
            </a:endParaRPr>
          </a:p>
        </p:txBody>
      </p:sp>
      <p:sp>
        <p:nvSpPr>
          <p:cNvPr id="1271" name="Google Shape;1271;g2198bcfb963_0_4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000000"/>
                </a:solidFill>
              </a:rPr>
              <a:t> </a:t>
            </a:r>
            <a:endParaRPr>
              <a:solidFill>
                <a:srgbClr val="000000"/>
              </a:solidFill>
            </a:endParaRPr>
          </a:p>
        </p:txBody>
      </p:sp>
      <p:pic>
        <p:nvPicPr>
          <p:cNvPr id="1272" name="Google Shape;1272;g2198bcfb963_0_48"/>
          <p:cNvPicPr preferRelativeResize="0"/>
          <p:nvPr/>
        </p:nvPicPr>
        <p:blipFill>
          <a:blip r:embed="rId3">
            <a:alphaModFix/>
          </a:blip>
          <a:stretch>
            <a:fillRect/>
          </a:stretch>
        </p:blipFill>
        <p:spPr>
          <a:xfrm>
            <a:off x="9601400" y="439275"/>
            <a:ext cx="1989975" cy="1353375"/>
          </a:xfrm>
          <a:prstGeom prst="rect">
            <a:avLst/>
          </a:prstGeom>
          <a:noFill/>
          <a:ln>
            <a:noFill/>
          </a:ln>
        </p:spPr>
      </p:pic>
      <p:grpSp>
        <p:nvGrpSpPr>
          <p:cNvPr id="1273" name="Google Shape;1273;g2198bcfb963_0_48"/>
          <p:cNvGrpSpPr/>
          <p:nvPr/>
        </p:nvGrpSpPr>
        <p:grpSpPr>
          <a:xfrm>
            <a:off x="-2791414" y="545601"/>
            <a:ext cx="12785689" cy="6544200"/>
            <a:chOff x="-5496343" y="-841537"/>
            <a:chExt cx="12785689" cy="6544200"/>
          </a:xfrm>
        </p:grpSpPr>
        <p:sp>
          <p:nvSpPr>
            <p:cNvPr id="1274" name="Google Shape;1274;g2198bcfb963_0_48"/>
            <p:cNvSpPr/>
            <p:nvPr/>
          </p:nvSpPr>
          <p:spPr>
            <a:xfrm>
              <a:off x="-5496343" y="-841537"/>
              <a:ext cx="6544200" cy="6544200"/>
            </a:xfrm>
            <a:prstGeom prst="blockArc">
              <a:avLst>
                <a:gd fmla="val 18900000" name="adj1"/>
                <a:gd fmla="val 2700000" name="adj2"/>
                <a:gd fmla="val 330" name="adj3"/>
              </a:avLst>
            </a:prstGeom>
            <a:noFill/>
            <a:ln cap="flat" cmpd="sng" w="9525">
              <a:solidFill>
                <a:srgbClr val="26749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g2198bcfb963_0_48"/>
            <p:cNvSpPr/>
            <p:nvPr/>
          </p:nvSpPr>
          <p:spPr>
            <a:xfrm>
              <a:off x="403446" y="255994"/>
              <a:ext cx="6885900" cy="511800"/>
            </a:xfrm>
            <a:prstGeom prst="rect">
              <a:avLst/>
            </a:prstGeom>
            <a:solidFill>
              <a:srgbClr val="007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g2198bcfb963_0_48"/>
            <p:cNvSpPr txBox="1"/>
            <p:nvPr/>
          </p:nvSpPr>
          <p:spPr>
            <a:xfrm>
              <a:off x="403446" y="255994"/>
              <a:ext cx="6885900" cy="511800"/>
            </a:xfrm>
            <a:prstGeom prst="rect">
              <a:avLst/>
            </a:prstGeom>
            <a:solidFill>
              <a:srgbClr val="7F7F7F"/>
            </a:solid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Family Story, HWC </a:t>
              </a:r>
              <a:r>
                <a:rPr b="0" lang="en-US" sz="2300">
                  <a:solidFill>
                    <a:schemeClr val="lt1"/>
                  </a:solidFill>
                  <a:latin typeface="Calibri"/>
                  <a:ea typeface="Calibri"/>
                  <a:cs typeface="Calibri"/>
                  <a:sym typeface="Calibri"/>
                </a:rPr>
                <a:t>Overview, &amp; Community Need</a:t>
              </a:r>
              <a:endParaRPr b="0" sz="2300">
                <a:solidFill>
                  <a:schemeClr val="lt1"/>
                </a:solidFill>
                <a:latin typeface="Calibri"/>
                <a:ea typeface="Calibri"/>
                <a:cs typeface="Calibri"/>
                <a:sym typeface="Calibri"/>
              </a:endParaRPr>
            </a:p>
          </p:txBody>
        </p:sp>
        <p:sp>
          <p:nvSpPr>
            <p:cNvPr id="1277" name="Google Shape;1277;g2198bcfb963_0_48"/>
            <p:cNvSpPr/>
            <p:nvPr/>
          </p:nvSpPr>
          <p:spPr>
            <a:xfrm>
              <a:off x="70767" y="192019"/>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g2198bcfb963_0_48"/>
            <p:cNvSpPr/>
            <p:nvPr/>
          </p:nvSpPr>
          <p:spPr>
            <a:xfrm>
              <a:off x="811623" y="1023587"/>
              <a:ext cx="64650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g2198bcfb963_0_48"/>
            <p:cNvSpPr txBox="1"/>
            <p:nvPr/>
          </p:nvSpPr>
          <p:spPr>
            <a:xfrm>
              <a:off x="811623" y="1023587"/>
              <a:ext cx="6465000" cy="511800"/>
            </a:xfrm>
            <a:prstGeom prst="rect">
              <a:avLst/>
            </a:prstGeom>
            <a:gradFill>
              <a:gsLst>
                <a:gs pos="0">
                  <a:srgbClr val="3177EE"/>
                </a:gs>
                <a:gs pos="100000">
                  <a:srgbClr val="113D8A"/>
                </a:gs>
              </a:gsLst>
              <a:lin ang="5400012" scaled="0"/>
            </a:grad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Law Enforcement (criteria &amp; procedure)</a:t>
              </a:r>
              <a:endParaRPr b="0" sz="2300">
                <a:solidFill>
                  <a:schemeClr val="lt1"/>
                </a:solidFill>
                <a:latin typeface="Calibri"/>
                <a:ea typeface="Calibri"/>
                <a:cs typeface="Calibri"/>
                <a:sym typeface="Calibri"/>
              </a:endParaRPr>
            </a:p>
          </p:txBody>
        </p:sp>
        <p:sp>
          <p:nvSpPr>
            <p:cNvPr id="1280" name="Google Shape;1280;g2198bcfb963_0_48"/>
            <p:cNvSpPr/>
            <p:nvPr/>
          </p:nvSpPr>
          <p:spPr>
            <a:xfrm>
              <a:off x="491752" y="959613"/>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g2198bcfb963_0_48"/>
            <p:cNvSpPr/>
            <p:nvPr/>
          </p:nvSpPr>
          <p:spPr>
            <a:xfrm>
              <a:off x="1004129" y="1791180"/>
              <a:ext cx="62724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g2198bcfb963_0_48"/>
            <p:cNvSpPr txBox="1"/>
            <p:nvPr/>
          </p:nvSpPr>
          <p:spPr>
            <a:xfrm>
              <a:off x="1004129" y="1791180"/>
              <a:ext cx="62724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Schools: </a:t>
              </a:r>
              <a:r>
                <a:rPr lang="en-US" sz="2000">
                  <a:solidFill>
                    <a:schemeClr val="lt1"/>
                  </a:solidFill>
                  <a:latin typeface="Calibri"/>
                  <a:ea typeface="Calibri"/>
                  <a:cs typeface="Calibri"/>
                  <a:sym typeface="Calibri"/>
                </a:rPr>
                <a:t>Urban &amp; Rural (response to notification)</a:t>
              </a:r>
              <a:endParaRPr b="0" sz="2300">
                <a:solidFill>
                  <a:schemeClr val="lt1"/>
                </a:solidFill>
                <a:latin typeface="Calibri"/>
                <a:ea typeface="Calibri"/>
                <a:cs typeface="Calibri"/>
                <a:sym typeface="Calibri"/>
              </a:endParaRPr>
            </a:p>
          </p:txBody>
        </p:sp>
        <p:sp>
          <p:nvSpPr>
            <p:cNvPr id="1283" name="Google Shape;1283;g2198bcfb963_0_48"/>
            <p:cNvSpPr/>
            <p:nvPr/>
          </p:nvSpPr>
          <p:spPr>
            <a:xfrm>
              <a:off x="684258" y="1727206"/>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g2198bcfb963_0_48"/>
            <p:cNvSpPr/>
            <p:nvPr/>
          </p:nvSpPr>
          <p:spPr>
            <a:xfrm>
              <a:off x="1004129" y="2558287"/>
              <a:ext cx="62724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g2198bcfb963_0_48"/>
            <p:cNvSpPr txBox="1"/>
            <p:nvPr/>
          </p:nvSpPr>
          <p:spPr>
            <a:xfrm>
              <a:off x="1004129" y="2558287"/>
              <a:ext cx="62724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19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Behavioral </a:t>
              </a:r>
              <a:r>
                <a:rPr b="0" lang="en-US" sz="1900">
                  <a:solidFill>
                    <a:schemeClr val="lt1"/>
                  </a:solidFill>
                  <a:latin typeface="Calibri"/>
                  <a:ea typeface="Calibri"/>
                  <a:cs typeface="Calibri"/>
                  <a:sym typeface="Calibri"/>
                </a:rPr>
                <a:t>Health (supports)</a:t>
              </a:r>
              <a:endParaRPr b="0" sz="1900">
                <a:solidFill>
                  <a:schemeClr val="lt1"/>
                </a:solidFill>
                <a:latin typeface="Calibri"/>
                <a:ea typeface="Calibri"/>
                <a:cs typeface="Calibri"/>
                <a:sym typeface="Calibri"/>
              </a:endParaRPr>
            </a:p>
          </p:txBody>
        </p:sp>
        <p:sp>
          <p:nvSpPr>
            <p:cNvPr id="1286" name="Google Shape;1286;g2198bcfb963_0_48"/>
            <p:cNvSpPr/>
            <p:nvPr/>
          </p:nvSpPr>
          <p:spPr>
            <a:xfrm>
              <a:off x="684258" y="2494313"/>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g2198bcfb963_0_48"/>
            <p:cNvSpPr/>
            <p:nvPr/>
          </p:nvSpPr>
          <p:spPr>
            <a:xfrm>
              <a:off x="811623" y="3325881"/>
              <a:ext cx="64650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g2198bcfb963_0_48"/>
            <p:cNvSpPr txBox="1"/>
            <p:nvPr/>
          </p:nvSpPr>
          <p:spPr>
            <a:xfrm>
              <a:off x="811623" y="3325881"/>
              <a:ext cx="64650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1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Social Services</a:t>
              </a:r>
              <a:r>
                <a:rPr b="0" lang="en-US" sz="2100">
                  <a:solidFill>
                    <a:schemeClr val="lt1"/>
                  </a:solidFill>
                  <a:latin typeface="Calibri"/>
                  <a:ea typeface="Calibri"/>
                  <a:cs typeface="Calibri"/>
                  <a:sym typeface="Calibri"/>
                </a:rPr>
                <a:t> (supports)</a:t>
              </a:r>
              <a:endParaRPr b="0" sz="2100">
                <a:solidFill>
                  <a:schemeClr val="lt1"/>
                </a:solidFill>
                <a:latin typeface="Calibri"/>
                <a:ea typeface="Calibri"/>
                <a:cs typeface="Calibri"/>
                <a:sym typeface="Calibri"/>
              </a:endParaRPr>
            </a:p>
          </p:txBody>
        </p:sp>
        <p:sp>
          <p:nvSpPr>
            <p:cNvPr id="1289" name="Google Shape;1289;g2198bcfb963_0_48"/>
            <p:cNvSpPr/>
            <p:nvPr/>
          </p:nvSpPr>
          <p:spPr>
            <a:xfrm>
              <a:off x="491752" y="3261906"/>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g2198bcfb963_0_48"/>
            <p:cNvSpPr/>
            <p:nvPr/>
          </p:nvSpPr>
          <p:spPr>
            <a:xfrm>
              <a:off x="390638" y="4093474"/>
              <a:ext cx="68859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g2198bcfb963_0_48"/>
            <p:cNvSpPr txBox="1"/>
            <p:nvPr/>
          </p:nvSpPr>
          <p:spPr>
            <a:xfrm>
              <a:off x="390638" y="4093474"/>
              <a:ext cx="68859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200">
                  <a:solidFill>
                    <a:schemeClr val="lt1"/>
                  </a:solidFill>
                  <a:latin typeface="Calibri"/>
                  <a:ea typeface="Calibri"/>
                  <a:cs typeface="Calibri"/>
                  <a:sym typeface="Calibri"/>
                </a:rPr>
                <a:t>Community &amp; School-Based </a:t>
              </a:r>
              <a:r>
                <a:rPr b="1" lang="en-US" sz="2200">
                  <a:solidFill>
                    <a:schemeClr val="lt1"/>
                  </a:solidFill>
                  <a:latin typeface="Calibri"/>
                  <a:ea typeface="Calibri"/>
                  <a:cs typeface="Calibri"/>
                  <a:sym typeface="Calibri"/>
                </a:rPr>
                <a:t>Health Services</a:t>
              </a:r>
              <a:r>
                <a:rPr lang="en-US" sz="2200">
                  <a:solidFill>
                    <a:schemeClr val="lt1"/>
                  </a:solidFill>
                  <a:latin typeface="Calibri"/>
                  <a:ea typeface="Calibri"/>
                  <a:cs typeface="Calibri"/>
                  <a:sym typeface="Calibri"/>
                </a:rPr>
                <a:t> (supports)</a:t>
              </a:r>
              <a:endParaRPr b="0" sz="2200">
                <a:solidFill>
                  <a:schemeClr val="lt1"/>
                </a:solidFill>
                <a:latin typeface="Calibri"/>
                <a:ea typeface="Calibri"/>
                <a:cs typeface="Calibri"/>
                <a:sym typeface="Calibri"/>
              </a:endParaRPr>
            </a:p>
          </p:txBody>
        </p:sp>
        <p:sp>
          <p:nvSpPr>
            <p:cNvPr id="1292" name="Google Shape;1292;g2198bcfb963_0_48"/>
            <p:cNvSpPr/>
            <p:nvPr/>
          </p:nvSpPr>
          <p:spPr>
            <a:xfrm>
              <a:off x="70767" y="4029500"/>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93" name="Google Shape;1293;g2198bcfb963_0_48"/>
          <p:cNvPicPr preferRelativeResize="0"/>
          <p:nvPr/>
        </p:nvPicPr>
        <p:blipFill rotWithShape="1">
          <a:blip r:embed="rId4">
            <a:alphaModFix/>
          </a:blip>
          <a:srcRect b="0" l="0" r="0" t="0"/>
          <a:stretch/>
        </p:blipFill>
        <p:spPr>
          <a:xfrm>
            <a:off x="1376251" y="2877671"/>
            <a:ext cx="1532965" cy="16249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17"/>
          <p:cNvSpPr txBox="1"/>
          <p:nvPr>
            <p:ph type="title"/>
          </p:nvPr>
        </p:nvSpPr>
        <p:spPr>
          <a:xfrm>
            <a:off x="723050" y="493050"/>
            <a:ext cx="5150400" cy="34761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283870"/>
              <a:buFont typeface="Calibri"/>
              <a:buNone/>
            </a:pPr>
            <a:r>
              <a:rPr lang="en-US">
                <a:solidFill>
                  <a:srgbClr val="1155CC"/>
                </a:solidFill>
              </a:rPr>
              <a:t>First responders often walk away from a </a:t>
            </a:r>
            <a:r>
              <a:rPr lang="en-US">
                <a:solidFill>
                  <a:srgbClr val="1155CC"/>
                </a:solidFill>
                <a:extLst>
                  <a:ext uri="http://customooxmlschemas.google.com/">
                    <go:slidesCustomData xmlns:go="http://customooxmlschemas.google.com/" textRoundtripDataId="0"/>
                  </a:ext>
                </a:extLst>
              </a:rPr>
              <a:t>911</a:t>
            </a:r>
            <a:r>
              <a:rPr lang="en-US">
                <a:solidFill>
                  <a:srgbClr val="1155CC"/>
                </a:solidFill>
              </a:rPr>
              <a:t> call wishing they could do more for the kids…</a:t>
            </a:r>
            <a:br>
              <a:rPr lang="en-US"/>
            </a:br>
            <a:br>
              <a:rPr i="1" lang="en-US" sz="1550">
                <a:solidFill>
                  <a:srgbClr val="1155CC"/>
                </a:solidFill>
              </a:rPr>
            </a:br>
            <a:r>
              <a:rPr i="1" lang="en-US" sz="1550">
                <a:solidFill>
                  <a:srgbClr val="1155CC"/>
                </a:solidFill>
              </a:rPr>
              <a:t>Other than a child welfare referral </a:t>
            </a:r>
            <a:br>
              <a:rPr i="1" lang="en-US" sz="1550">
                <a:solidFill>
                  <a:srgbClr val="1155CC"/>
                </a:solidFill>
              </a:rPr>
            </a:br>
            <a:r>
              <a:rPr i="1" lang="en-US" sz="1550">
                <a:solidFill>
                  <a:srgbClr val="1155CC"/>
                </a:solidFill>
              </a:rPr>
              <a:t>or the </a:t>
            </a:r>
            <a:r>
              <a:rPr lang="en-US" sz="1550">
                <a:solidFill>
                  <a:srgbClr val="333333"/>
                </a:solidFill>
                <a:highlight>
                  <a:srgbClr val="FFFFFF"/>
                </a:highlight>
              </a:rPr>
              <a:t>988 Mental Health Lifeline</a:t>
            </a:r>
            <a:endParaRPr sz="1550">
              <a:solidFill>
                <a:srgbClr val="333333"/>
              </a:solidFill>
              <a:highlight>
                <a:srgbClr val="FFFFFF"/>
              </a:highlight>
            </a:endParaRPr>
          </a:p>
          <a:p>
            <a:pPr indent="0" lvl="0" marL="0" rtl="0" algn="ctr">
              <a:spcBef>
                <a:spcPts val="0"/>
              </a:spcBef>
              <a:spcAft>
                <a:spcPts val="0"/>
              </a:spcAft>
              <a:buClr>
                <a:schemeClr val="dk1"/>
              </a:buClr>
              <a:buSzPct val="283870"/>
              <a:buFont typeface="Calibri"/>
              <a:buNone/>
            </a:pPr>
            <a:r>
              <a:rPr lang="en-US" sz="1550">
                <a:solidFill>
                  <a:srgbClr val="1155CC"/>
                </a:solidFill>
                <a:highlight>
                  <a:srgbClr val="FFFFFF"/>
                </a:highlight>
                <a:uFill>
                  <a:noFill/>
                </a:uFill>
                <a:hlinkClick r:id="rId3">
                  <a:extLst>
                    <a:ext uri="{A12FA001-AC4F-418D-AE19-62706E023703}">
                      <ahyp:hlinkClr val="tx"/>
                    </a:ext>
                  </a:extLst>
                </a:hlinkClick>
              </a:rPr>
              <a:t>https://988oklahoma.com/what-is-988/</a:t>
            </a:r>
            <a:r>
              <a:rPr i="1" lang="en-US" sz="1550">
                <a:solidFill>
                  <a:srgbClr val="1155CC"/>
                </a:solidFill>
              </a:rPr>
              <a:t> </a:t>
            </a:r>
            <a:endParaRPr i="1" sz="1550">
              <a:solidFill>
                <a:srgbClr val="1155CC"/>
              </a:solidFill>
            </a:endParaRPr>
          </a:p>
        </p:txBody>
      </p:sp>
      <p:pic>
        <p:nvPicPr>
          <p:cNvPr id="1300" name="Google Shape;1300;p17"/>
          <p:cNvPicPr preferRelativeResize="0"/>
          <p:nvPr>
            <p:ph idx="1" type="body"/>
          </p:nvPr>
        </p:nvPicPr>
        <p:blipFill rotWithShape="1">
          <a:blip r:embed="rId4">
            <a:alphaModFix/>
          </a:blip>
          <a:srcRect b="0" l="0" r="0" t="0"/>
          <a:stretch/>
        </p:blipFill>
        <p:spPr>
          <a:xfrm>
            <a:off x="6096000" y="493053"/>
            <a:ext cx="4463856" cy="5863298"/>
          </a:xfrm>
          <a:prstGeom prst="rect">
            <a:avLst/>
          </a:prstGeom>
          <a:noFill/>
          <a:ln>
            <a:noFill/>
          </a:ln>
        </p:spPr>
      </p:pic>
      <p:sp>
        <p:nvSpPr>
          <p:cNvPr id="1301" name="Google Shape;1301;p1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302" name="Google Shape;1302;p17"/>
          <p:cNvPicPr preferRelativeResize="0"/>
          <p:nvPr/>
        </p:nvPicPr>
        <p:blipFill>
          <a:blip r:embed="rId5">
            <a:alphaModFix/>
          </a:blip>
          <a:stretch>
            <a:fillRect/>
          </a:stretch>
        </p:blipFill>
        <p:spPr>
          <a:xfrm>
            <a:off x="1875850" y="4187710"/>
            <a:ext cx="2844800" cy="1593091"/>
          </a:xfrm>
          <a:prstGeom prst="rect">
            <a:avLst/>
          </a:prstGeom>
          <a:noFill/>
          <a:ln>
            <a:noFill/>
          </a:ln>
        </p:spPr>
      </p:pic>
      <p:sp>
        <p:nvSpPr>
          <p:cNvPr id="1303" name="Google Shape;1303;p17"/>
          <p:cNvSpPr txBox="1"/>
          <p:nvPr/>
        </p:nvSpPr>
        <p:spPr>
          <a:xfrm>
            <a:off x="925125" y="5828000"/>
            <a:ext cx="5212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900">
                <a:latin typeface="Calibri"/>
                <a:ea typeface="Calibri"/>
                <a:cs typeface="Calibri"/>
                <a:sym typeface="Calibri"/>
              </a:rPr>
              <a:t>A HWC Notification “passes the baton” effectively</a:t>
            </a:r>
            <a:endParaRPr i="1" sz="19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18"/>
          <p:cNvSpPr txBox="1"/>
          <p:nvPr>
            <p:ph type="title"/>
          </p:nvPr>
        </p:nvSpPr>
        <p:spPr>
          <a:xfrm>
            <a:off x="2164775" y="621025"/>
            <a:ext cx="8983800" cy="1026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7317"/>
              <a:buFont typeface="Calibri"/>
              <a:buNone/>
            </a:pPr>
            <a:r>
              <a:rPr b="1" lang="en-US" sz="4100">
                <a:solidFill>
                  <a:srgbClr val="1155CC"/>
                </a:solidFill>
              </a:rPr>
              <a:t>Multiple Positive Outcomes and Benefits:</a:t>
            </a:r>
            <a:endParaRPr sz="4100">
              <a:solidFill>
                <a:srgbClr val="1155CC"/>
              </a:solidFill>
            </a:endParaRPr>
          </a:p>
        </p:txBody>
      </p:sp>
      <p:sp>
        <p:nvSpPr>
          <p:cNvPr id="1310" name="Google Shape;1310;p18"/>
          <p:cNvSpPr txBox="1"/>
          <p:nvPr>
            <p:ph idx="1" type="body"/>
          </p:nvPr>
        </p:nvSpPr>
        <p:spPr>
          <a:xfrm>
            <a:off x="5750725" y="1906375"/>
            <a:ext cx="5702700" cy="3824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b="1" lang="en-US" sz="3000">
                <a:solidFill>
                  <a:srgbClr val="1155CC"/>
                </a:solidFill>
              </a:rPr>
              <a:t>Reduces Law Enforcement Contact</a:t>
            </a:r>
            <a:endParaRPr b="1" sz="3000">
              <a:solidFill>
                <a:srgbClr val="1155CC"/>
              </a:solidFill>
            </a:endParaRPr>
          </a:p>
          <a:p>
            <a:pPr indent="-317500" lvl="0" marL="342900" rtl="0" algn="l">
              <a:lnSpc>
                <a:spcPct val="100000"/>
              </a:lnSpc>
              <a:spcBef>
                <a:spcPts val="0"/>
              </a:spcBef>
              <a:spcAft>
                <a:spcPts val="0"/>
              </a:spcAft>
              <a:buClr>
                <a:srgbClr val="1155CC"/>
              </a:buClr>
              <a:buSzPts val="2800"/>
              <a:buChar char="•"/>
            </a:pPr>
            <a:r>
              <a:rPr b="1" lang="en-US" sz="2800">
                <a:solidFill>
                  <a:srgbClr val="1155CC"/>
                </a:solidFill>
              </a:rPr>
              <a:t>Absenteeism</a:t>
            </a:r>
            <a:endParaRPr b="1" sz="2800">
              <a:solidFill>
                <a:srgbClr val="1155CC"/>
              </a:solidFill>
            </a:endParaRPr>
          </a:p>
          <a:p>
            <a:pPr indent="-317500" lvl="0" marL="342900" rtl="0" algn="l">
              <a:lnSpc>
                <a:spcPct val="100000"/>
              </a:lnSpc>
              <a:spcBef>
                <a:spcPts val="0"/>
              </a:spcBef>
              <a:spcAft>
                <a:spcPts val="0"/>
              </a:spcAft>
              <a:buClr>
                <a:srgbClr val="1155CC"/>
              </a:buClr>
              <a:buSzPts val="2800"/>
              <a:buChar char="•"/>
            </a:pPr>
            <a:r>
              <a:rPr b="1" lang="en-US" sz="2800">
                <a:solidFill>
                  <a:srgbClr val="1155CC"/>
                </a:solidFill>
              </a:rPr>
              <a:t>Suspension</a:t>
            </a:r>
            <a:endParaRPr b="1" sz="2800">
              <a:solidFill>
                <a:srgbClr val="1155CC"/>
              </a:solidFill>
            </a:endParaRPr>
          </a:p>
          <a:p>
            <a:pPr indent="-317500" lvl="0" marL="342900" rtl="0" algn="l">
              <a:lnSpc>
                <a:spcPct val="100000"/>
              </a:lnSpc>
              <a:spcBef>
                <a:spcPts val="0"/>
              </a:spcBef>
              <a:spcAft>
                <a:spcPts val="0"/>
              </a:spcAft>
              <a:buClr>
                <a:srgbClr val="1155CC"/>
              </a:buClr>
              <a:buSzPts val="2800"/>
              <a:buChar char="•"/>
            </a:pPr>
            <a:r>
              <a:rPr b="1" lang="en-US" sz="2800">
                <a:solidFill>
                  <a:srgbClr val="1155CC"/>
                </a:solidFill>
              </a:rPr>
              <a:t>Expulsion</a:t>
            </a:r>
            <a:endParaRPr b="1" sz="2800">
              <a:solidFill>
                <a:srgbClr val="1155CC"/>
              </a:solidFill>
            </a:endParaRPr>
          </a:p>
          <a:p>
            <a:pPr indent="-317500" lvl="0" marL="342900" rtl="0" algn="l">
              <a:lnSpc>
                <a:spcPct val="100000"/>
              </a:lnSpc>
              <a:spcBef>
                <a:spcPts val="0"/>
              </a:spcBef>
              <a:spcAft>
                <a:spcPts val="0"/>
              </a:spcAft>
              <a:buClr>
                <a:srgbClr val="1155CC"/>
              </a:buClr>
              <a:buSzPts val="2800"/>
              <a:buChar char="•"/>
            </a:pPr>
            <a:r>
              <a:rPr b="1" lang="en-US" sz="2800">
                <a:solidFill>
                  <a:srgbClr val="1155CC"/>
                </a:solidFill>
              </a:rPr>
              <a:t>Truancy</a:t>
            </a:r>
            <a:endParaRPr sz="2800">
              <a:solidFill>
                <a:srgbClr val="1155CC"/>
              </a:solidFill>
            </a:endParaRPr>
          </a:p>
          <a:p>
            <a:pPr indent="-317500" lvl="0" marL="342900" rtl="0" algn="l">
              <a:lnSpc>
                <a:spcPct val="100000"/>
              </a:lnSpc>
              <a:spcBef>
                <a:spcPts val="0"/>
              </a:spcBef>
              <a:spcAft>
                <a:spcPts val="0"/>
              </a:spcAft>
              <a:buClr>
                <a:srgbClr val="1155CC"/>
              </a:buClr>
              <a:buSzPts val="2800"/>
              <a:buChar char="•"/>
            </a:pPr>
            <a:r>
              <a:rPr b="1" lang="en-US" sz="2800">
                <a:solidFill>
                  <a:srgbClr val="1155CC"/>
                </a:solidFill>
              </a:rPr>
              <a:t>Drop out</a:t>
            </a:r>
            <a:endParaRPr sz="2800">
              <a:solidFill>
                <a:srgbClr val="1155CC"/>
              </a:solidFill>
            </a:endParaRPr>
          </a:p>
          <a:p>
            <a:pPr indent="-317500" lvl="0" marL="342900" rtl="0" algn="l">
              <a:lnSpc>
                <a:spcPct val="100000"/>
              </a:lnSpc>
              <a:spcBef>
                <a:spcPts val="0"/>
              </a:spcBef>
              <a:spcAft>
                <a:spcPts val="0"/>
              </a:spcAft>
              <a:buClr>
                <a:srgbClr val="1155CC"/>
              </a:buClr>
              <a:buSzPts val="2800"/>
              <a:buChar char="•"/>
            </a:pPr>
            <a:r>
              <a:rPr b="1" lang="en-US" sz="2800">
                <a:solidFill>
                  <a:srgbClr val="1155CC"/>
                </a:solidFill>
              </a:rPr>
              <a:t>Contact with the law</a:t>
            </a:r>
            <a:endParaRPr sz="2800">
              <a:solidFill>
                <a:srgbClr val="1155CC"/>
              </a:solidFill>
            </a:endParaRPr>
          </a:p>
          <a:p>
            <a:pPr indent="-317500" lvl="0" marL="342900" rtl="0" algn="l">
              <a:lnSpc>
                <a:spcPct val="100000"/>
              </a:lnSpc>
              <a:spcBef>
                <a:spcPts val="0"/>
              </a:spcBef>
              <a:spcAft>
                <a:spcPts val="0"/>
              </a:spcAft>
              <a:buClr>
                <a:srgbClr val="1155CC"/>
              </a:buClr>
              <a:buSzPts val="2800"/>
              <a:buChar char="•"/>
            </a:pPr>
            <a:r>
              <a:rPr b="1" lang="en-US" sz="2800">
                <a:solidFill>
                  <a:srgbClr val="1155CC"/>
                </a:solidFill>
              </a:rPr>
              <a:t>Incarceration </a:t>
            </a:r>
            <a:endParaRPr sz="2800">
              <a:solidFill>
                <a:srgbClr val="1155CC"/>
              </a:solidFill>
            </a:endParaRPr>
          </a:p>
        </p:txBody>
      </p:sp>
      <p:sp>
        <p:nvSpPr>
          <p:cNvPr id="1311" name="Google Shape;1311;p1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312" name="Google Shape;1312;p18"/>
          <p:cNvPicPr preferRelativeResize="0"/>
          <p:nvPr/>
        </p:nvPicPr>
        <p:blipFill>
          <a:blip r:embed="rId3">
            <a:alphaModFix/>
          </a:blip>
          <a:stretch>
            <a:fillRect/>
          </a:stretch>
        </p:blipFill>
        <p:spPr>
          <a:xfrm>
            <a:off x="706075" y="2174225"/>
            <a:ext cx="4851215" cy="3701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19"/>
          <p:cNvSpPr txBox="1"/>
          <p:nvPr>
            <p:ph type="title"/>
          </p:nvPr>
        </p:nvSpPr>
        <p:spPr>
          <a:xfrm>
            <a:off x="2680974" y="566528"/>
            <a:ext cx="7358765" cy="206808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Calibri"/>
              <a:buNone/>
            </a:pPr>
            <a:r>
              <a:rPr b="1" lang="en-US">
                <a:solidFill>
                  <a:srgbClr val="1155CC"/>
                </a:solidFill>
              </a:rPr>
              <a:t>How does it work?</a:t>
            </a:r>
            <a:endParaRPr b="1">
              <a:solidFill>
                <a:srgbClr val="1155CC"/>
              </a:solidFill>
            </a:endParaRPr>
          </a:p>
          <a:p>
            <a:pPr indent="0" lvl="0" marL="0" rtl="0" algn="ctr">
              <a:spcBef>
                <a:spcPts val="0"/>
              </a:spcBef>
              <a:spcAft>
                <a:spcPts val="0"/>
              </a:spcAft>
              <a:buClr>
                <a:schemeClr val="dk1"/>
              </a:buClr>
              <a:buSzPts val="4000"/>
              <a:buFont typeface="Calibri"/>
              <a:buNone/>
            </a:pPr>
            <a:r>
              <a:rPr b="1" lang="en-US">
                <a:solidFill>
                  <a:srgbClr val="1155CC"/>
                </a:solidFill>
              </a:rPr>
              <a:t>HWC Notice Criteria:</a:t>
            </a:r>
            <a:endParaRPr b="1">
              <a:solidFill>
                <a:srgbClr val="1155CC"/>
              </a:solidFill>
            </a:endParaRPr>
          </a:p>
        </p:txBody>
      </p:sp>
      <p:sp>
        <p:nvSpPr>
          <p:cNvPr id="1320" name="Google Shape;1320;p1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321" name="Google Shape;1321;p19"/>
          <p:cNvPicPr preferRelativeResize="0"/>
          <p:nvPr/>
        </p:nvPicPr>
        <p:blipFill rotWithShape="1">
          <a:blip r:embed="rId3">
            <a:alphaModFix/>
          </a:blip>
          <a:srcRect b="0" l="0" r="0" t="0"/>
          <a:stretch/>
        </p:blipFill>
        <p:spPr>
          <a:xfrm>
            <a:off x="921305" y="566528"/>
            <a:ext cx="1613385" cy="1498939"/>
          </a:xfrm>
          <a:prstGeom prst="rect">
            <a:avLst/>
          </a:prstGeom>
          <a:noFill/>
          <a:ln>
            <a:noFill/>
          </a:ln>
        </p:spPr>
      </p:pic>
      <p:sp>
        <p:nvSpPr>
          <p:cNvPr id="1322" name="Google Shape;1322;p19"/>
          <p:cNvSpPr txBox="1"/>
          <p:nvPr/>
        </p:nvSpPr>
        <p:spPr>
          <a:xfrm>
            <a:off x="1362269" y="2625559"/>
            <a:ext cx="9778500" cy="3170700"/>
          </a:xfrm>
          <a:prstGeom prst="rect">
            <a:avLst/>
          </a:prstGeom>
          <a:solidFill>
            <a:schemeClr val="lt1"/>
          </a:solidFill>
          <a:ln>
            <a:noFill/>
          </a:ln>
        </p:spPr>
        <p:txBody>
          <a:bodyPr anchorCtr="0" anchor="t" bIns="45700" lIns="91425" spcFirstLastPara="1" rIns="91425" wrap="square" tIns="45700">
            <a:spAutoFit/>
          </a:bodyPr>
          <a:lstStyle/>
          <a:p>
            <a:pPr indent="-571500" lvl="0" marL="571500" marR="0" rtl="0" algn="ctr">
              <a:spcBef>
                <a:spcPts val="0"/>
              </a:spcBef>
              <a:spcAft>
                <a:spcPts val="0"/>
              </a:spcAft>
              <a:buClr>
                <a:srgbClr val="1155CC"/>
              </a:buClr>
              <a:buSzPts val="4000"/>
              <a:buFont typeface="Noto Sans Symbols"/>
              <a:buChar char="❑"/>
            </a:pPr>
            <a:r>
              <a:rPr b="1" lang="en-US" sz="4000">
                <a:solidFill>
                  <a:srgbClr val="1155CC"/>
                </a:solidFill>
                <a:latin typeface="Calibri"/>
                <a:ea typeface="Calibri"/>
                <a:cs typeface="Calibri"/>
                <a:sym typeface="Calibri"/>
              </a:rPr>
              <a:t>Was a child/teen present at the scene?</a:t>
            </a:r>
            <a:endParaRPr b="1" sz="4000">
              <a:solidFill>
                <a:srgbClr val="1155CC"/>
              </a:solidFill>
              <a:latin typeface="Calibri"/>
              <a:ea typeface="Calibri"/>
              <a:cs typeface="Calibri"/>
              <a:sym typeface="Calibri"/>
            </a:endParaRPr>
          </a:p>
          <a:p>
            <a:pPr indent="0" lvl="0" marL="0" marR="0" rtl="0" algn="ctr">
              <a:spcBef>
                <a:spcPts val="0"/>
              </a:spcBef>
              <a:spcAft>
                <a:spcPts val="0"/>
              </a:spcAft>
              <a:buNone/>
            </a:pPr>
            <a:r>
              <a:t/>
            </a:r>
            <a:endParaRPr b="1" sz="4000">
              <a:solidFill>
                <a:srgbClr val="1155CC"/>
              </a:solidFill>
              <a:latin typeface="Calibri"/>
              <a:ea typeface="Calibri"/>
              <a:cs typeface="Calibri"/>
              <a:sym typeface="Calibri"/>
            </a:endParaRPr>
          </a:p>
          <a:p>
            <a:pPr indent="0" lvl="0" marL="0" marR="0" rtl="0" algn="ctr">
              <a:spcBef>
                <a:spcPts val="0"/>
              </a:spcBef>
              <a:spcAft>
                <a:spcPts val="0"/>
              </a:spcAft>
              <a:buNone/>
            </a:pPr>
            <a:r>
              <a:rPr b="1" lang="en-US" sz="4000">
                <a:solidFill>
                  <a:srgbClr val="1155CC"/>
                </a:solidFill>
                <a:latin typeface="Calibri"/>
                <a:ea typeface="Calibri"/>
                <a:cs typeface="Calibri"/>
                <a:sym typeface="Calibri"/>
              </a:rPr>
              <a:t>Plain and Simple:</a:t>
            </a:r>
            <a:endParaRPr b="1" sz="4000">
              <a:solidFill>
                <a:srgbClr val="1155CC"/>
              </a:solidFill>
              <a:latin typeface="Calibri"/>
              <a:ea typeface="Calibri"/>
              <a:cs typeface="Calibri"/>
              <a:sym typeface="Calibri"/>
            </a:endParaRPr>
          </a:p>
          <a:p>
            <a:pPr indent="0" lvl="0" marL="0" marR="0" rtl="0" algn="ctr">
              <a:spcBef>
                <a:spcPts val="0"/>
              </a:spcBef>
              <a:spcAft>
                <a:spcPts val="0"/>
              </a:spcAft>
              <a:buNone/>
            </a:pPr>
            <a:r>
              <a:rPr b="1" lang="en-US" sz="4000">
                <a:solidFill>
                  <a:srgbClr val="1155CC"/>
                </a:solidFill>
                <a:latin typeface="Calibri"/>
                <a:ea typeface="Calibri"/>
                <a:cs typeface="Calibri"/>
                <a:sym typeface="Calibri"/>
              </a:rPr>
              <a:t>A child/teen present at the scene meets the criteria of sending a HWC Notice.</a:t>
            </a:r>
            <a:endParaRPr b="1" sz="4000">
              <a:solidFill>
                <a:srgbClr val="1155CC"/>
              </a:solidFill>
              <a:latin typeface="Calibri"/>
              <a:ea typeface="Calibri"/>
              <a:cs typeface="Calibri"/>
              <a:sym typeface="Calibri"/>
            </a:endParaRPr>
          </a:p>
        </p:txBody>
      </p:sp>
      <p:sp>
        <p:nvSpPr>
          <p:cNvPr id="1323" name="Google Shape;1323;p19"/>
          <p:cNvSpPr txBox="1"/>
          <p:nvPr>
            <p:ph idx="1" type="body"/>
          </p:nvPr>
        </p:nvSpPr>
        <p:spPr>
          <a:xfrm>
            <a:off x="10972798" y="5992009"/>
            <a:ext cx="609601" cy="134155"/>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spcBef>
                <a:spcPts val="0"/>
              </a:spcBef>
              <a:spcAft>
                <a:spcPts val="0"/>
              </a:spcAft>
              <a:buClr>
                <a:schemeClr val="dk1"/>
              </a:buClr>
              <a:buSzPct val="100000"/>
              <a:buNone/>
            </a:pPr>
            <a:r>
              <a:rPr lang="en-US"/>
              <a:t> </a:t>
            </a:r>
            <a:endParaRPr/>
          </a:p>
        </p:txBody>
      </p:sp>
      <p:pic>
        <p:nvPicPr>
          <p:cNvPr descr="Checkmark with solid fill" id="1324" name="Google Shape;1324;p19"/>
          <p:cNvPicPr preferRelativeResize="0"/>
          <p:nvPr/>
        </p:nvPicPr>
        <p:blipFill rotWithShape="1">
          <a:blip r:embed="rId4">
            <a:alphaModFix/>
          </a:blip>
          <a:srcRect b="0" l="0" r="0" t="0"/>
          <a:stretch/>
        </p:blipFill>
        <p:spPr>
          <a:xfrm>
            <a:off x="1625503" y="2557315"/>
            <a:ext cx="707887" cy="7078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20"/>
          <p:cNvSpPr txBox="1"/>
          <p:nvPr>
            <p:ph type="title"/>
          </p:nvPr>
        </p:nvSpPr>
        <p:spPr>
          <a:xfrm>
            <a:off x="3340175" y="566525"/>
            <a:ext cx="6306000" cy="818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Calibri"/>
              <a:buNone/>
            </a:pPr>
            <a:r>
              <a:rPr b="1" lang="en-US" sz="4300">
                <a:solidFill>
                  <a:srgbClr val="1155CC"/>
                </a:solidFill>
              </a:rPr>
              <a:t>HWC Notice Procedure</a:t>
            </a:r>
            <a:endParaRPr b="1" sz="4300">
              <a:solidFill>
                <a:srgbClr val="1155CC"/>
              </a:solidFill>
            </a:endParaRPr>
          </a:p>
        </p:txBody>
      </p:sp>
      <p:sp>
        <p:nvSpPr>
          <p:cNvPr id="1332" name="Google Shape;1332;p2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333" name="Google Shape;1333;p20"/>
          <p:cNvPicPr preferRelativeResize="0"/>
          <p:nvPr/>
        </p:nvPicPr>
        <p:blipFill rotWithShape="1">
          <a:blip r:embed="rId3">
            <a:alphaModFix/>
          </a:blip>
          <a:srcRect b="0" l="0" r="0" t="0"/>
          <a:stretch/>
        </p:blipFill>
        <p:spPr>
          <a:xfrm>
            <a:off x="921305" y="566528"/>
            <a:ext cx="1613385" cy="1498939"/>
          </a:xfrm>
          <a:prstGeom prst="rect">
            <a:avLst/>
          </a:prstGeom>
          <a:noFill/>
          <a:ln>
            <a:noFill/>
          </a:ln>
        </p:spPr>
      </p:pic>
      <p:sp>
        <p:nvSpPr>
          <p:cNvPr id="1334" name="Google Shape;1334;p20"/>
          <p:cNvSpPr txBox="1"/>
          <p:nvPr/>
        </p:nvSpPr>
        <p:spPr>
          <a:xfrm>
            <a:off x="2534698" y="3395363"/>
            <a:ext cx="8377800" cy="2308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1155CC"/>
                </a:solidFill>
                <a:latin typeface="Calibri"/>
                <a:ea typeface="Calibri"/>
                <a:cs typeface="Calibri"/>
                <a:sym typeface="Calibri"/>
              </a:rPr>
              <a:t>The Officer sends an email to the designated school/county email:</a:t>
            </a:r>
            <a:endParaRPr b="1" sz="2000">
              <a:solidFill>
                <a:srgbClr val="1155CC"/>
              </a:solidFill>
              <a:latin typeface="Calibri"/>
              <a:ea typeface="Calibri"/>
              <a:cs typeface="Calibri"/>
              <a:sym typeface="Calibri"/>
            </a:endParaRPr>
          </a:p>
          <a:p>
            <a:pPr indent="0" lvl="0" marL="0" marR="0" rtl="0" algn="l">
              <a:spcBef>
                <a:spcPts val="0"/>
              </a:spcBef>
              <a:spcAft>
                <a:spcPts val="0"/>
              </a:spcAft>
              <a:buNone/>
            </a:pPr>
            <a:r>
              <a:rPr lang="en-US" sz="2000">
                <a:solidFill>
                  <a:srgbClr val="1155CC"/>
                </a:solidFill>
                <a:latin typeface="Calibri"/>
                <a:ea typeface="Calibri"/>
                <a:cs typeface="Calibri"/>
                <a:sym typeface="Calibri"/>
              </a:rPr>
              <a:t>“The child referenced has potentially experienced a traumatic event in the last 24 hours and could exhibit academic, emotional, and/or behavioral </a:t>
            </a:r>
            <a:r>
              <a:rPr lang="en-US" sz="2000">
                <a:solidFill>
                  <a:srgbClr val="1155CC"/>
                </a:solidFill>
                <a:latin typeface="Calibri"/>
                <a:ea typeface="Calibri"/>
                <a:cs typeface="Calibri"/>
                <a:sym typeface="Calibri"/>
              </a:rPr>
              <a:t>needs </a:t>
            </a:r>
            <a:r>
              <a:rPr lang="en-US" sz="2000">
                <a:solidFill>
                  <a:srgbClr val="1155CC"/>
                </a:solidFill>
                <a:latin typeface="Calibri"/>
                <a:ea typeface="Calibri"/>
                <a:cs typeface="Calibri"/>
                <a:sym typeface="Calibri"/>
              </a:rPr>
              <a:t>as a result of exposure to a traumatic event. </a:t>
            </a:r>
            <a:endParaRPr>
              <a:solidFill>
                <a:srgbClr val="1155CC"/>
              </a:solidFill>
              <a:latin typeface="Calibri"/>
              <a:ea typeface="Calibri"/>
              <a:cs typeface="Calibri"/>
              <a:sym typeface="Calibri"/>
            </a:endParaRPr>
          </a:p>
          <a:p>
            <a:pPr indent="0" lvl="0" marL="0" marR="0" rtl="0" algn="ctr">
              <a:spcBef>
                <a:spcPts val="0"/>
              </a:spcBef>
              <a:spcAft>
                <a:spcPts val="0"/>
              </a:spcAft>
              <a:buNone/>
            </a:pPr>
            <a:r>
              <a:t/>
            </a:r>
            <a:endParaRPr sz="2000">
              <a:solidFill>
                <a:srgbClr val="1155CC"/>
              </a:solidFill>
              <a:latin typeface="Calibri"/>
              <a:ea typeface="Calibri"/>
              <a:cs typeface="Calibri"/>
              <a:sym typeface="Calibri"/>
            </a:endParaRPr>
          </a:p>
          <a:p>
            <a:pPr indent="0" lvl="0" marL="0" marR="0" rtl="0" algn="l">
              <a:spcBef>
                <a:spcPts val="0"/>
              </a:spcBef>
              <a:spcAft>
                <a:spcPts val="0"/>
              </a:spcAft>
              <a:buNone/>
            </a:pPr>
            <a:r>
              <a:rPr b="1" lang="en-US" sz="2800">
                <a:solidFill>
                  <a:srgbClr val="1155CC"/>
                </a:solidFill>
                <a:latin typeface="Calibri"/>
                <a:ea typeface="Calibri"/>
                <a:cs typeface="Calibri"/>
                <a:sym typeface="Calibri"/>
              </a:rPr>
              <a:t>Please observe and handle him/her with care. </a:t>
            </a:r>
            <a:br>
              <a:rPr b="1" lang="en-US" sz="2000">
                <a:solidFill>
                  <a:srgbClr val="1155CC"/>
                </a:solidFill>
                <a:latin typeface="Calibri"/>
                <a:ea typeface="Calibri"/>
                <a:cs typeface="Calibri"/>
                <a:sym typeface="Calibri"/>
              </a:rPr>
            </a:br>
            <a:r>
              <a:rPr lang="en-US" sz="1600">
                <a:solidFill>
                  <a:srgbClr val="1155CC"/>
                </a:solidFill>
                <a:latin typeface="Calibri"/>
                <a:ea typeface="Calibri"/>
                <a:cs typeface="Calibri"/>
                <a:sym typeface="Calibri"/>
              </a:rPr>
              <a:t>For more information, go to </a:t>
            </a:r>
            <a:r>
              <a:rPr lang="en-US" sz="1600" u="sng">
                <a:solidFill>
                  <a:srgbClr val="1155CC"/>
                </a:solidFill>
                <a:latin typeface="Calibri"/>
                <a:ea typeface="Calibri"/>
                <a:cs typeface="Calibri"/>
                <a:sym typeface="Calibri"/>
                <a:hlinkClick r:id="rId4">
                  <a:extLst>
                    <a:ext uri="{A12FA001-AC4F-418D-AE19-62706E023703}">
                      <ahyp:hlinkClr val="tx"/>
                    </a:ext>
                  </a:extLst>
                </a:hlinkClick>
              </a:rPr>
              <a:t>www.handlewithcareok.org</a:t>
            </a:r>
            <a:r>
              <a:rPr lang="en-US" sz="1600">
                <a:solidFill>
                  <a:srgbClr val="1155CC"/>
                </a:solidFill>
                <a:latin typeface="Calibri"/>
                <a:ea typeface="Calibri"/>
                <a:cs typeface="Calibri"/>
                <a:sym typeface="Calibri"/>
              </a:rPr>
              <a:t>” </a:t>
            </a:r>
            <a:endParaRPr>
              <a:solidFill>
                <a:srgbClr val="1155CC"/>
              </a:solidFill>
              <a:latin typeface="Calibri"/>
              <a:ea typeface="Calibri"/>
              <a:cs typeface="Calibri"/>
              <a:sym typeface="Calibri"/>
            </a:endParaRPr>
          </a:p>
        </p:txBody>
      </p:sp>
      <p:sp>
        <p:nvSpPr>
          <p:cNvPr id="1335" name="Google Shape;1335;p20"/>
          <p:cNvSpPr txBox="1"/>
          <p:nvPr>
            <p:ph idx="1" type="body"/>
          </p:nvPr>
        </p:nvSpPr>
        <p:spPr>
          <a:xfrm>
            <a:off x="10972798" y="5992009"/>
            <a:ext cx="609601" cy="134155"/>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spcBef>
                <a:spcPts val="0"/>
              </a:spcBef>
              <a:spcAft>
                <a:spcPts val="0"/>
              </a:spcAft>
              <a:buClr>
                <a:schemeClr val="dk1"/>
              </a:buClr>
              <a:buSzPct val="100000"/>
              <a:buNone/>
            </a:pPr>
            <a:r>
              <a:rPr lang="en-US"/>
              <a:t> </a:t>
            </a:r>
            <a:endParaRPr/>
          </a:p>
        </p:txBody>
      </p:sp>
      <p:sp>
        <p:nvSpPr>
          <p:cNvPr id="1336" name="Google Shape;1336;p20"/>
          <p:cNvSpPr txBox="1"/>
          <p:nvPr/>
        </p:nvSpPr>
        <p:spPr>
          <a:xfrm>
            <a:off x="2534698" y="1722150"/>
            <a:ext cx="48969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00">
                <a:solidFill>
                  <a:srgbClr val="1155CC"/>
                </a:solidFill>
                <a:latin typeface="Calibri"/>
                <a:ea typeface="Calibri"/>
                <a:cs typeface="Calibri"/>
                <a:sym typeface="Calibri"/>
              </a:rPr>
              <a:t>For each child/youth, the Officer asks for</a:t>
            </a:r>
            <a:endParaRPr b="1" sz="2100">
              <a:solidFill>
                <a:srgbClr val="1155CC"/>
              </a:solidFill>
              <a:latin typeface="Calibri"/>
              <a:ea typeface="Calibri"/>
              <a:cs typeface="Calibri"/>
              <a:sym typeface="Calibri"/>
            </a:endParaRPr>
          </a:p>
          <a:p>
            <a:pPr indent="0" lvl="0" marL="0" marR="0" rtl="0" algn="l">
              <a:spcBef>
                <a:spcPts val="0"/>
              </a:spcBef>
              <a:spcAft>
                <a:spcPts val="0"/>
              </a:spcAft>
              <a:buNone/>
            </a:pPr>
            <a:r>
              <a:rPr lang="en-US" sz="2100">
                <a:solidFill>
                  <a:srgbClr val="1155CC"/>
                </a:solidFill>
                <a:latin typeface="Calibri"/>
                <a:ea typeface="Calibri"/>
                <a:cs typeface="Calibri"/>
                <a:sym typeface="Calibri"/>
              </a:rPr>
              <a:t>Name:</a:t>
            </a:r>
            <a:endParaRPr sz="1700">
              <a:solidFill>
                <a:srgbClr val="1155CC"/>
              </a:solidFill>
              <a:latin typeface="Calibri"/>
              <a:ea typeface="Calibri"/>
              <a:cs typeface="Calibri"/>
              <a:sym typeface="Calibri"/>
            </a:endParaRPr>
          </a:p>
          <a:p>
            <a:pPr indent="0" lvl="0" marL="0" marR="0" rtl="0" algn="l">
              <a:spcBef>
                <a:spcPts val="0"/>
              </a:spcBef>
              <a:spcAft>
                <a:spcPts val="0"/>
              </a:spcAft>
              <a:buNone/>
            </a:pPr>
            <a:r>
              <a:rPr lang="en-US" sz="2100">
                <a:solidFill>
                  <a:srgbClr val="1155CC"/>
                </a:solidFill>
                <a:latin typeface="Calibri"/>
                <a:ea typeface="Calibri"/>
                <a:cs typeface="Calibri"/>
                <a:sym typeface="Calibri"/>
              </a:rPr>
              <a:t>Age:</a:t>
            </a:r>
            <a:endParaRPr sz="1700">
              <a:solidFill>
                <a:srgbClr val="1155CC"/>
              </a:solidFill>
              <a:latin typeface="Calibri"/>
              <a:ea typeface="Calibri"/>
              <a:cs typeface="Calibri"/>
              <a:sym typeface="Calibri"/>
            </a:endParaRPr>
          </a:p>
          <a:p>
            <a:pPr indent="0" lvl="0" marL="0" marR="0" rtl="0" algn="l">
              <a:spcBef>
                <a:spcPts val="0"/>
              </a:spcBef>
              <a:spcAft>
                <a:spcPts val="0"/>
              </a:spcAft>
              <a:buNone/>
            </a:pPr>
            <a:r>
              <a:rPr lang="en-US" sz="2100">
                <a:solidFill>
                  <a:srgbClr val="1155CC"/>
                </a:solidFill>
                <a:latin typeface="Calibri"/>
                <a:ea typeface="Calibri"/>
                <a:cs typeface="Calibri"/>
                <a:sym typeface="Calibri"/>
              </a:rPr>
              <a:t>School:</a:t>
            </a:r>
            <a:endParaRPr sz="1700">
              <a:solidFill>
                <a:srgbClr val="1155CC"/>
              </a:solidFill>
              <a:latin typeface="Calibri"/>
              <a:ea typeface="Calibri"/>
              <a:cs typeface="Calibri"/>
              <a:sym typeface="Calibri"/>
            </a:endParaRPr>
          </a:p>
        </p:txBody>
      </p:sp>
      <p:sp>
        <p:nvSpPr>
          <p:cNvPr id="1337" name="Google Shape;1337;p20"/>
          <p:cNvSpPr txBox="1"/>
          <p:nvPr/>
        </p:nvSpPr>
        <p:spPr>
          <a:xfrm>
            <a:off x="2534705" y="5992009"/>
            <a:ext cx="6255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*Sample Directive Policy and Sample MOUs available on website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219491e5f55_0_0"/>
          <p:cNvSpPr txBox="1"/>
          <p:nvPr>
            <p:ph type="title"/>
          </p:nvPr>
        </p:nvSpPr>
        <p:spPr>
          <a:xfrm>
            <a:off x="609601" y="273050"/>
            <a:ext cx="4011000" cy="1162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Font typeface="Calibri"/>
              <a:buNone/>
            </a:pPr>
            <a:r>
              <a:rPr i="1" lang="en-US" sz="1600"/>
              <a:t> </a:t>
            </a:r>
            <a:endParaRPr/>
          </a:p>
        </p:txBody>
      </p:sp>
      <p:sp>
        <p:nvSpPr>
          <p:cNvPr id="634" name="Google Shape;634;g219491e5f55_0_0"/>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35" name="Google Shape;635;g219491e5f55_0_0"/>
          <p:cNvPicPr preferRelativeResize="0"/>
          <p:nvPr/>
        </p:nvPicPr>
        <p:blipFill rotWithShape="1">
          <a:blip r:embed="rId3">
            <a:alphaModFix/>
          </a:blip>
          <a:srcRect b="0" l="0" r="0" t="0"/>
          <a:stretch/>
        </p:blipFill>
        <p:spPr>
          <a:xfrm>
            <a:off x="1433619" y="539611"/>
            <a:ext cx="9324762" cy="1790977"/>
          </a:xfrm>
          <a:prstGeom prst="rect">
            <a:avLst/>
          </a:prstGeom>
          <a:noFill/>
          <a:ln>
            <a:noFill/>
          </a:ln>
        </p:spPr>
      </p:pic>
      <p:pic>
        <p:nvPicPr>
          <p:cNvPr id="636" name="Google Shape;636;g219491e5f55_0_0"/>
          <p:cNvPicPr preferRelativeResize="0"/>
          <p:nvPr/>
        </p:nvPicPr>
        <p:blipFill>
          <a:blip r:embed="rId4">
            <a:alphaModFix/>
          </a:blip>
          <a:stretch>
            <a:fillRect/>
          </a:stretch>
        </p:blipFill>
        <p:spPr>
          <a:xfrm>
            <a:off x="7413000" y="2608784"/>
            <a:ext cx="4019550" cy="2733675"/>
          </a:xfrm>
          <a:prstGeom prst="rect">
            <a:avLst/>
          </a:prstGeom>
          <a:noFill/>
          <a:ln>
            <a:noFill/>
          </a:ln>
        </p:spPr>
      </p:pic>
      <p:sp>
        <p:nvSpPr>
          <p:cNvPr id="637" name="Google Shape;637;g219491e5f55_0_0"/>
          <p:cNvSpPr txBox="1"/>
          <p:nvPr>
            <p:ph idx="2" type="body"/>
          </p:nvPr>
        </p:nvSpPr>
        <p:spPr>
          <a:xfrm>
            <a:off x="1040800" y="2330600"/>
            <a:ext cx="6871500" cy="3858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Clr>
                <a:srgbClr val="0070C0"/>
              </a:buClr>
              <a:buSzPct val="83221"/>
              <a:buNone/>
            </a:pPr>
            <a:r>
              <a:rPr b="1" lang="en-US" sz="3845">
                <a:solidFill>
                  <a:srgbClr val="1155CC"/>
                </a:solidFill>
              </a:rPr>
              <a:t>Objectives:</a:t>
            </a:r>
            <a:br>
              <a:rPr b="1" lang="en-US" sz="3200">
                <a:solidFill>
                  <a:srgbClr val="1155CC"/>
                </a:solidFill>
              </a:rPr>
            </a:br>
            <a:endParaRPr b="1" sz="3200">
              <a:solidFill>
                <a:srgbClr val="1155CC"/>
              </a:solidFill>
            </a:endParaRPr>
          </a:p>
          <a:p>
            <a:pPr indent="-416560" lvl="0" marL="457200" rtl="0" algn="l">
              <a:spcBef>
                <a:spcPts val="0"/>
              </a:spcBef>
              <a:spcAft>
                <a:spcPts val="0"/>
              </a:spcAft>
              <a:buClr>
                <a:srgbClr val="1155CC"/>
              </a:buClr>
              <a:buSzPct val="100000"/>
              <a:buChar char="-"/>
            </a:pPr>
            <a:r>
              <a:rPr b="1" lang="en-US" sz="3200">
                <a:solidFill>
                  <a:srgbClr val="1155CC"/>
                </a:solidFill>
              </a:rPr>
              <a:t>Steps for HWC Implementation </a:t>
            </a:r>
            <a:br>
              <a:rPr b="1" lang="en-US" sz="3200">
                <a:solidFill>
                  <a:srgbClr val="1155CC"/>
                </a:solidFill>
              </a:rPr>
            </a:br>
            <a:r>
              <a:rPr b="1" lang="en-US" sz="2941">
                <a:solidFill>
                  <a:srgbClr val="1155CC"/>
                </a:solidFill>
              </a:rPr>
              <a:t>(</a:t>
            </a:r>
            <a:r>
              <a:rPr b="1" lang="en-US" sz="2941">
                <a:solidFill>
                  <a:srgbClr val="1155CC"/>
                </a:solidFill>
              </a:rPr>
              <a:t>criteria</a:t>
            </a:r>
            <a:r>
              <a:rPr b="1" lang="en-US" sz="2941">
                <a:solidFill>
                  <a:srgbClr val="1155CC"/>
                </a:solidFill>
              </a:rPr>
              <a:t>, procedure, and response to </a:t>
            </a:r>
            <a:r>
              <a:rPr b="1" lang="en-US" sz="2941">
                <a:solidFill>
                  <a:srgbClr val="1155CC"/>
                </a:solidFill>
              </a:rPr>
              <a:t>notification</a:t>
            </a:r>
            <a:r>
              <a:rPr b="1" lang="en-US" sz="2941">
                <a:solidFill>
                  <a:srgbClr val="1155CC"/>
                </a:solidFill>
              </a:rPr>
              <a:t>)</a:t>
            </a:r>
            <a:br>
              <a:rPr b="1" lang="en-US" sz="3200">
                <a:solidFill>
                  <a:srgbClr val="1155CC"/>
                </a:solidFill>
              </a:rPr>
            </a:br>
            <a:endParaRPr b="1" sz="3200">
              <a:solidFill>
                <a:srgbClr val="1155CC"/>
              </a:solidFill>
            </a:endParaRPr>
          </a:p>
          <a:p>
            <a:pPr indent="-416560" lvl="0" marL="457200" rtl="0" algn="l">
              <a:spcBef>
                <a:spcPts val="0"/>
              </a:spcBef>
              <a:spcAft>
                <a:spcPts val="0"/>
              </a:spcAft>
              <a:buClr>
                <a:srgbClr val="1155CC"/>
              </a:buClr>
              <a:buSzPct val="100000"/>
              <a:buChar char="-"/>
            </a:pPr>
            <a:r>
              <a:rPr b="1" lang="en-US" sz="3200">
                <a:solidFill>
                  <a:srgbClr val="1155CC"/>
                </a:solidFill>
              </a:rPr>
              <a:t>Process to enhance local existing partnerships and school-based efforts</a:t>
            </a:r>
            <a:br>
              <a:rPr b="1" lang="en-US" sz="3200">
                <a:solidFill>
                  <a:srgbClr val="1155CC"/>
                </a:solidFill>
              </a:rPr>
            </a:br>
            <a:endParaRPr b="1" sz="3200">
              <a:solidFill>
                <a:srgbClr val="1155CC"/>
              </a:solidFill>
            </a:endParaRPr>
          </a:p>
          <a:p>
            <a:pPr indent="-416560" lvl="0" marL="457200" rtl="0" algn="l">
              <a:spcBef>
                <a:spcPts val="0"/>
              </a:spcBef>
              <a:spcAft>
                <a:spcPts val="0"/>
              </a:spcAft>
              <a:buClr>
                <a:srgbClr val="1155CC"/>
              </a:buClr>
              <a:buSzPct val="100000"/>
              <a:buChar char="-"/>
            </a:pPr>
            <a:r>
              <a:rPr b="1" lang="en-US" sz="3200">
                <a:solidFill>
                  <a:srgbClr val="1155CC"/>
                </a:solidFill>
              </a:rPr>
              <a:t>Strategies to Increase Sustainability</a:t>
            </a:r>
            <a:endParaRPr b="1" sz="3200">
              <a:solidFill>
                <a:srgbClr val="1155CC"/>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g217aaef3af4_0_1"/>
          <p:cNvSpPr txBox="1"/>
          <p:nvPr>
            <p:ph type="title"/>
          </p:nvPr>
        </p:nvSpPr>
        <p:spPr>
          <a:xfrm>
            <a:off x="858600" y="2255000"/>
            <a:ext cx="4743900" cy="2291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Calibri"/>
              <a:buNone/>
            </a:pPr>
            <a:r>
              <a:rPr b="1" lang="en-US" sz="4000">
                <a:solidFill>
                  <a:srgbClr val="1155CC"/>
                </a:solidFill>
              </a:rPr>
              <a:t>What does the </a:t>
            </a:r>
            <a:br>
              <a:rPr b="1" lang="en-US" sz="4000">
                <a:solidFill>
                  <a:srgbClr val="1155CC"/>
                </a:solidFill>
              </a:rPr>
            </a:br>
            <a:r>
              <a:rPr b="1" lang="en-US" sz="4000">
                <a:solidFill>
                  <a:srgbClr val="1155CC"/>
                </a:solidFill>
              </a:rPr>
              <a:t>HWC notice say?</a:t>
            </a:r>
            <a:endParaRPr b="1" sz="4000">
              <a:solidFill>
                <a:srgbClr val="1155CC"/>
              </a:solidFill>
            </a:endParaRPr>
          </a:p>
          <a:p>
            <a:pPr indent="0" lvl="0" marL="0" rtl="0" algn="ctr">
              <a:spcBef>
                <a:spcPts val="0"/>
              </a:spcBef>
              <a:spcAft>
                <a:spcPts val="0"/>
              </a:spcAft>
              <a:buClr>
                <a:schemeClr val="dk1"/>
              </a:buClr>
              <a:buSzPts val="4000"/>
              <a:buFont typeface="Calibri"/>
              <a:buNone/>
            </a:pPr>
            <a:r>
              <a:rPr b="1" lang="en-US" sz="4000">
                <a:solidFill>
                  <a:srgbClr val="1155CC"/>
                </a:solidFill>
              </a:rPr>
              <a:t>HWC Notice Sample:</a:t>
            </a:r>
            <a:endParaRPr b="1" sz="4000">
              <a:solidFill>
                <a:srgbClr val="1155CC"/>
              </a:solidFill>
            </a:endParaRPr>
          </a:p>
        </p:txBody>
      </p:sp>
      <p:sp>
        <p:nvSpPr>
          <p:cNvPr id="1345" name="Google Shape;1345;g217aaef3af4_0_1"/>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346" name="Google Shape;1346;g217aaef3af4_0_1"/>
          <p:cNvPicPr preferRelativeResize="0"/>
          <p:nvPr/>
        </p:nvPicPr>
        <p:blipFill rotWithShape="1">
          <a:blip r:embed="rId3">
            <a:alphaModFix/>
          </a:blip>
          <a:srcRect b="0" l="0" r="0" t="0"/>
          <a:stretch/>
        </p:blipFill>
        <p:spPr>
          <a:xfrm>
            <a:off x="921305" y="566528"/>
            <a:ext cx="1613385" cy="1498939"/>
          </a:xfrm>
          <a:prstGeom prst="rect">
            <a:avLst/>
          </a:prstGeom>
          <a:noFill/>
          <a:ln>
            <a:noFill/>
          </a:ln>
        </p:spPr>
      </p:pic>
      <p:sp>
        <p:nvSpPr>
          <p:cNvPr id="1347" name="Google Shape;1347;g217aaef3af4_0_1"/>
          <p:cNvSpPr txBox="1"/>
          <p:nvPr>
            <p:ph idx="1" type="body"/>
          </p:nvPr>
        </p:nvSpPr>
        <p:spPr>
          <a:xfrm>
            <a:off x="10972798" y="5992009"/>
            <a:ext cx="609600" cy="1341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spcBef>
                <a:spcPts val="0"/>
              </a:spcBef>
              <a:spcAft>
                <a:spcPts val="0"/>
              </a:spcAft>
              <a:buClr>
                <a:schemeClr val="dk1"/>
              </a:buClr>
              <a:buSzPct val="100000"/>
              <a:buNone/>
            </a:pPr>
            <a:r>
              <a:rPr lang="en-US"/>
              <a:t> </a:t>
            </a:r>
            <a:endParaRPr/>
          </a:p>
        </p:txBody>
      </p:sp>
      <p:sp>
        <p:nvSpPr>
          <p:cNvPr id="1348" name="Google Shape;1348;g217aaef3af4_0_1"/>
          <p:cNvSpPr txBox="1"/>
          <p:nvPr/>
        </p:nvSpPr>
        <p:spPr>
          <a:xfrm>
            <a:off x="1392927" y="4755606"/>
            <a:ext cx="4240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*Sample Directive Policy and </a:t>
            </a:r>
            <a:endParaRPr i="1" sz="1800">
              <a:solidFill>
                <a:schemeClr val="dk1"/>
              </a:solidFill>
              <a:latin typeface="Calibri"/>
              <a:ea typeface="Calibri"/>
              <a:cs typeface="Calibri"/>
              <a:sym typeface="Calibri"/>
            </a:endParaRPr>
          </a:p>
          <a:p>
            <a:pPr indent="0" lvl="0" marL="0" marR="0" rtl="0" algn="l">
              <a:spcBef>
                <a:spcPts val="0"/>
              </a:spcBef>
              <a:spcAft>
                <a:spcPts val="0"/>
              </a:spcAft>
              <a:buNone/>
            </a:pPr>
            <a:r>
              <a:rPr i="1" lang="en-US" sz="1800">
                <a:solidFill>
                  <a:schemeClr val="dk1"/>
                </a:solidFill>
                <a:latin typeface="Calibri"/>
                <a:ea typeface="Calibri"/>
                <a:cs typeface="Calibri"/>
                <a:sym typeface="Calibri"/>
              </a:rPr>
              <a:t>Sample MOUs available on website</a:t>
            </a:r>
            <a:endParaRPr/>
          </a:p>
        </p:txBody>
      </p:sp>
      <p:pic>
        <p:nvPicPr>
          <p:cNvPr descr="A picture containing graphical user interface&#10;&#10;Description automatically generated" id="1349" name="Google Shape;1349;g217aaef3af4_0_1"/>
          <p:cNvPicPr preferRelativeResize="0"/>
          <p:nvPr/>
        </p:nvPicPr>
        <p:blipFill rotWithShape="1">
          <a:blip r:embed="rId4">
            <a:alphaModFix/>
          </a:blip>
          <a:srcRect b="0" l="0" r="0" t="0"/>
          <a:stretch/>
        </p:blipFill>
        <p:spPr>
          <a:xfrm>
            <a:off x="6098832" y="590840"/>
            <a:ext cx="4349592" cy="567633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21"/>
          <p:cNvSpPr txBox="1"/>
          <p:nvPr>
            <p:ph type="title"/>
          </p:nvPr>
        </p:nvSpPr>
        <p:spPr>
          <a:xfrm>
            <a:off x="4648200" y="903592"/>
            <a:ext cx="4610100" cy="1230009"/>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70C0"/>
              </a:buClr>
              <a:buSzPct val="100000"/>
              <a:buFont typeface="Calibri"/>
              <a:buNone/>
            </a:pPr>
            <a:r>
              <a:rPr b="1" lang="en-US">
                <a:solidFill>
                  <a:srgbClr val="1155CC"/>
                </a:solidFill>
              </a:rPr>
              <a:t>3 Simple Steps for Handle With Care</a:t>
            </a:r>
            <a:endParaRPr>
              <a:solidFill>
                <a:srgbClr val="1155CC"/>
              </a:solidFill>
            </a:endParaRPr>
          </a:p>
        </p:txBody>
      </p:sp>
      <p:pic>
        <p:nvPicPr>
          <p:cNvPr descr="Taxi" id="1356" name="Google Shape;1356;p21"/>
          <p:cNvPicPr preferRelativeResize="0"/>
          <p:nvPr/>
        </p:nvPicPr>
        <p:blipFill rotWithShape="1">
          <a:blip r:embed="rId3">
            <a:alphaModFix/>
          </a:blip>
          <a:srcRect b="0" l="0" r="0" t="0"/>
          <a:stretch/>
        </p:blipFill>
        <p:spPr>
          <a:xfrm>
            <a:off x="2514601" y="2325446"/>
            <a:ext cx="1255955" cy="1255955"/>
          </a:xfrm>
          <a:prstGeom prst="rect">
            <a:avLst/>
          </a:prstGeom>
          <a:noFill/>
          <a:ln>
            <a:noFill/>
          </a:ln>
        </p:spPr>
      </p:pic>
      <p:pic>
        <p:nvPicPr>
          <p:cNvPr descr="Email" id="1357" name="Google Shape;1357;p21"/>
          <p:cNvPicPr preferRelativeResize="0"/>
          <p:nvPr/>
        </p:nvPicPr>
        <p:blipFill rotWithShape="1">
          <a:blip r:embed="rId4">
            <a:alphaModFix/>
          </a:blip>
          <a:srcRect b="0" l="0" r="0" t="0"/>
          <a:stretch/>
        </p:blipFill>
        <p:spPr>
          <a:xfrm>
            <a:off x="2667000" y="3666136"/>
            <a:ext cx="982064" cy="982064"/>
          </a:xfrm>
          <a:prstGeom prst="rect">
            <a:avLst/>
          </a:prstGeom>
          <a:noFill/>
          <a:ln>
            <a:noFill/>
          </a:ln>
        </p:spPr>
      </p:pic>
      <p:pic>
        <p:nvPicPr>
          <p:cNvPr descr="two  people holding hands icon" id="1358" name="Google Shape;1358;p21"/>
          <p:cNvPicPr preferRelativeResize="0"/>
          <p:nvPr/>
        </p:nvPicPr>
        <p:blipFill rotWithShape="1">
          <a:blip r:embed="rId5">
            <a:alphaModFix/>
          </a:blip>
          <a:srcRect b="0" l="0" r="0" t="0"/>
          <a:stretch/>
        </p:blipFill>
        <p:spPr>
          <a:xfrm>
            <a:off x="2514601" y="4939298"/>
            <a:ext cx="1232903" cy="1232903"/>
          </a:xfrm>
          <a:prstGeom prst="rect">
            <a:avLst/>
          </a:prstGeom>
          <a:noFill/>
          <a:ln>
            <a:noFill/>
          </a:ln>
        </p:spPr>
      </p:pic>
      <p:sp>
        <p:nvSpPr>
          <p:cNvPr id="1359" name="Google Shape;1359;p21"/>
          <p:cNvSpPr txBox="1"/>
          <p:nvPr/>
        </p:nvSpPr>
        <p:spPr>
          <a:xfrm>
            <a:off x="4205025" y="2438400"/>
            <a:ext cx="6019800" cy="1066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000"/>
              <a:buFont typeface="Arial"/>
              <a:buNone/>
            </a:pPr>
            <a:r>
              <a:rPr lang="en-US" sz="2000">
                <a:solidFill>
                  <a:srgbClr val="000000"/>
                </a:solidFill>
                <a:latin typeface="Calibri"/>
                <a:ea typeface="Calibri"/>
                <a:cs typeface="Calibri"/>
                <a:sym typeface="Calibri"/>
              </a:rPr>
              <a:t>First Responder responds to a 911 call where a </a:t>
            </a:r>
            <a:br>
              <a:rPr lang="en-US" sz="2000">
                <a:solidFill>
                  <a:srgbClr val="000000"/>
                </a:solidFill>
                <a:latin typeface="Calibri"/>
                <a:ea typeface="Calibri"/>
                <a:cs typeface="Calibri"/>
                <a:sym typeface="Calibri"/>
              </a:rPr>
            </a:br>
            <a:r>
              <a:rPr lang="en-US" sz="2000">
                <a:solidFill>
                  <a:srgbClr val="000000"/>
                </a:solidFill>
                <a:latin typeface="Calibri"/>
                <a:ea typeface="Calibri"/>
                <a:cs typeface="Calibri"/>
                <a:sym typeface="Calibri"/>
              </a:rPr>
              <a:t>school-age child/teen is a victim, witness, or bystander to a serious crime, traffic accident, arrest, or other.</a:t>
            </a:r>
            <a:endParaRPr/>
          </a:p>
          <a:p>
            <a:pPr indent="0" lvl="0" marL="0" marR="0" rtl="0" algn="l">
              <a:spcBef>
                <a:spcPts val="400"/>
              </a:spcBef>
              <a:spcAft>
                <a:spcPts val="0"/>
              </a:spcAft>
              <a:buClr>
                <a:schemeClr val="dk1"/>
              </a:buClr>
              <a:buSzPts val="2000"/>
              <a:buFont typeface="Arial"/>
              <a:buNone/>
            </a:pPr>
            <a:r>
              <a:t/>
            </a:r>
            <a:endParaRPr sz="2000">
              <a:solidFill>
                <a:srgbClr val="000000"/>
              </a:solidFill>
              <a:latin typeface="Calibri"/>
              <a:ea typeface="Calibri"/>
              <a:cs typeface="Calibri"/>
              <a:sym typeface="Calibri"/>
            </a:endParaRPr>
          </a:p>
          <a:p>
            <a:pPr indent="0" lvl="0" marL="0" marR="0" rtl="0" algn="l">
              <a:spcBef>
                <a:spcPts val="400"/>
              </a:spcBef>
              <a:spcAft>
                <a:spcPts val="0"/>
              </a:spcAft>
              <a:buClr>
                <a:schemeClr val="dk1"/>
              </a:buClr>
              <a:buSzPts val="2000"/>
              <a:buFont typeface="Arial"/>
              <a:buNone/>
            </a:pPr>
            <a:r>
              <a:t/>
            </a:r>
            <a:endParaRPr sz="2000">
              <a:solidFill>
                <a:srgbClr val="000000"/>
              </a:solidFill>
              <a:latin typeface="Calibri"/>
              <a:ea typeface="Calibri"/>
              <a:cs typeface="Calibri"/>
              <a:sym typeface="Calibri"/>
            </a:endParaRPr>
          </a:p>
        </p:txBody>
      </p:sp>
      <p:sp>
        <p:nvSpPr>
          <p:cNvPr id="1360" name="Google Shape;1360;p21"/>
          <p:cNvSpPr txBox="1"/>
          <p:nvPr/>
        </p:nvSpPr>
        <p:spPr>
          <a:xfrm>
            <a:off x="4090725" y="3733802"/>
            <a:ext cx="6019800" cy="13715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000"/>
              <a:buFont typeface="Arial"/>
              <a:buNone/>
            </a:pPr>
            <a:r>
              <a:rPr lang="en-US" sz="2000">
                <a:solidFill>
                  <a:srgbClr val="000000"/>
                </a:solidFill>
                <a:latin typeface="Calibri"/>
                <a:ea typeface="Calibri"/>
                <a:cs typeface="Calibri"/>
                <a:sym typeface="Calibri"/>
              </a:rPr>
              <a:t>First Responder makes a HWC notification via e-mail to school/child care agency: three words “Handle With Care” along with the name, age and school are included. </a:t>
            </a:r>
            <a:endParaRPr/>
          </a:p>
          <a:p>
            <a:pPr indent="0" lvl="0" marL="0" marR="0" rtl="0" algn="l">
              <a:spcBef>
                <a:spcPts val="400"/>
              </a:spcBef>
              <a:spcAft>
                <a:spcPts val="0"/>
              </a:spcAft>
              <a:buClr>
                <a:schemeClr val="dk1"/>
              </a:buClr>
              <a:buSzPts val="2000"/>
              <a:buFont typeface="Arial"/>
              <a:buNone/>
            </a:pPr>
            <a:r>
              <a:t/>
            </a:r>
            <a:endParaRPr sz="2000">
              <a:solidFill>
                <a:srgbClr val="000000"/>
              </a:solidFill>
              <a:latin typeface="Calibri"/>
              <a:ea typeface="Calibri"/>
              <a:cs typeface="Calibri"/>
              <a:sym typeface="Calibri"/>
            </a:endParaRPr>
          </a:p>
        </p:txBody>
      </p:sp>
      <p:sp>
        <p:nvSpPr>
          <p:cNvPr id="1361" name="Google Shape;1361;p21"/>
          <p:cNvSpPr txBox="1"/>
          <p:nvPr/>
        </p:nvSpPr>
        <p:spPr>
          <a:xfrm>
            <a:off x="4191000" y="5105400"/>
            <a:ext cx="5791199" cy="914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000"/>
              <a:buFont typeface="Arial"/>
              <a:buNone/>
            </a:pPr>
            <a:r>
              <a:rPr lang="en-US" sz="2000">
                <a:solidFill>
                  <a:srgbClr val="000000"/>
                </a:solidFill>
                <a:latin typeface="Calibri"/>
                <a:ea typeface="Calibri"/>
                <a:cs typeface="Calibri"/>
                <a:sym typeface="Calibri"/>
              </a:rPr>
              <a:t>School district/daycare helps provide trauma-sensitive interventions, counseling and/or social services to student in crisis, the following school day, as needed.</a:t>
            </a:r>
            <a:endParaRPr/>
          </a:p>
          <a:p>
            <a:pPr indent="0" lvl="0" marL="0" marR="0" rtl="0" algn="l">
              <a:spcBef>
                <a:spcPts val="400"/>
              </a:spcBef>
              <a:spcAft>
                <a:spcPts val="0"/>
              </a:spcAft>
              <a:buClr>
                <a:schemeClr val="dk1"/>
              </a:buClr>
              <a:buSzPts val="2000"/>
              <a:buFont typeface="Arial"/>
              <a:buNone/>
            </a:pPr>
            <a:r>
              <a:t/>
            </a:r>
            <a:endParaRPr sz="2000">
              <a:solidFill>
                <a:srgbClr val="000000"/>
              </a:solidFill>
              <a:latin typeface="Calibri"/>
              <a:ea typeface="Calibri"/>
              <a:cs typeface="Calibri"/>
              <a:sym typeface="Calibri"/>
            </a:endParaRPr>
          </a:p>
        </p:txBody>
      </p:sp>
      <p:pic>
        <p:nvPicPr>
          <p:cNvPr descr="Image result for handle with care protect heal thrive image" id="1362" name="Google Shape;1362;p21"/>
          <p:cNvPicPr preferRelativeResize="0"/>
          <p:nvPr/>
        </p:nvPicPr>
        <p:blipFill rotWithShape="1">
          <a:blip r:embed="rId6">
            <a:alphaModFix/>
          </a:blip>
          <a:srcRect b="0" l="0" r="0" t="0"/>
          <a:stretch/>
        </p:blipFill>
        <p:spPr>
          <a:xfrm>
            <a:off x="838200" y="567907"/>
            <a:ext cx="1828800" cy="1792045"/>
          </a:xfrm>
          <a:prstGeom prst="rect">
            <a:avLst/>
          </a:prstGeom>
          <a:noFill/>
          <a:ln>
            <a:noFill/>
          </a:ln>
        </p:spPr>
      </p:pic>
      <p:sp>
        <p:nvSpPr>
          <p:cNvPr id="1363" name="Google Shape;1363;p2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22"/>
          <p:cNvSpPr txBox="1"/>
          <p:nvPr>
            <p:ph type="title"/>
          </p:nvPr>
        </p:nvSpPr>
        <p:spPr>
          <a:xfrm>
            <a:off x="1736272" y="609600"/>
            <a:ext cx="8719457" cy="1507166"/>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494429"/>
              </a:buClr>
              <a:buSzPct val="275000"/>
              <a:buFont typeface="Calibri"/>
              <a:buNone/>
            </a:pPr>
            <a:r>
              <a:rPr b="1" lang="en-US">
                <a:solidFill>
                  <a:srgbClr val="1155CC"/>
                </a:solidFill>
                <a:latin typeface="Calibri"/>
                <a:ea typeface="Calibri"/>
                <a:cs typeface="Calibri"/>
                <a:sym typeface="Calibri"/>
              </a:rPr>
              <a:t>Video for Law Enforcement: </a:t>
            </a:r>
            <a:br>
              <a:rPr b="1" lang="en-US">
                <a:solidFill>
                  <a:srgbClr val="1155CC"/>
                </a:solidFill>
                <a:latin typeface="Calibri"/>
                <a:ea typeface="Calibri"/>
                <a:cs typeface="Calibri"/>
                <a:sym typeface="Calibri"/>
              </a:rPr>
            </a:br>
            <a:r>
              <a:rPr b="1" lang="en-US" sz="4000">
                <a:solidFill>
                  <a:srgbClr val="1155CC"/>
                </a:solidFill>
              </a:rPr>
              <a:t>“Safeguarding Children of Arrested Parents”</a:t>
            </a:r>
            <a:br>
              <a:rPr b="1" lang="en-US">
                <a:solidFill>
                  <a:srgbClr val="494429"/>
                </a:solidFill>
              </a:rPr>
            </a:br>
            <a:endParaRPr b="1" sz="1600">
              <a:solidFill>
                <a:srgbClr val="494429"/>
              </a:solidFill>
            </a:endParaRPr>
          </a:p>
        </p:txBody>
      </p:sp>
      <p:pic>
        <p:nvPicPr>
          <p:cNvPr id="1370" name="Google Shape;1370;p22">
            <a:hlinkClick r:id="rId3"/>
          </p:cNvPr>
          <p:cNvPicPr preferRelativeResize="0"/>
          <p:nvPr>
            <p:ph idx="1" type="body"/>
          </p:nvPr>
        </p:nvPicPr>
        <p:blipFill rotWithShape="1">
          <a:blip r:embed="rId4">
            <a:alphaModFix/>
          </a:blip>
          <a:srcRect b="0" l="0" r="0" t="0"/>
          <a:stretch/>
        </p:blipFill>
        <p:spPr>
          <a:xfrm>
            <a:off x="2272962" y="2438400"/>
            <a:ext cx="4114800" cy="2535656"/>
          </a:xfrm>
          <a:prstGeom prst="rect">
            <a:avLst/>
          </a:prstGeom>
          <a:noFill/>
          <a:ln>
            <a:noFill/>
          </a:ln>
        </p:spPr>
      </p:pic>
      <p:sp>
        <p:nvSpPr>
          <p:cNvPr id="1371" name="Google Shape;1371;p22"/>
          <p:cNvSpPr/>
          <p:nvPr/>
        </p:nvSpPr>
        <p:spPr>
          <a:xfrm>
            <a:off x="1736275" y="5476952"/>
            <a:ext cx="80010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solidFill>
                  <a:srgbClr val="000000"/>
                </a:solidFill>
                <a:latin typeface="Calibri"/>
                <a:ea typeface="Calibri"/>
                <a:cs typeface="Calibri"/>
                <a:sym typeface="Calibri"/>
                <a:hlinkClick r:id="rId5">
                  <a:extLst>
                    <a:ext uri="{A12FA001-AC4F-418D-AE19-62706E023703}">
                      <ahyp:hlinkClr val="tx"/>
                    </a:ext>
                  </a:extLst>
                </a:hlinkClick>
              </a:rPr>
              <a:t>Source: </a:t>
            </a:r>
            <a:br>
              <a:rPr lang="en-US" sz="1200" u="sng">
                <a:solidFill>
                  <a:srgbClr val="000000"/>
                </a:solidFill>
                <a:latin typeface="Calibri"/>
                <a:ea typeface="Calibri"/>
                <a:cs typeface="Calibri"/>
                <a:sym typeface="Calibri"/>
                <a:hlinkClick r:id="rId6">
                  <a:extLst>
                    <a:ext uri="{A12FA001-AC4F-418D-AE19-62706E023703}">
                      <ahyp:hlinkClr val="tx"/>
                    </a:ext>
                  </a:extLst>
                </a:hlinkClick>
              </a:rPr>
            </a:br>
            <a:r>
              <a:rPr lang="en-US" sz="1200" u="sng">
                <a:solidFill>
                  <a:srgbClr val="000000"/>
                </a:solidFill>
                <a:latin typeface="Calibri"/>
                <a:ea typeface="Calibri"/>
                <a:cs typeface="Calibri"/>
                <a:sym typeface="Calibri"/>
                <a:hlinkClick r:id="rId7">
                  <a:extLst>
                    <a:ext uri="{A12FA001-AC4F-418D-AE19-62706E023703}">
                      <ahyp:hlinkClr val="tx"/>
                    </a:ext>
                  </a:extLst>
                </a:hlinkClick>
              </a:rPr>
              <a:t>https://handlewithcaremd.org/law-enforcement-protocol.php</a:t>
            </a:r>
            <a:br>
              <a:rPr lang="en-US" sz="1200">
                <a:solidFill>
                  <a:srgbClr val="000000"/>
                </a:solidFill>
                <a:latin typeface="Calibri"/>
                <a:ea typeface="Calibri"/>
                <a:cs typeface="Calibri"/>
                <a:sym typeface="Calibri"/>
              </a:rPr>
            </a:br>
            <a:r>
              <a:rPr lang="en-US" sz="1200" u="sng">
                <a:solidFill>
                  <a:srgbClr val="000000"/>
                </a:solidFill>
                <a:latin typeface="Calibri"/>
                <a:ea typeface="Calibri"/>
                <a:cs typeface="Calibri"/>
                <a:sym typeface="Calibri"/>
                <a:hlinkClick r:id="rId8">
                  <a:extLst>
                    <a:ext uri="{A12FA001-AC4F-418D-AE19-62706E023703}">
                      <ahyp:hlinkClr val="tx"/>
                    </a:ext>
                  </a:extLst>
                </a:hlinkClick>
              </a:rPr>
              <a:t>https://www.youtube.com/watch?time_continue=386&amp;v=ir2xA6XniSA&amp;feature=emb_logo</a:t>
            </a:r>
            <a:endParaRPr sz="1200">
              <a:solidFill>
                <a:srgbClr val="000000"/>
              </a:solidFill>
              <a:latin typeface="Calibri"/>
              <a:ea typeface="Calibri"/>
              <a:cs typeface="Calibri"/>
              <a:sym typeface="Calibri"/>
            </a:endParaRPr>
          </a:p>
        </p:txBody>
      </p:sp>
      <p:pic>
        <p:nvPicPr>
          <p:cNvPr descr="Oklahoma Sheriffs' Association" id="1372" name="Google Shape;1372;p22"/>
          <p:cNvPicPr preferRelativeResize="0"/>
          <p:nvPr/>
        </p:nvPicPr>
        <p:blipFill rotWithShape="1">
          <a:blip r:embed="rId9">
            <a:alphaModFix/>
          </a:blip>
          <a:srcRect b="0" l="0" r="0" t="0"/>
          <a:stretch/>
        </p:blipFill>
        <p:spPr>
          <a:xfrm>
            <a:off x="6553201" y="2277819"/>
            <a:ext cx="3424237" cy="1041050"/>
          </a:xfrm>
          <a:prstGeom prst="rect">
            <a:avLst/>
          </a:prstGeom>
          <a:noFill/>
          <a:ln>
            <a:noFill/>
          </a:ln>
        </p:spPr>
      </p:pic>
      <p:pic>
        <p:nvPicPr>
          <p:cNvPr id="1373" name="Google Shape;1373;p22"/>
          <p:cNvPicPr preferRelativeResize="0"/>
          <p:nvPr/>
        </p:nvPicPr>
        <p:blipFill rotWithShape="1">
          <a:blip r:embed="rId10">
            <a:alphaModFix/>
          </a:blip>
          <a:srcRect b="0" l="0" r="0" t="0"/>
          <a:stretch/>
        </p:blipFill>
        <p:spPr>
          <a:xfrm>
            <a:off x="6705600" y="3490948"/>
            <a:ext cx="1081931" cy="1081931"/>
          </a:xfrm>
          <a:prstGeom prst="rect">
            <a:avLst/>
          </a:prstGeom>
          <a:noFill/>
          <a:ln>
            <a:noFill/>
          </a:ln>
        </p:spPr>
      </p:pic>
      <p:pic>
        <p:nvPicPr>
          <p:cNvPr descr="Council on Law Enforcement Education and Training - Home" id="1374" name="Google Shape;1374;p22"/>
          <p:cNvPicPr preferRelativeResize="0"/>
          <p:nvPr/>
        </p:nvPicPr>
        <p:blipFill rotWithShape="1">
          <a:blip r:embed="rId11">
            <a:alphaModFix/>
          </a:blip>
          <a:srcRect b="0" l="0" r="0" t="0"/>
          <a:stretch/>
        </p:blipFill>
        <p:spPr>
          <a:xfrm>
            <a:off x="7003882" y="4805128"/>
            <a:ext cx="3213438" cy="986073"/>
          </a:xfrm>
          <a:prstGeom prst="rect">
            <a:avLst/>
          </a:prstGeom>
          <a:noFill/>
          <a:ln>
            <a:noFill/>
          </a:ln>
        </p:spPr>
      </p:pic>
      <p:sp>
        <p:nvSpPr>
          <p:cNvPr id="1375" name="Google Shape;1375;p2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376" name="Google Shape;1376;p22"/>
          <p:cNvPicPr preferRelativeResize="0"/>
          <p:nvPr/>
        </p:nvPicPr>
        <p:blipFill>
          <a:blip r:embed="rId12">
            <a:alphaModFix/>
          </a:blip>
          <a:stretch>
            <a:fillRect/>
          </a:stretch>
        </p:blipFill>
        <p:spPr>
          <a:xfrm>
            <a:off x="8105375" y="3669425"/>
            <a:ext cx="2844801" cy="785145"/>
          </a:xfrm>
          <a:prstGeom prst="rect">
            <a:avLst/>
          </a:prstGeom>
          <a:noFill/>
          <a:ln>
            <a:noFill/>
          </a:ln>
        </p:spPr>
      </p:pic>
      <p:pic>
        <p:nvPicPr>
          <p:cNvPr id="1377" name="Google Shape;1377;p22"/>
          <p:cNvPicPr preferRelativeResize="0"/>
          <p:nvPr/>
        </p:nvPicPr>
        <p:blipFill>
          <a:blip r:embed="rId13">
            <a:alphaModFix/>
          </a:blip>
          <a:stretch>
            <a:fillRect/>
          </a:stretch>
        </p:blipFill>
        <p:spPr>
          <a:xfrm>
            <a:off x="10217325" y="2331113"/>
            <a:ext cx="1123975" cy="1123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g2198bcfb963_0_12"/>
          <p:cNvSpPr txBox="1"/>
          <p:nvPr>
            <p:ph type="title"/>
          </p:nvPr>
        </p:nvSpPr>
        <p:spPr>
          <a:xfrm>
            <a:off x="1182050" y="609600"/>
            <a:ext cx="9716400" cy="1507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494429"/>
              </a:buClr>
              <a:buSzPct val="275000"/>
              <a:buFont typeface="Calibri"/>
              <a:buNone/>
            </a:pPr>
            <a:r>
              <a:rPr b="1" lang="en-US">
                <a:solidFill>
                  <a:srgbClr val="1155CC"/>
                </a:solidFill>
              </a:rPr>
              <a:t>Resources for Oklahoma </a:t>
            </a:r>
            <a:r>
              <a:rPr b="1" lang="en-US">
                <a:solidFill>
                  <a:srgbClr val="1155CC"/>
                </a:solidFill>
                <a:latin typeface="Calibri"/>
                <a:ea typeface="Calibri"/>
                <a:cs typeface="Calibri"/>
                <a:sym typeface="Calibri"/>
              </a:rPr>
              <a:t>Law Enforcement: </a:t>
            </a:r>
            <a:br>
              <a:rPr b="1" lang="en-US">
                <a:solidFill>
                  <a:srgbClr val="1155CC"/>
                </a:solidFill>
                <a:latin typeface="Calibri"/>
                <a:ea typeface="Calibri"/>
                <a:cs typeface="Calibri"/>
                <a:sym typeface="Calibri"/>
              </a:rPr>
            </a:br>
            <a:r>
              <a:rPr b="1" lang="en-US" sz="4000">
                <a:solidFill>
                  <a:srgbClr val="1155CC"/>
                </a:solidFill>
              </a:rPr>
              <a:t>Oklahoma School Security Institute (OSSI)</a:t>
            </a:r>
            <a:br>
              <a:rPr b="1" lang="en-US">
                <a:solidFill>
                  <a:srgbClr val="494429"/>
                </a:solidFill>
              </a:rPr>
            </a:br>
            <a:endParaRPr b="1" sz="1600">
              <a:solidFill>
                <a:srgbClr val="494429"/>
              </a:solidFill>
            </a:endParaRPr>
          </a:p>
        </p:txBody>
      </p:sp>
      <p:sp>
        <p:nvSpPr>
          <p:cNvPr id="1384" name="Google Shape;1384;g2198bcfb963_0_12"/>
          <p:cNvSpPr/>
          <p:nvPr/>
        </p:nvSpPr>
        <p:spPr>
          <a:xfrm>
            <a:off x="831800" y="5462865"/>
            <a:ext cx="80010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300">
                <a:latin typeface="Calibri"/>
                <a:ea typeface="Calibri"/>
                <a:cs typeface="Calibri"/>
                <a:sym typeface="Calibri"/>
              </a:rPr>
              <a:t>Email OSSI, Gary Shelton: </a:t>
            </a:r>
            <a:r>
              <a:rPr lang="en-US" sz="1300" u="sng">
                <a:solidFill>
                  <a:schemeClr val="hlink"/>
                </a:solidFill>
                <a:latin typeface="Calibri"/>
                <a:ea typeface="Calibri"/>
                <a:cs typeface="Calibri"/>
                <a:sym typeface="Calibri"/>
                <a:hlinkClick r:id="rId3"/>
              </a:rPr>
              <a:t>Gary.Shelton@dps.ok.gov</a:t>
            </a:r>
            <a:r>
              <a:rPr lang="en-US" sz="1300">
                <a:latin typeface="Calibri"/>
                <a:ea typeface="Calibri"/>
                <a:cs typeface="Calibri"/>
                <a:sym typeface="Calibri"/>
              </a:rPr>
              <a:t> </a:t>
            </a:r>
            <a:endParaRPr sz="1300">
              <a:latin typeface="Calibri"/>
              <a:ea typeface="Calibri"/>
              <a:cs typeface="Calibri"/>
              <a:sym typeface="Calibri"/>
            </a:endParaRPr>
          </a:p>
          <a:p>
            <a:pPr indent="0" lvl="0" marL="0" marR="0" rtl="0" algn="l">
              <a:spcBef>
                <a:spcPts val="0"/>
              </a:spcBef>
              <a:spcAft>
                <a:spcPts val="0"/>
              </a:spcAft>
              <a:buNone/>
            </a:pPr>
            <a:r>
              <a:rPr lang="en-US" sz="1300">
                <a:latin typeface="Calibri"/>
                <a:ea typeface="Calibri"/>
                <a:cs typeface="Calibri"/>
                <a:sym typeface="Calibri"/>
              </a:rPr>
              <a:t>Website :</a:t>
            </a:r>
            <a:r>
              <a:rPr lang="en-US" sz="1300" u="sng">
                <a:solidFill>
                  <a:schemeClr val="hlink"/>
                </a:solidFill>
                <a:latin typeface="Calibri"/>
                <a:ea typeface="Calibri"/>
                <a:cs typeface="Calibri"/>
                <a:sym typeface="Calibri"/>
                <a:hlinkClick r:id="rId4"/>
              </a:rPr>
              <a:t>https://oklahoma.gov/homeland-security/school-security/training.html</a:t>
            </a:r>
            <a:r>
              <a:rPr lang="en-US" sz="1300">
                <a:latin typeface="Calibri"/>
                <a:ea typeface="Calibri"/>
                <a:cs typeface="Calibri"/>
                <a:sym typeface="Calibri"/>
              </a:rPr>
              <a:t> </a:t>
            </a:r>
            <a:endParaRPr sz="1300">
              <a:latin typeface="Calibri"/>
              <a:ea typeface="Calibri"/>
              <a:cs typeface="Calibri"/>
              <a:sym typeface="Calibri"/>
            </a:endParaRPr>
          </a:p>
          <a:p>
            <a:pPr indent="0" lvl="0" marL="0" marR="0" rtl="0" algn="l">
              <a:spcBef>
                <a:spcPts val="0"/>
              </a:spcBef>
              <a:spcAft>
                <a:spcPts val="0"/>
              </a:spcAft>
              <a:buNone/>
            </a:pPr>
            <a:r>
              <a:rPr lang="en-US" sz="1300">
                <a:latin typeface="Calibri"/>
                <a:ea typeface="Calibri"/>
                <a:cs typeface="Calibri"/>
                <a:sym typeface="Calibri"/>
              </a:rPr>
              <a:t>Enroll: </a:t>
            </a:r>
            <a:r>
              <a:rPr lang="en-US" sz="1300" u="sng">
                <a:solidFill>
                  <a:schemeClr val="hlink"/>
                </a:solidFill>
                <a:latin typeface="Calibri"/>
                <a:ea typeface="Calibri"/>
                <a:cs typeface="Calibri"/>
                <a:sym typeface="Calibri"/>
                <a:hlinkClick r:id="rId5"/>
              </a:rPr>
              <a:t>https://oklahoma.gov/homeland-security/school-security/training/training-catalog.html</a:t>
            </a:r>
            <a:r>
              <a:rPr lang="en-US" sz="1300">
                <a:latin typeface="Calibri"/>
                <a:ea typeface="Calibri"/>
                <a:cs typeface="Calibri"/>
                <a:sym typeface="Calibri"/>
              </a:rPr>
              <a:t> </a:t>
            </a:r>
            <a:r>
              <a:rPr lang="en-US" sz="1300">
                <a:latin typeface="Calibri"/>
                <a:ea typeface="Calibri"/>
                <a:cs typeface="Calibri"/>
                <a:sym typeface="Calibri"/>
              </a:rPr>
              <a:t>  </a:t>
            </a:r>
            <a:endParaRPr sz="1300">
              <a:solidFill>
                <a:srgbClr val="000000"/>
              </a:solidFill>
              <a:latin typeface="Calibri"/>
              <a:ea typeface="Calibri"/>
              <a:cs typeface="Calibri"/>
              <a:sym typeface="Calibri"/>
            </a:endParaRPr>
          </a:p>
        </p:txBody>
      </p:sp>
      <p:pic>
        <p:nvPicPr>
          <p:cNvPr descr="Council on Law Enforcement Education and Training - Home" id="1385" name="Google Shape;1385;g2198bcfb963_0_12"/>
          <p:cNvPicPr preferRelativeResize="0"/>
          <p:nvPr/>
        </p:nvPicPr>
        <p:blipFill rotWithShape="1">
          <a:blip r:embed="rId6">
            <a:alphaModFix/>
          </a:blip>
          <a:srcRect b="0" l="0" r="0" t="0"/>
          <a:stretch/>
        </p:blipFill>
        <p:spPr>
          <a:xfrm>
            <a:off x="1228007" y="2935953"/>
            <a:ext cx="3213438" cy="986073"/>
          </a:xfrm>
          <a:prstGeom prst="rect">
            <a:avLst/>
          </a:prstGeom>
          <a:noFill/>
          <a:ln>
            <a:noFill/>
          </a:ln>
        </p:spPr>
      </p:pic>
      <p:sp>
        <p:nvSpPr>
          <p:cNvPr id="1386" name="Google Shape;1386;g2198bcfb963_0_12"/>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387" name="Google Shape;1387;g2198bcfb963_0_12"/>
          <p:cNvPicPr preferRelativeResize="0"/>
          <p:nvPr/>
        </p:nvPicPr>
        <p:blipFill>
          <a:blip r:embed="rId7">
            <a:alphaModFix/>
          </a:blip>
          <a:stretch>
            <a:fillRect/>
          </a:stretch>
        </p:blipFill>
        <p:spPr>
          <a:xfrm>
            <a:off x="5784688" y="2116800"/>
            <a:ext cx="5208016" cy="3439424"/>
          </a:xfrm>
          <a:prstGeom prst="rect">
            <a:avLst/>
          </a:prstGeom>
          <a:noFill/>
          <a:ln>
            <a:noFill/>
          </a:ln>
        </p:spPr>
      </p:pic>
      <p:pic>
        <p:nvPicPr>
          <p:cNvPr id="1388" name="Google Shape;1388;g2198bcfb963_0_12"/>
          <p:cNvPicPr preferRelativeResize="0"/>
          <p:nvPr/>
        </p:nvPicPr>
        <p:blipFill>
          <a:blip r:embed="rId8">
            <a:alphaModFix/>
          </a:blip>
          <a:stretch>
            <a:fillRect/>
          </a:stretch>
        </p:blipFill>
        <p:spPr>
          <a:xfrm>
            <a:off x="2323450" y="4054975"/>
            <a:ext cx="1274950" cy="1274950"/>
          </a:xfrm>
          <a:prstGeom prst="rect">
            <a:avLst/>
          </a:prstGeom>
          <a:noFill/>
          <a:ln>
            <a:noFill/>
          </a:ln>
        </p:spPr>
      </p:pic>
      <p:pic>
        <p:nvPicPr>
          <p:cNvPr id="1389" name="Google Shape;1389;g2198bcfb963_0_12"/>
          <p:cNvPicPr preferRelativeResize="0"/>
          <p:nvPr/>
        </p:nvPicPr>
        <p:blipFill>
          <a:blip r:embed="rId9">
            <a:alphaModFix/>
          </a:blip>
          <a:stretch>
            <a:fillRect/>
          </a:stretch>
        </p:blipFill>
        <p:spPr>
          <a:xfrm>
            <a:off x="1538525" y="1950300"/>
            <a:ext cx="2844801" cy="7851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g219491e5f55_0_12"/>
          <p:cNvSpPr txBox="1"/>
          <p:nvPr>
            <p:ph type="title"/>
          </p:nvPr>
        </p:nvSpPr>
        <p:spPr>
          <a:xfrm>
            <a:off x="1182050" y="609600"/>
            <a:ext cx="9716400" cy="1507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494429"/>
              </a:buClr>
              <a:buSzPct val="275000"/>
              <a:buFont typeface="Calibri"/>
              <a:buNone/>
            </a:pPr>
            <a:r>
              <a:rPr b="1" lang="en-US">
                <a:solidFill>
                  <a:srgbClr val="1155CC"/>
                </a:solidFill>
              </a:rPr>
              <a:t>Resources for Oklahoma </a:t>
            </a:r>
            <a:r>
              <a:rPr b="1" lang="en-US">
                <a:solidFill>
                  <a:srgbClr val="1155CC"/>
                </a:solidFill>
                <a:latin typeface="Calibri"/>
                <a:ea typeface="Calibri"/>
                <a:cs typeface="Calibri"/>
                <a:sym typeface="Calibri"/>
              </a:rPr>
              <a:t>Law Enforcement: </a:t>
            </a:r>
            <a:br>
              <a:rPr b="1" lang="en-US">
                <a:solidFill>
                  <a:srgbClr val="1155CC"/>
                </a:solidFill>
                <a:latin typeface="Calibri"/>
                <a:ea typeface="Calibri"/>
                <a:cs typeface="Calibri"/>
                <a:sym typeface="Calibri"/>
              </a:rPr>
            </a:br>
            <a:r>
              <a:rPr b="1" lang="en-US" sz="4000">
                <a:solidFill>
                  <a:srgbClr val="1155CC"/>
                </a:solidFill>
              </a:rPr>
              <a:t>Crisis Intervention Training (CIT)</a:t>
            </a:r>
            <a:br>
              <a:rPr b="1" lang="en-US">
                <a:solidFill>
                  <a:srgbClr val="494429"/>
                </a:solidFill>
              </a:rPr>
            </a:br>
            <a:endParaRPr b="1" sz="1600">
              <a:solidFill>
                <a:srgbClr val="494429"/>
              </a:solidFill>
            </a:endParaRPr>
          </a:p>
        </p:txBody>
      </p:sp>
      <p:sp>
        <p:nvSpPr>
          <p:cNvPr id="1396" name="Google Shape;1396;g219491e5f55_0_12"/>
          <p:cNvSpPr/>
          <p:nvPr/>
        </p:nvSpPr>
        <p:spPr>
          <a:xfrm>
            <a:off x="831800" y="5462865"/>
            <a:ext cx="80010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300">
                <a:latin typeface="Calibri"/>
                <a:ea typeface="Calibri"/>
                <a:cs typeface="Calibri"/>
                <a:sym typeface="Calibri"/>
              </a:rPr>
              <a:t>Email CIT Trainer, Cory Sutton: </a:t>
            </a:r>
            <a:r>
              <a:rPr lang="en-US" sz="1300" u="sng">
                <a:solidFill>
                  <a:schemeClr val="hlink"/>
                </a:solidFill>
                <a:latin typeface="Calibri"/>
                <a:ea typeface="Calibri"/>
                <a:cs typeface="Calibri"/>
                <a:sym typeface="Calibri"/>
                <a:hlinkClick r:id="rId3"/>
              </a:rPr>
              <a:t>cory.sutton@odmhsas.org</a:t>
            </a:r>
            <a:endParaRPr sz="1300">
              <a:latin typeface="Calibri"/>
              <a:ea typeface="Calibri"/>
              <a:cs typeface="Calibri"/>
              <a:sym typeface="Calibri"/>
            </a:endParaRPr>
          </a:p>
          <a:p>
            <a:pPr indent="0" lvl="0" marL="0" marR="0" rtl="0" algn="l">
              <a:spcBef>
                <a:spcPts val="0"/>
              </a:spcBef>
              <a:spcAft>
                <a:spcPts val="0"/>
              </a:spcAft>
              <a:buNone/>
            </a:pPr>
            <a:r>
              <a:rPr lang="en-US" sz="1300">
                <a:latin typeface="Calibri"/>
                <a:ea typeface="Calibri"/>
                <a:cs typeface="Calibri"/>
                <a:sym typeface="Calibri"/>
              </a:rPr>
              <a:t>Website :</a:t>
            </a:r>
            <a:r>
              <a:rPr lang="en-US" sz="1300" u="sng">
                <a:solidFill>
                  <a:schemeClr val="hlink"/>
                </a:solidFill>
                <a:latin typeface="Calibri"/>
                <a:ea typeface="Calibri"/>
                <a:cs typeface="Calibri"/>
                <a:sym typeface="Calibri"/>
                <a:hlinkClick r:id="rId4"/>
              </a:rPr>
              <a:t>https://oklahoma.gov/odmhsas/recovery/criminal-justice/cit.html</a:t>
            </a:r>
            <a:endParaRPr sz="1300">
              <a:latin typeface="Calibri"/>
              <a:ea typeface="Calibri"/>
              <a:cs typeface="Calibri"/>
              <a:sym typeface="Calibri"/>
            </a:endParaRPr>
          </a:p>
          <a:p>
            <a:pPr indent="0" lvl="0" marL="0" marR="0" rtl="0" algn="l">
              <a:spcBef>
                <a:spcPts val="0"/>
              </a:spcBef>
              <a:spcAft>
                <a:spcPts val="0"/>
              </a:spcAft>
              <a:buNone/>
            </a:pPr>
            <a:r>
              <a:rPr lang="en-US" sz="1300">
                <a:latin typeface="Calibri"/>
                <a:ea typeface="Calibri"/>
                <a:cs typeface="Calibri"/>
                <a:sym typeface="Calibri"/>
              </a:rPr>
              <a:t>Enroll: </a:t>
            </a:r>
            <a:r>
              <a:rPr lang="en-US" sz="1300" u="sng">
                <a:solidFill>
                  <a:schemeClr val="hlink"/>
                </a:solidFill>
                <a:latin typeface="Calibri"/>
                <a:ea typeface="Calibri"/>
                <a:cs typeface="Calibri"/>
                <a:sym typeface="Calibri"/>
                <a:hlinkClick r:id="rId5"/>
              </a:rPr>
              <a:t>https://www.ok.gov/cleet/CLEET_Training/Continuing_Education_-_Classroom_Training/</a:t>
            </a:r>
            <a:r>
              <a:rPr lang="en-US" sz="1300">
                <a:latin typeface="Calibri"/>
                <a:ea typeface="Calibri"/>
                <a:cs typeface="Calibri"/>
                <a:sym typeface="Calibri"/>
              </a:rPr>
              <a:t>  </a:t>
            </a:r>
            <a:endParaRPr sz="1300">
              <a:solidFill>
                <a:srgbClr val="000000"/>
              </a:solidFill>
              <a:latin typeface="Calibri"/>
              <a:ea typeface="Calibri"/>
              <a:cs typeface="Calibri"/>
              <a:sym typeface="Calibri"/>
            </a:endParaRPr>
          </a:p>
        </p:txBody>
      </p:sp>
      <p:pic>
        <p:nvPicPr>
          <p:cNvPr descr="Oklahoma Sheriffs' Association" id="1397" name="Google Shape;1397;g219491e5f55_0_12"/>
          <p:cNvPicPr preferRelativeResize="0"/>
          <p:nvPr/>
        </p:nvPicPr>
        <p:blipFill rotWithShape="1">
          <a:blip r:embed="rId6">
            <a:alphaModFix/>
          </a:blip>
          <a:srcRect b="0" l="0" r="0" t="0"/>
          <a:stretch/>
        </p:blipFill>
        <p:spPr>
          <a:xfrm>
            <a:off x="6553200" y="2277824"/>
            <a:ext cx="2844901" cy="864915"/>
          </a:xfrm>
          <a:prstGeom prst="rect">
            <a:avLst/>
          </a:prstGeom>
          <a:noFill/>
          <a:ln>
            <a:noFill/>
          </a:ln>
        </p:spPr>
      </p:pic>
      <p:pic>
        <p:nvPicPr>
          <p:cNvPr id="1398" name="Google Shape;1398;g219491e5f55_0_12"/>
          <p:cNvPicPr preferRelativeResize="0"/>
          <p:nvPr/>
        </p:nvPicPr>
        <p:blipFill rotWithShape="1">
          <a:blip r:embed="rId7">
            <a:alphaModFix/>
          </a:blip>
          <a:srcRect b="0" l="0" r="0" t="0"/>
          <a:stretch/>
        </p:blipFill>
        <p:spPr>
          <a:xfrm>
            <a:off x="9619088" y="2277823"/>
            <a:ext cx="1081931" cy="1081931"/>
          </a:xfrm>
          <a:prstGeom prst="rect">
            <a:avLst/>
          </a:prstGeom>
          <a:noFill/>
          <a:ln>
            <a:noFill/>
          </a:ln>
        </p:spPr>
      </p:pic>
      <p:pic>
        <p:nvPicPr>
          <p:cNvPr descr="Council on Law Enforcement Education and Training - Home" id="1399" name="Google Shape;1399;g219491e5f55_0_12"/>
          <p:cNvPicPr preferRelativeResize="0"/>
          <p:nvPr/>
        </p:nvPicPr>
        <p:blipFill rotWithShape="1">
          <a:blip r:embed="rId8">
            <a:alphaModFix/>
          </a:blip>
          <a:srcRect b="0" l="0" r="0" t="0"/>
          <a:stretch/>
        </p:blipFill>
        <p:spPr>
          <a:xfrm>
            <a:off x="7487582" y="5261466"/>
            <a:ext cx="3213438" cy="986073"/>
          </a:xfrm>
          <a:prstGeom prst="rect">
            <a:avLst/>
          </a:prstGeom>
          <a:noFill/>
          <a:ln>
            <a:noFill/>
          </a:ln>
        </p:spPr>
      </p:pic>
      <p:sp>
        <p:nvSpPr>
          <p:cNvPr id="1400" name="Google Shape;1400;g219491e5f55_0_12"/>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401" name="Google Shape;1401;g219491e5f55_0_12"/>
          <p:cNvPicPr preferRelativeResize="0"/>
          <p:nvPr/>
        </p:nvPicPr>
        <p:blipFill>
          <a:blip r:embed="rId9">
            <a:alphaModFix/>
          </a:blip>
          <a:stretch>
            <a:fillRect/>
          </a:stretch>
        </p:blipFill>
        <p:spPr>
          <a:xfrm>
            <a:off x="2353400" y="2000775"/>
            <a:ext cx="3433611" cy="3214802"/>
          </a:xfrm>
          <a:prstGeom prst="rect">
            <a:avLst/>
          </a:prstGeom>
          <a:noFill/>
          <a:ln>
            <a:noFill/>
          </a:ln>
        </p:spPr>
      </p:pic>
      <p:pic>
        <p:nvPicPr>
          <p:cNvPr id="1402" name="Google Shape;1402;g219491e5f55_0_12"/>
          <p:cNvPicPr preferRelativeResize="0"/>
          <p:nvPr/>
        </p:nvPicPr>
        <p:blipFill rotWithShape="1">
          <a:blip r:embed="rId10">
            <a:alphaModFix/>
          </a:blip>
          <a:srcRect b="0" l="0" r="0" t="0"/>
          <a:stretch/>
        </p:blipFill>
        <p:spPr>
          <a:xfrm>
            <a:off x="7705604" y="4166578"/>
            <a:ext cx="2686204" cy="986075"/>
          </a:xfrm>
          <a:prstGeom prst="rect">
            <a:avLst/>
          </a:prstGeom>
          <a:noFill/>
          <a:ln>
            <a:noFill/>
          </a:ln>
        </p:spPr>
      </p:pic>
      <p:pic>
        <p:nvPicPr>
          <p:cNvPr id="1403" name="Google Shape;1403;g219491e5f55_0_12"/>
          <p:cNvPicPr preferRelativeResize="0"/>
          <p:nvPr/>
        </p:nvPicPr>
        <p:blipFill>
          <a:blip r:embed="rId11">
            <a:alphaModFix/>
          </a:blip>
          <a:stretch>
            <a:fillRect/>
          </a:stretch>
        </p:blipFill>
        <p:spPr>
          <a:xfrm>
            <a:off x="6774300" y="3397262"/>
            <a:ext cx="2844801" cy="785145"/>
          </a:xfrm>
          <a:prstGeom prst="rect">
            <a:avLst/>
          </a:prstGeom>
          <a:noFill/>
          <a:ln>
            <a:noFill/>
          </a:ln>
        </p:spPr>
      </p:pic>
      <p:pic>
        <p:nvPicPr>
          <p:cNvPr id="1404" name="Google Shape;1404;g219491e5f55_0_12"/>
          <p:cNvPicPr preferRelativeResize="0"/>
          <p:nvPr/>
        </p:nvPicPr>
        <p:blipFill>
          <a:blip r:embed="rId12">
            <a:alphaModFix/>
          </a:blip>
          <a:stretch>
            <a:fillRect/>
          </a:stretch>
        </p:blipFill>
        <p:spPr>
          <a:xfrm>
            <a:off x="10225350" y="3520775"/>
            <a:ext cx="1123975" cy="1123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09" name="Shape 1409"/>
        <p:cNvGrpSpPr/>
        <p:nvPr/>
      </p:nvGrpSpPr>
      <p:grpSpPr>
        <a:xfrm>
          <a:off x="0" y="0"/>
          <a:ext cx="0" cy="0"/>
          <a:chOff x="0" y="0"/>
          <a:chExt cx="0" cy="0"/>
        </a:xfrm>
      </p:grpSpPr>
      <p:sp>
        <p:nvSpPr>
          <p:cNvPr id="1410" name="Google Shape;1410;g2198bcfb963_0_76"/>
          <p:cNvSpPr/>
          <p:nvPr/>
        </p:nvSpPr>
        <p:spPr>
          <a:xfrm>
            <a:off x="618575" y="439275"/>
            <a:ext cx="11073900" cy="5979600"/>
          </a:xfrm>
          <a:prstGeom prst="rect">
            <a:avLst/>
          </a:prstGeom>
          <a:solidFill>
            <a:schemeClr val="lt1"/>
          </a:solidFill>
          <a:ln cap="flat" cmpd="sng" w="12700">
            <a:solidFill>
              <a:srgbClr val="256C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1" name="Google Shape;1411;g2198bcfb963_0_76"/>
          <p:cNvSpPr txBox="1"/>
          <p:nvPr>
            <p:ph type="title"/>
          </p:nvPr>
        </p:nvSpPr>
        <p:spPr>
          <a:xfrm>
            <a:off x="3048001" y="609600"/>
            <a:ext cx="6241500" cy="838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398F98"/>
              </a:buClr>
              <a:buSzPct val="100000"/>
              <a:buFont typeface="Calibri"/>
              <a:buNone/>
            </a:pPr>
            <a:r>
              <a:rPr lang="en-US" sz="4400">
                <a:solidFill>
                  <a:srgbClr val="1155CC"/>
                </a:solidFill>
              </a:rPr>
              <a:t>Interagency Roadmap: Handle With Care</a:t>
            </a:r>
            <a:endParaRPr>
              <a:solidFill>
                <a:srgbClr val="1155CC"/>
              </a:solidFill>
            </a:endParaRPr>
          </a:p>
        </p:txBody>
      </p:sp>
      <p:sp>
        <p:nvSpPr>
          <p:cNvPr id="1412" name="Google Shape;1412;g2198bcfb963_0_7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000000"/>
                </a:solidFill>
              </a:rPr>
              <a:t> </a:t>
            </a:r>
            <a:endParaRPr>
              <a:solidFill>
                <a:srgbClr val="000000"/>
              </a:solidFill>
            </a:endParaRPr>
          </a:p>
        </p:txBody>
      </p:sp>
      <p:pic>
        <p:nvPicPr>
          <p:cNvPr id="1413" name="Google Shape;1413;g2198bcfb963_0_76"/>
          <p:cNvPicPr preferRelativeResize="0"/>
          <p:nvPr/>
        </p:nvPicPr>
        <p:blipFill>
          <a:blip r:embed="rId3">
            <a:alphaModFix/>
          </a:blip>
          <a:stretch>
            <a:fillRect/>
          </a:stretch>
        </p:blipFill>
        <p:spPr>
          <a:xfrm>
            <a:off x="9601400" y="439275"/>
            <a:ext cx="1989975" cy="1353375"/>
          </a:xfrm>
          <a:prstGeom prst="rect">
            <a:avLst/>
          </a:prstGeom>
          <a:noFill/>
          <a:ln>
            <a:noFill/>
          </a:ln>
        </p:spPr>
      </p:pic>
      <p:grpSp>
        <p:nvGrpSpPr>
          <p:cNvPr id="1414" name="Google Shape;1414;g2198bcfb963_0_76"/>
          <p:cNvGrpSpPr/>
          <p:nvPr/>
        </p:nvGrpSpPr>
        <p:grpSpPr>
          <a:xfrm>
            <a:off x="-2791414" y="545601"/>
            <a:ext cx="12785689" cy="6544200"/>
            <a:chOff x="-5496343" y="-841537"/>
            <a:chExt cx="12785689" cy="6544200"/>
          </a:xfrm>
        </p:grpSpPr>
        <p:sp>
          <p:nvSpPr>
            <p:cNvPr id="1415" name="Google Shape;1415;g2198bcfb963_0_76"/>
            <p:cNvSpPr/>
            <p:nvPr/>
          </p:nvSpPr>
          <p:spPr>
            <a:xfrm>
              <a:off x="-5496343" y="-841537"/>
              <a:ext cx="6544200" cy="6544200"/>
            </a:xfrm>
            <a:prstGeom prst="blockArc">
              <a:avLst>
                <a:gd fmla="val 18900000" name="adj1"/>
                <a:gd fmla="val 2700000" name="adj2"/>
                <a:gd fmla="val 330" name="adj3"/>
              </a:avLst>
            </a:prstGeom>
            <a:noFill/>
            <a:ln cap="flat" cmpd="sng" w="9525">
              <a:solidFill>
                <a:srgbClr val="26749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g2198bcfb963_0_76"/>
            <p:cNvSpPr/>
            <p:nvPr/>
          </p:nvSpPr>
          <p:spPr>
            <a:xfrm>
              <a:off x="403446" y="255994"/>
              <a:ext cx="6885900" cy="511800"/>
            </a:xfrm>
            <a:prstGeom prst="rect">
              <a:avLst/>
            </a:prstGeom>
            <a:solidFill>
              <a:srgbClr val="007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g2198bcfb963_0_76"/>
            <p:cNvSpPr txBox="1"/>
            <p:nvPr/>
          </p:nvSpPr>
          <p:spPr>
            <a:xfrm>
              <a:off x="403446" y="255994"/>
              <a:ext cx="6885900" cy="511800"/>
            </a:xfrm>
            <a:prstGeom prst="rect">
              <a:avLst/>
            </a:prstGeom>
            <a:solidFill>
              <a:srgbClr val="7F7F7F"/>
            </a:solid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Family Story, HWC </a:t>
              </a:r>
              <a:r>
                <a:rPr b="0" lang="en-US" sz="2300">
                  <a:solidFill>
                    <a:schemeClr val="lt1"/>
                  </a:solidFill>
                  <a:latin typeface="Calibri"/>
                  <a:ea typeface="Calibri"/>
                  <a:cs typeface="Calibri"/>
                  <a:sym typeface="Calibri"/>
                </a:rPr>
                <a:t>Overview, &amp; Community Need</a:t>
              </a:r>
              <a:endParaRPr b="0" sz="2300">
                <a:solidFill>
                  <a:schemeClr val="lt1"/>
                </a:solidFill>
                <a:latin typeface="Calibri"/>
                <a:ea typeface="Calibri"/>
                <a:cs typeface="Calibri"/>
                <a:sym typeface="Calibri"/>
              </a:endParaRPr>
            </a:p>
          </p:txBody>
        </p:sp>
        <p:sp>
          <p:nvSpPr>
            <p:cNvPr id="1418" name="Google Shape;1418;g2198bcfb963_0_76"/>
            <p:cNvSpPr/>
            <p:nvPr/>
          </p:nvSpPr>
          <p:spPr>
            <a:xfrm>
              <a:off x="70767" y="192019"/>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g2198bcfb963_0_76"/>
            <p:cNvSpPr/>
            <p:nvPr/>
          </p:nvSpPr>
          <p:spPr>
            <a:xfrm>
              <a:off x="811623" y="1023587"/>
              <a:ext cx="64650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g2198bcfb963_0_76"/>
            <p:cNvSpPr txBox="1"/>
            <p:nvPr/>
          </p:nvSpPr>
          <p:spPr>
            <a:xfrm>
              <a:off x="811623" y="1023587"/>
              <a:ext cx="64650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Law Enforcement (criteria &amp; procedure)</a:t>
              </a:r>
              <a:endParaRPr b="0" sz="2300">
                <a:solidFill>
                  <a:schemeClr val="lt1"/>
                </a:solidFill>
                <a:latin typeface="Calibri"/>
                <a:ea typeface="Calibri"/>
                <a:cs typeface="Calibri"/>
                <a:sym typeface="Calibri"/>
              </a:endParaRPr>
            </a:p>
          </p:txBody>
        </p:sp>
        <p:sp>
          <p:nvSpPr>
            <p:cNvPr id="1421" name="Google Shape;1421;g2198bcfb963_0_76"/>
            <p:cNvSpPr/>
            <p:nvPr/>
          </p:nvSpPr>
          <p:spPr>
            <a:xfrm>
              <a:off x="491752" y="959613"/>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g2198bcfb963_0_76"/>
            <p:cNvSpPr/>
            <p:nvPr/>
          </p:nvSpPr>
          <p:spPr>
            <a:xfrm>
              <a:off x="1004129" y="1791180"/>
              <a:ext cx="62724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g2198bcfb963_0_76"/>
            <p:cNvSpPr txBox="1"/>
            <p:nvPr/>
          </p:nvSpPr>
          <p:spPr>
            <a:xfrm>
              <a:off x="1004129" y="1791180"/>
              <a:ext cx="6272400" cy="511800"/>
            </a:xfrm>
            <a:prstGeom prst="rect">
              <a:avLst/>
            </a:prstGeom>
            <a:gradFill>
              <a:gsLst>
                <a:gs pos="0">
                  <a:srgbClr val="3177EE"/>
                </a:gs>
                <a:gs pos="100000">
                  <a:srgbClr val="113D8A"/>
                </a:gs>
              </a:gsLst>
              <a:lin ang="5400012" scaled="0"/>
            </a:grad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Schools: </a:t>
              </a:r>
              <a:r>
                <a:rPr lang="en-US" sz="2000">
                  <a:solidFill>
                    <a:schemeClr val="lt1"/>
                  </a:solidFill>
                  <a:latin typeface="Calibri"/>
                  <a:ea typeface="Calibri"/>
                  <a:cs typeface="Calibri"/>
                  <a:sym typeface="Calibri"/>
                </a:rPr>
                <a:t>Urban &amp; Rural (response to notification)</a:t>
              </a:r>
              <a:endParaRPr b="0" sz="2300">
                <a:solidFill>
                  <a:schemeClr val="lt1"/>
                </a:solidFill>
                <a:latin typeface="Calibri"/>
                <a:ea typeface="Calibri"/>
                <a:cs typeface="Calibri"/>
                <a:sym typeface="Calibri"/>
              </a:endParaRPr>
            </a:p>
          </p:txBody>
        </p:sp>
        <p:sp>
          <p:nvSpPr>
            <p:cNvPr id="1424" name="Google Shape;1424;g2198bcfb963_0_76"/>
            <p:cNvSpPr/>
            <p:nvPr/>
          </p:nvSpPr>
          <p:spPr>
            <a:xfrm>
              <a:off x="684258" y="1727206"/>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g2198bcfb963_0_76"/>
            <p:cNvSpPr/>
            <p:nvPr/>
          </p:nvSpPr>
          <p:spPr>
            <a:xfrm>
              <a:off x="1004129" y="2558287"/>
              <a:ext cx="62724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g2198bcfb963_0_76"/>
            <p:cNvSpPr txBox="1"/>
            <p:nvPr/>
          </p:nvSpPr>
          <p:spPr>
            <a:xfrm>
              <a:off x="1004129" y="2558287"/>
              <a:ext cx="62724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19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Behavioral </a:t>
              </a:r>
              <a:r>
                <a:rPr b="0" lang="en-US" sz="1900">
                  <a:solidFill>
                    <a:schemeClr val="lt1"/>
                  </a:solidFill>
                  <a:latin typeface="Calibri"/>
                  <a:ea typeface="Calibri"/>
                  <a:cs typeface="Calibri"/>
                  <a:sym typeface="Calibri"/>
                </a:rPr>
                <a:t>Health (supports)</a:t>
              </a:r>
              <a:endParaRPr b="0" sz="1900">
                <a:solidFill>
                  <a:schemeClr val="lt1"/>
                </a:solidFill>
                <a:latin typeface="Calibri"/>
                <a:ea typeface="Calibri"/>
                <a:cs typeface="Calibri"/>
                <a:sym typeface="Calibri"/>
              </a:endParaRPr>
            </a:p>
          </p:txBody>
        </p:sp>
        <p:sp>
          <p:nvSpPr>
            <p:cNvPr id="1427" name="Google Shape;1427;g2198bcfb963_0_76"/>
            <p:cNvSpPr/>
            <p:nvPr/>
          </p:nvSpPr>
          <p:spPr>
            <a:xfrm>
              <a:off x="684258" y="2494313"/>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g2198bcfb963_0_76"/>
            <p:cNvSpPr/>
            <p:nvPr/>
          </p:nvSpPr>
          <p:spPr>
            <a:xfrm>
              <a:off x="811623" y="3325881"/>
              <a:ext cx="64650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g2198bcfb963_0_76"/>
            <p:cNvSpPr txBox="1"/>
            <p:nvPr/>
          </p:nvSpPr>
          <p:spPr>
            <a:xfrm>
              <a:off x="811623" y="3325881"/>
              <a:ext cx="64650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1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Social Services</a:t>
              </a:r>
              <a:r>
                <a:rPr b="0" lang="en-US" sz="2100">
                  <a:solidFill>
                    <a:schemeClr val="lt1"/>
                  </a:solidFill>
                  <a:latin typeface="Calibri"/>
                  <a:ea typeface="Calibri"/>
                  <a:cs typeface="Calibri"/>
                  <a:sym typeface="Calibri"/>
                </a:rPr>
                <a:t> (supports)</a:t>
              </a:r>
              <a:endParaRPr b="0" sz="2100">
                <a:solidFill>
                  <a:schemeClr val="lt1"/>
                </a:solidFill>
                <a:latin typeface="Calibri"/>
                <a:ea typeface="Calibri"/>
                <a:cs typeface="Calibri"/>
                <a:sym typeface="Calibri"/>
              </a:endParaRPr>
            </a:p>
          </p:txBody>
        </p:sp>
        <p:sp>
          <p:nvSpPr>
            <p:cNvPr id="1430" name="Google Shape;1430;g2198bcfb963_0_76"/>
            <p:cNvSpPr/>
            <p:nvPr/>
          </p:nvSpPr>
          <p:spPr>
            <a:xfrm>
              <a:off x="491752" y="3261906"/>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g2198bcfb963_0_76"/>
            <p:cNvSpPr/>
            <p:nvPr/>
          </p:nvSpPr>
          <p:spPr>
            <a:xfrm>
              <a:off x="390638" y="4093474"/>
              <a:ext cx="68859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g2198bcfb963_0_76"/>
            <p:cNvSpPr txBox="1"/>
            <p:nvPr/>
          </p:nvSpPr>
          <p:spPr>
            <a:xfrm>
              <a:off x="390638" y="4093474"/>
              <a:ext cx="68859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200">
                  <a:solidFill>
                    <a:schemeClr val="lt1"/>
                  </a:solidFill>
                  <a:latin typeface="Calibri"/>
                  <a:ea typeface="Calibri"/>
                  <a:cs typeface="Calibri"/>
                  <a:sym typeface="Calibri"/>
                </a:rPr>
                <a:t>Community &amp; School-Based </a:t>
              </a:r>
              <a:r>
                <a:rPr b="1" lang="en-US" sz="2200">
                  <a:solidFill>
                    <a:schemeClr val="lt1"/>
                  </a:solidFill>
                  <a:latin typeface="Calibri"/>
                  <a:ea typeface="Calibri"/>
                  <a:cs typeface="Calibri"/>
                  <a:sym typeface="Calibri"/>
                </a:rPr>
                <a:t>Health Services</a:t>
              </a:r>
              <a:r>
                <a:rPr lang="en-US" sz="2200">
                  <a:solidFill>
                    <a:schemeClr val="lt1"/>
                  </a:solidFill>
                  <a:latin typeface="Calibri"/>
                  <a:ea typeface="Calibri"/>
                  <a:cs typeface="Calibri"/>
                  <a:sym typeface="Calibri"/>
                </a:rPr>
                <a:t> (supports)</a:t>
              </a:r>
              <a:endParaRPr b="0" sz="2200">
                <a:solidFill>
                  <a:schemeClr val="lt1"/>
                </a:solidFill>
                <a:latin typeface="Calibri"/>
                <a:ea typeface="Calibri"/>
                <a:cs typeface="Calibri"/>
                <a:sym typeface="Calibri"/>
              </a:endParaRPr>
            </a:p>
          </p:txBody>
        </p:sp>
        <p:sp>
          <p:nvSpPr>
            <p:cNvPr id="1433" name="Google Shape;1433;g2198bcfb963_0_76"/>
            <p:cNvSpPr/>
            <p:nvPr/>
          </p:nvSpPr>
          <p:spPr>
            <a:xfrm>
              <a:off x="70767" y="4029500"/>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34" name="Google Shape;1434;g2198bcfb963_0_76"/>
          <p:cNvPicPr preferRelativeResize="0"/>
          <p:nvPr/>
        </p:nvPicPr>
        <p:blipFill rotWithShape="1">
          <a:blip r:embed="rId4">
            <a:alphaModFix/>
          </a:blip>
          <a:srcRect b="0" l="0" r="0" t="0"/>
          <a:stretch/>
        </p:blipFill>
        <p:spPr>
          <a:xfrm>
            <a:off x="1376251" y="2877671"/>
            <a:ext cx="1532965" cy="162494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24"/>
          <p:cNvSpPr txBox="1"/>
          <p:nvPr>
            <p:ph type="title"/>
          </p:nvPr>
        </p:nvSpPr>
        <p:spPr>
          <a:xfrm>
            <a:off x="2819400" y="533400"/>
            <a:ext cx="64770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70C0"/>
              </a:buClr>
              <a:buSzPct val="100000"/>
              <a:buFont typeface="Calibri"/>
              <a:buNone/>
            </a:pPr>
            <a:r>
              <a:rPr b="1" lang="en-US">
                <a:solidFill>
                  <a:srgbClr val="1155CC"/>
                </a:solidFill>
              </a:rPr>
              <a:t>What happens when a child has unaddressed t</a:t>
            </a:r>
            <a:r>
              <a:rPr b="1" lang="en-US">
                <a:solidFill>
                  <a:srgbClr val="1155CC"/>
                </a:solidFill>
              </a:rPr>
              <a:t>rauma?</a:t>
            </a:r>
            <a:endParaRPr>
              <a:solidFill>
                <a:srgbClr val="1155CC"/>
              </a:solidFill>
            </a:endParaRPr>
          </a:p>
        </p:txBody>
      </p:sp>
      <p:pic>
        <p:nvPicPr>
          <p:cNvPr id="1441" name="Google Shape;1441;p24"/>
          <p:cNvPicPr preferRelativeResize="0"/>
          <p:nvPr>
            <p:ph idx="2" type="body"/>
          </p:nvPr>
        </p:nvPicPr>
        <p:blipFill rotWithShape="1">
          <a:blip r:embed="rId3">
            <a:alphaModFix/>
          </a:blip>
          <a:srcRect b="0" l="0" r="0" t="0"/>
          <a:stretch/>
        </p:blipFill>
        <p:spPr>
          <a:xfrm>
            <a:off x="7017475" y="1874388"/>
            <a:ext cx="1924200" cy="3109200"/>
          </a:xfrm>
          <a:prstGeom prst="rect">
            <a:avLst/>
          </a:prstGeom>
          <a:noFill/>
          <a:ln>
            <a:noFill/>
          </a:ln>
        </p:spPr>
      </p:pic>
      <p:sp>
        <p:nvSpPr>
          <p:cNvPr id="1442" name="Google Shape;1442;p24"/>
          <p:cNvSpPr txBox="1"/>
          <p:nvPr/>
        </p:nvSpPr>
        <p:spPr>
          <a:xfrm>
            <a:off x="2590800" y="5029200"/>
            <a:ext cx="72390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09900"/>
              </a:buClr>
              <a:buSzPts val="4400"/>
              <a:buFont typeface="Calibri"/>
              <a:buNone/>
            </a:pPr>
            <a:r>
              <a:rPr b="1" lang="en-US" sz="4400">
                <a:solidFill>
                  <a:srgbClr val="009900"/>
                </a:solidFill>
                <a:latin typeface="Calibri"/>
                <a:ea typeface="Calibri"/>
                <a:cs typeface="Calibri"/>
                <a:sym typeface="Calibri"/>
              </a:rPr>
              <a:t>Turns off the learning switch!</a:t>
            </a:r>
            <a:endParaRPr/>
          </a:p>
        </p:txBody>
      </p:sp>
      <p:pic>
        <p:nvPicPr>
          <p:cNvPr descr="Related image" id="1443" name="Google Shape;1443;p24"/>
          <p:cNvPicPr preferRelativeResize="0"/>
          <p:nvPr/>
        </p:nvPicPr>
        <p:blipFill rotWithShape="1">
          <a:blip r:embed="rId4">
            <a:alphaModFix/>
          </a:blip>
          <a:srcRect b="0" l="0" r="0" t="0"/>
          <a:stretch/>
        </p:blipFill>
        <p:spPr>
          <a:xfrm>
            <a:off x="2523424" y="2362201"/>
            <a:ext cx="3820226" cy="1844539"/>
          </a:xfrm>
          <a:prstGeom prst="rect">
            <a:avLst/>
          </a:prstGeom>
          <a:noFill/>
          <a:ln>
            <a:noFill/>
          </a:ln>
        </p:spPr>
      </p:pic>
      <p:sp>
        <p:nvSpPr>
          <p:cNvPr id="1444" name="Google Shape;1444;p2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25"/>
          <p:cNvSpPr txBox="1"/>
          <p:nvPr>
            <p:ph type="title"/>
          </p:nvPr>
        </p:nvSpPr>
        <p:spPr>
          <a:xfrm>
            <a:off x="1226550" y="685800"/>
            <a:ext cx="94323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194F90"/>
              </a:buClr>
              <a:buSzPct val="100000"/>
              <a:buFont typeface="Calibri"/>
              <a:buNone/>
            </a:pPr>
            <a:r>
              <a:rPr b="1" lang="en-US">
                <a:solidFill>
                  <a:srgbClr val="1155CC"/>
                </a:solidFill>
              </a:rPr>
              <a:t>What does that look like in the classroom?</a:t>
            </a:r>
            <a:endParaRPr b="1">
              <a:solidFill>
                <a:srgbClr val="1155CC"/>
              </a:solidFill>
            </a:endParaRPr>
          </a:p>
          <a:p>
            <a:pPr indent="0" lvl="0" marL="0" rtl="0" algn="ctr">
              <a:spcBef>
                <a:spcPts val="0"/>
              </a:spcBef>
              <a:spcAft>
                <a:spcPts val="0"/>
              </a:spcAft>
              <a:buClr>
                <a:srgbClr val="194F90"/>
              </a:buClr>
              <a:buSzPct val="100000"/>
              <a:buFont typeface="Calibri"/>
              <a:buNone/>
            </a:pPr>
            <a:r>
              <a:rPr b="1" lang="en-US">
                <a:solidFill>
                  <a:srgbClr val="1155CC"/>
                </a:solidFill>
              </a:rPr>
              <a:t>Childhood Trauma and Classroom Behavior</a:t>
            </a:r>
            <a:endParaRPr>
              <a:solidFill>
                <a:srgbClr val="1155CC"/>
              </a:solidFill>
            </a:endParaRPr>
          </a:p>
        </p:txBody>
      </p:sp>
      <p:sp>
        <p:nvSpPr>
          <p:cNvPr id="1451" name="Google Shape;1451;p25"/>
          <p:cNvSpPr txBox="1"/>
          <p:nvPr>
            <p:ph idx="1" type="body"/>
          </p:nvPr>
        </p:nvSpPr>
        <p:spPr>
          <a:xfrm>
            <a:off x="883125" y="2027675"/>
            <a:ext cx="6132900" cy="42990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spcBef>
                <a:spcPts val="0"/>
              </a:spcBef>
              <a:spcAft>
                <a:spcPts val="0"/>
              </a:spcAft>
              <a:buClr>
                <a:schemeClr val="dk1"/>
              </a:buClr>
              <a:buSzPct val="100000"/>
              <a:buNone/>
            </a:pPr>
            <a:r>
              <a:rPr lang="en-US" sz="3100"/>
              <a:t>A traumatized child sees the world as a dangerous place, including the school.  Unfortunately, many adopt behavioral coping mechanisms that can frustrate educators and evoke exasperated reprisal.</a:t>
            </a:r>
            <a:endParaRPr/>
          </a:p>
          <a:p>
            <a:pPr indent="-180022" lvl="1" marL="742950" rtl="0" algn="l">
              <a:spcBef>
                <a:spcPts val="333"/>
              </a:spcBef>
              <a:spcAft>
                <a:spcPts val="0"/>
              </a:spcAft>
              <a:buClr>
                <a:schemeClr val="dk1"/>
              </a:buClr>
              <a:buSzPct val="100000"/>
              <a:buNone/>
            </a:pPr>
            <a:r>
              <a:t/>
            </a:r>
            <a:endParaRPr sz="1800"/>
          </a:p>
          <a:p>
            <a:pPr indent="0" lvl="0" marL="0" rtl="0" algn="ctr">
              <a:spcBef>
                <a:spcPts val="481"/>
              </a:spcBef>
              <a:spcAft>
                <a:spcPts val="0"/>
              </a:spcAft>
              <a:buClr>
                <a:srgbClr val="009900"/>
              </a:buClr>
              <a:buSzPct val="100000"/>
              <a:buNone/>
            </a:pPr>
            <a:r>
              <a:rPr b="1" lang="en-US" sz="2600">
                <a:solidFill>
                  <a:srgbClr val="009900"/>
                </a:solidFill>
              </a:rPr>
              <a:t>Reactivity</a:t>
            </a:r>
            <a:endParaRPr b="1" sz="2600">
              <a:solidFill>
                <a:srgbClr val="009900"/>
              </a:solidFill>
            </a:endParaRPr>
          </a:p>
          <a:p>
            <a:pPr indent="0" lvl="0" marL="0" rtl="0" algn="ctr">
              <a:spcBef>
                <a:spcPts val="481"/>
              </a:spcBef>
              <a:spcAft>
                <a:spcPts val="0"/>
              </a:spcAft>
              <a:buClr>
                <a:srgbClr val="009900"/>
              </a:buClr>
              <a:buSzPct val="100000"/>
              <a:buNone/>
            </a:pPr>
            <a:r>
              <a:rPr b="1" lang="en-US" sz="2600">
                <a:solidFill>
                  <a:srgbClr val="009900"/>
                </a:solidFill>
              </a:rPr>
              <a:t>Impulsivity </a:t>
            </a:r>
            <a:endParaRPr/>
          </a:p>
          <a:p>
            <a:pPr indent="0" lvl="0" marL="0" rtl="0" algn="ctr">
              <a:spcBef>
                <a:spcPts val="481"/>
              </a:spcBef>
              <a:spcAft>
                <a:spcPts val="0"/>
              </a:spcAft>
              <a:buClr>
                <a:srgbClr val="009900"/>
              </a:buClr>
              <a:buSzPct val="100000"/>
              <a:buNone/>
            </a:pPr>
            <a:r>
              <a:rPr b="1" lang="en-US" sz="2600">
                <a:solidFill>
                  <a:srgbClr val="009900"/>
                </a:solidFill>
              </a:rPr>
              <a:t>Aggression</a:t>
            </a:r>
            <a:endParaRPr/>
          </a:p>
          <a:p>
            <a:pPr indent="0" lvl="0" marL="0" rtl="0" algn="ctr">
              <a:spcBef>
                <a:spcPts val="481"/>
              </a:spcBef>
              <a:spcAft>
                <a:spcPts val="0"/>
              </a:spcAft>
              <a:buClr>
                <a:srgbClr val="009900"/>
              </a:buClr>
              <a:buSzPct val="100000"/>
              <a:buNone/>
            </a:pPr>
            <a:r>
              <a:rPr b="1" lang="en-US" sz="2600">
                <a:solidFill>
                  <a:srgbClr val="009900"/>
                </a:solidFill>
              </a:rPr>
              <a:t>Defiance</a:t>
            </a:r>
            <a:endParaRPr/>
          </a:p>
          <a:p>
            <a:pPr indent="0" lvl="0" marL="0" rtl="0" algn="ctr">
              <a:spcBef>
                <a:spcPts val="481"/>
              </a:spcBef>
              <a:spcAft>
                <a:spcPts val="0"/>
              </a:spcAft>
              <a:buClr>
                <a:srgbClr val="009900"/>
              </a:buClr>
              <a:buSzPct val="100000"/>
              <a:buNone/>
            </a:pPr>
            <a:r>
              <a:rPr b="1" lang="en-US" sz="2600">
                <a:solidFill>
                  <a:srgbClr val="009900"/>
                </a:solidFill>
              </a:rPr>
              <a:t>Withdrawal</a:t>
            </a:r>
            <a:endParaRPr/>
          </a:p>
          <a:p>
            <a:pPr indent="0" lvl="0" marL="0" rtl="0" algn="ctr">
              <a:spcBef>
                <a:spcPts val="481"/>
              </a:spcBef>
              <a:spcAft>
                <a:spcPts val="0"/>
              </a:spcAft>
              <a:buClr>
                <a:srgbClr val="009900"/>
              </a:buClr>
              <a:buSzPct val="100000"/>
              <a:buNone/>
            </a:pPr>
            <a:r>
              <a:rPr b="1" lang="en-US" sz="2600">
                <a:solidFill>
                  <a:srgbClr val="009900"/>
                </a:solidFill>
              </a:rPr>
              <a:t>Perfectionism</a:t>
            </a:r>
            <a:endParaRPr/>
          </a:p>
        </p:txBody>
      </p:sp>
      <p:pic>
        <p:nvPicPr>
          <p:cNvPr id="1452" name="Google Shape;1452;p25"/>
          <p:cNvPicPr preferRelativeResize="0"/>
          <p:nvPr/>
        </p:nvPicPr>
        <p:blipFill rotWithShape="1">
          <a:blip r:embed="rId3">
            <a:alphaModFix/>
          </a:blip>
          <a:srcRect b="0" l="0" r="0" t="0"/>
          <a:stretch/>
        </p:blipFill>
        <p:spPr>
          <a:xfrm>
            <a:off x="1226551" y="4087650"/>
            <a:ext cx="1602297" cy="1828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453" name="Google Shape;1453;p25"/>
          <p:cNvPicPr preferRelativeResize="0"/>
          <p:nvPr/>
        </p:nvPicPr>
        <p:blipFill rotWithShape="1">
          <a:blip r:embed="rId4">
            <a:alphaModFix/>
          </a:blip>
          <a:srcRect b="0" l="0" r="0" t="0"/>
          <a:stretch/>
        </p:blipFill>
        <p:spPr>
          <a:xfrm>
            <a:off x="5263313" y="4087661"/>
            <a:ext cx="1665375" cy="1828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454" name="Google Shape;1454;p2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455" name="Google Shape;1455;p25"/>
          <p:cNvPicPr preferRelativeResize="0"/>
          <p:nvPr/>
        </p:nvPicPr>
        <p:blipFill rotWithShape="1">
          <a:blip r:embed="rId5">
            <a:alphaModFix/>
          </a:blip>
          <a:srcRect b="0" l="-6089" r="6089" t="0"/>
          <a:stretch/>
        </p:blipFill>
        <p:spPr>
          <a:xfrm>
            <a:off x="7134300" y="1958300"/>
            <a:ext cx="4268549" cy="42685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sp>
        <p:nvSpPr>
          <p:cNvPr id="1461" name="Google Shape;1461;p26"/>
          <p:cNvSpPr txBox="1"/>
          <p:nvPr>
            <p:ph type="title"/>
          </p:nvPr>
        </p:nvSpPr>
        <p:spPr>
          <a:xfrm>
            <a:off x="834050" y="397725"/>
            <a:ext cx="10572900" cy="1202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70C0"/>
              </a:buClr>
              <a:buSzPct val="100000"/>
              <a:buFont typeface="Calibri"/>
              <a:buNone/>
            </a:pPr>
            <a:r>
              <a:rPr b="1" lang="en-US">
                <a:solidFill>
                  <a:srgbClr val="1155CC"/>
                </a:solidFill>
              </a:rPr>
              <a:t>How Can </a:t>
            </a:r>
            <a:r>
              <a:rPr b="1" lang="en-US">
                <a:solidFill>
                  <a:srgbClr val="1155CC"/>
                </a:solidFill>
              </a:rPr>
              <a:t>Schools Respond to HWC Notifications? Individual Interventions</a:t>
            </a:r>
            <a:endParaRPr>
              <a:solidFill>
                <a:srgbClr val="1155CC"/>
              </a:solidFill>
            </a:endParaRPr>
          </a:p>
        </p:txBody>
      </p:sp>
      <p:pic>
        <p:nvPicPr>
          <p:cNvPr descr="C:\Users\TChapman\AppData\Local\Microsoft\Windows\Temporary Internet Files\Content.Outlook\7ZI61V51\snack-bags.jpg" id="1462" name="Google Shape;1462;p26"/>
          <p:cNvPicPr preferRelativeResize="0"/>
          <p:nvPr>
            <p:ph idx="1" type="body"/>
          </p:nvPr>
        </p:nvPicPr>
        <p:blipFill rotWithShape="1">
          <a:blip r:embed="rId3">
            <a:alphaModFix/>
          </a:blip>
          <a:srcRect b="0" l="0" r="0" t="0"/>
          <a:stretch/>
        </p:blipFill>
        <p:spPr>
          <a:xfrm>
            <a:off x="2286000" y="1646971"/>
            <a:ext cx="2602366" cy="1951775"/>
          </a:xfrm>
          <a:prstGeom prst="rect">
            <a:avLst/>
          </a:prstGeom>
          <a:noFill/>
          <a:ln>
            <a:noFill/>
          </a:ln>
        </p:spPr>
      </p:pic>
      <p:sp>
        <p:nvSpPr>
          <p:cNvPr descr="Image result for shower" id="1463" name="Google Shape;1463;p26"/>
          <p:cNvSpPr/>
          <p:nvPr/>
        </p:nvSpPr>
        <p:spPr>
          <a:xfrm>
            <a:off x="1524000"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descr="Image result for shower" id="1464" name="Google Shape;1464;p26"/>
          <p:cNvSpPr/>
          <p:nvPr/>
        </p:nvSpPr>
        <p:spPr>
          <a:xfrm>
            <a:off x="1676400" y="7938"/>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descr="Image result for clothes" id="1465" name="Google Shape;1465;p26"/>
          <p:cNvSpPr/>
          <p:nvPr/>
        </p:nvSpPr>
        <p:spPr>
          <a:xfrm>
            <a:off x="1828800" y="160338"/>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descr="Image result for clothes" id="1466" name="Google Shape;1466;p26"/>
          <p:cNvSpPr/>
          <p:nvPr/>
        </p:nvSpPr>
        <p:spPr>
          <a:xfrm>
            <a:off x="1981200" y="312738"/>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vignette1.wikia.nocookie.net/clubpenguin/images/0/09/Clothes_Rack_furniture_icon_ID_633.png/revision/latest?cb=20131217000016" id="1467" name="Google Shape;1467;p26">
            <a:hlinkClick r:id="rId4"/>
          </p:cNvPr>
          <p:cNvPicPr preferRelativeResize="0"/>
          <p:nvPr/>
        </p:nvPicPr>
        <p:blipFill rotWithShape="1">
          <a:blip r:embed="rId5">
            <a:alphaModFix/>
          </a:blip>
          <a:srcRect b="0" l="0" r="0" t="0"/>
          <a:stretch/>
        </p:blipFill>
        <p:spPr>
          <a:xfrm>
            <a:off x="7696200" y="3810000"/>
            <a:ext cx="2449270" cy="1860064"/>
          </a:xfrm>
          <a:prstGeom prst="rect">
            <a:avLst/>
          </a:prstGeom>
          <a:noFill/>
          <a:ln>
            <a:noFill/>
          </a:ln>
        </p:spPr>
      </p:pic>
      <p:sp>
        <p:nvSpPr>
          <p:cNvPr descr="Image result for school supplies" id="1468" name="Google Shape;1468;p26"/>
          <p:cNvSpPr/>
          <p:nvPr/>
        </p:nvSpPr>
        <p:spPr>
          <a:xfrm>
            <a:off x="2133600" y="465138"/>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descr="Image result for school supplies" id="1469" name="Google Shape;1469;p26"/>
          <p:cNvSpPr/>
          <p:nvPr/>
        </p:nvSpPr>
        <p:spPr>
          <a:xfrm>
            <a:off x="2286000" y="617538"/>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i.huffpost.com/gen/1481808/images/o-SPANISH-TEACHER-facebook.jpg" id="1470" name="Google Shape;1470;p26">
            <a:hlinkClick r:id="rId6"/>
          </p:cNvPr>
          <p:cNvPicPr preferRelativeResize="0"/>
          <p:nvPr/>
        </p:nvPicPr>
        <p:blipFill rotWithShape="1">
          <a:blip r:embed="rId7">
            <a:alphaModFix/>
          </a:blip>
          <a:srcRect b="0" l="0" r="0" t="0"/>
          <a:stretch/>
        </p:blipFill>
        <p:spPr>
          <a:xfrm>
            <a:off x="1524000" y="3962400"/>
            <a:ext cx="2926079" cy="1463040"/>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id="1471" name="Google Shape;1471;p26"/>
          <p:cNvPicPr preferRelativeResize="0"/>
          <p:nvPr/>
        </p:nvPicPr>
        <p:blipFill rotWithShape="1">
          <a:blip r:embed="rId8">
            <a:alphaModFix/>
          </a:blip>
          <a:srcRect b="0" l="0" r="0" t="0"/>
          <a:stretch/>
        </p:blipFill>
        <p:spPr>
          <a:xfrm>
            <a:off x="7631257" y="1606259"/>
            <a:ext cx="2419350" cy="2144886"/>
          </a:xfrm>
          <a:prstGeom prst="rect">
            <a:avLst/>
          </a:prstGeom>
          <a:noFill/>
          <a:ln>
            <a:noFill/>
          </a:ln>
        </p:spPr>
      </p:pic>
      <p:pic>
        <p:nvPicPr>
          <p:cNvPr id="1472" name="Google Shape;1472;p26"/>
          <p:cNvPicPr preferRelativeResize="0"/>
          <p:nvPr/>
        </p:nvPicPr>
        <p:blipFill rotWithShape="1">
          <a:blip r:embed="rId9">
            <a:alphaModFix/>
          </a:blip>
          <a:srcRect b="0" l="0" r="0" t="0"/>
          <a:stretch/>
        </p:blipFill>
        <p:spPr>
          <a:xfrm>
            <a:off x="5428610" y="2460494"/>
            <a:ext cx="1886591" cy="2514600"/>
          </a:xfrm>
          <a:prstGeom prst="rect">
            <a:avLst/>
          </a:prstGeom>
          <a:noFill/>
          <a:ln>
            <a:noFill/>
          </a:ln>
        </p:spPr>
      </p:pic>
      <p:sp>
        <p:nvSpPr>
          <p:cNvPr id="1473" name="Google Shape;1473;p2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1474" name="Google Shape;1474;p26"/>
          <p:cNvSpPr txBox="1"/>
          <p:nvPr/>
        </p:nvSpPr>
        <p:spPr>
          <a:xfrm>
            <a:off x="761750" y="5856250"/>
            <a:ext cx="10755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en-US" sz="1500">
                <a:solidFill>
                  <a:srgbClr val="009900"/>
                </a:solidFill>
                <a:latin typeface="Calibri"/>
                <a:ea typeface="Calibri"/>
                <a:cs typeface="Calibri"/>
                <a:sym typeface="Calibri"/>
              </a:rPr>
              <a:t>90% of children who have a Handle With Care notice can be supported with simple interventions, like snack/change of clothes/rest.</a:t>
            </a:r>
            <a:endParaRPr b="1" sz="1700">
              <a:solidFill>
                <a:srgbClr val="0099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sp>
        <p:nvSpPr>
          <p:cNvPr id="1480" name="Google Shape;1480;p27"/>
          <p:cNvSpPr txBox="1"/>
          <p:nvPr>
            <p:ph type="title"/>
          </p:nvPr>
        </p:nvSpPr>
        <p:spPr>
          <a:xfrm>
            <a:off x="909575" y="493725"/>
            <a:ext cx="10768500" cy="12756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70C0"/>
              </a:buClr>
              <a:buSzPct val="100000"/>
              <a:buFont typeface="Calibri"/>
              <a:buNone/>
            </a:pPr>
            <a:br>
              <a:rPr b="1" lang="en-US" sz="3600">
                <a:solidFill>
                  <a:srgbClr val="0070C0"/>
                </a:solidFill>
              </a:rPr>
            </a:br>
            <a:r>
              <a:rPr b="1" lang="en-US">
                <a:solidFill>
                  <a:srgbClr val="1155CC"/>
                </a:solidFill>
              </a:rPr>
              <a:t>School Response to HWC Notification: </a:t>
            </a:r>
            <a:endParaRPr b="1" sz="4000">
              <a:solidFill>
                <a:srgbClr val="1155CC"/>
              </a:solidFill>
            </a:endParaRPr>
          </a:p>
          <a:p>
            <a:pPr indent="0" lvl="0" marL="0" rtl="0" algn="ctr">
              <a:spcBef>
                <a:spcPts val="0"/>
              </a:spcBef>
              <a:spcAft>
                <a:spcPts val="0"/>
              </a:spcAft>
              <a:buClr>
                <a:srgbClr val="0070C0"/>
              </a:buClr>
              <a:buSzPct val="90000"/>
              <a:buFont typeface="Calibri"/>
              <a:buNone/>
            </a:pPr>
            <a:r>
              <a:rPr b="1" lang="en-US" sz="4000">
                <a:solidFill>
                  <a:srgbClr val="1155CC"/>
                </a:solidFill>
              </a:rPr>
              <a:t>Individual Academic Interventions</a:t>
            </a:r>
            <a:r>
              <a:rPr b="1" lang="en-US" sz="3200">
                <a:solidFill>
                  <a:srgbClr val="0070C0"/>
                </a:solidFill>
              </a:rPr>
              <a:t> </a:t>
            </a:r>
            <a:br>
              <a:rPr b="1" lang="en-US" sz="3200">
                <a:solidFill>
                  <a:srgbClr val="0070C0"/>
                </a:solidFill>
              </a:rPr>
            </a:br>
            <a:endParaRPr sz="2800">
              <a:solidFill>
                <a:srgbClr val="0070C0"/>
              </a:solidFill>
            </a:endParaRPr>
          </a:p>
        </p:txBody>
      </p:sp>
      <p:sp>
        <p:nvSpPr>
          <p:cNvPr id="1481" name="Google Shape;1481;p27"/>
          <p:cNvSpPr txBox="1"/>
          <p:nvPr>
            <p:ph idx="1" type="body"/>
          </p:nvPr>
        </p:nvSpPr>
        <p:spPr>
          <a:xfrm>
            <a:off x="2057400" y="4572000"/>
            <a:ext cx="7772400" cy="20574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800"/>
              <a:buNone/>
            </a:pPr>
            <a:r>
              <a:rPr lang="en-US">
                <a:latin typeface="Calibri"/>
                <a:ea typeface="Calibri"/>
                <a:cs typeface="Calibri"/>
                <a:sym typeface="Calibri"/>
              </a:rPr>
              <a:t>	</a:t>
            </a:r>
            <a:endParaRPr/>
          </a:p>
          <a:p>
            <a:pPr indent="0" lvl="0" marL="0" rtl="0" algn="l">
              <a:spcBef>
                <a:spcPts val="560"/>
              </a:spcBef>
              <a:spcAft>
                <a:spcPts val="0"/>
              </a:spcAft>
              <a:buClr>
                <a:schemeClr val="dk1"/>
              </a:buClr>
              <a:buSzPts val="2800"/>
              <a:buNone/>
            </a:pPr>
            <a:r>
              <a:rPr lang="en-US">
                <a:latin typeface="Calibri"/>
                <a:ea typeface="Calibri"/>
                <a:cs typeface="Calibri"/>
                <a:sym typeface="Calibri"/>
              </a:rPr>
              <a:t>                  	 			</a:t>
            </a:r>
            <a:endParaRPr/>
          </a:p>
        </p:txBody>
      </p:sp>
      <p:pic>
        <p:nvPicPr>
          <p:cNvPr id="1482" name="Google Shape;1482;p27"/>
          <p:cNvPicPr preferRelativeResize="0"/>
          <p:nvPr>
            <p:ph idx="2" type="body"/>
          </p:nvPr>
        </p:nvPicPr>
        <p:blipFill rotWithShape="1">
          <a:blip r:embed="rId3">
            <a:alphaModFix/>
          </a:blip>
          <a:srcRect b="0" l="0" r="0" t="0"/>
          <a:stretch/>
        </p:blipFill>
        <p:spPr>
          <a:xfrm>
            <a:off x="2492151" y="1881399"/>
            <a:ext cx="2927400" cy="1951500"/>
          </a:xfrm>
          <a:prstGeom prst="rect">
            <a:avLst/>
          </a:prstGeom>
          <a:noFill/>
          <a:ln>
            <a:noFill/>
          </a:ln>
        </p:spPr>
      </p:pic>
      <p:pic>
        <p:nvPicPr>
          <p:cNvPr id="1483" name="Google Shape;1483;p27"/>
          <p:cNvPicPr preferRelativeResize="0"/>
          <p:nvPr/>
        </p:nvPicPr>
        <p:blipFill rotWithShape="1">
          <a:blip r:embed="rId4">
            <a:alphaModFix/>
          </a:blip>
          <a:srcRect b="0" l="0" r="0" t="0"/>
          <a:stretch/>
        </p:blipFill>
        <p:spPr>
          <a:xfrm>
            <a:off x="2438400" y="3886200"/>
            <a:ext cx="3086090" cy="2057400"/>
          </a:xfrm>
          <a:prstGeom prst="rect">
            <a:avLst/>
          </a:prstGeom>
          <a:noFill/>
          <a:ln>
            <a:noFill/>
          </a:ln>
        </p:spPr>
      </p:pic>
      <p:sp>
        <p:nvSpPr>
          <p:cNvPr id="1484" name="Google Shape;1484;p27"/>
          <p:cNvSpPr/>
          <p:nvPr/>
        </p:nvSpPr>
        <p:spPr>
          <a:xfrm>
            <a:off x="1487850" y="3355143"/>
            <a:ext cx="1828818" cy="1066824"/>
          </a:xfrm>
          <a:prstGeom prst="irregularSeal2">
            <a:avLst/>
          </a:prstGeom>
          <a:solidFill>
            <a:srgbClr val="FFC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400">
                <a:solidFill>
                  <a:srgbClr val="FFFFFF"/>
                </a:solidFill>
                <a:latin typeface="Calibri"/>
                <a:ea typeface="Calibri"/>
                <a:cs typeface="Calibri"/>
                <a:sym typeface="Calibri"/>
              </a:rPr>
              <a:t>Rest </a:t>
            </a:r>
            <a:r>
              <a:rPr lang="en-US" sz="1200">
                <a:solidFill>
                  <a:srgbClr val="FFFFFF"/>
                </a:solidFill>
                <a:latin typeface="Calibri"/>
                <a:ea typeface="Calibri"/>
                <a:cs typeface="Calibri"/>
                <a:sym typeface="Calibri"/>
              </a:rPr>
              <a:t>    </a:t>
            </a:r>
            <a:endParaRPr/>
          </a:p>
        </p:txBody>
      </p:sp>
      <p:sp>
        <p:nvSpPr>
          <p:cNvPr id="1485" name="Google Shape;1485;p27"/>
          <p:cNvSpPr/>
          <p:nvPr/>
        </p:nvSpPr>
        <p:spPr>
          <a:xfrm rot="1237276">
            <a:off x="5124668" y="4133116"/>
            <a:ext cx="1637836" cy="1295413"/>
          </a:xfrm>
          <a:prstGeom prst="irregularSeal1">
            <a:avLst/>
          </a:prstGeom>
          <a:solidFill>
            <a:srgbClr val="00B05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FFFFFF"/>
                </a:solidFill>
                <a:latin typeface="Calibri"/>
                <a:ea typeface="Calibri"/>
                <a:cs typeface="Calibri"/>
                <a:sym typeface="Calibri"/>
              </a:rPr>
              <a:t>IEP</a:t>
            </a:r>
            <a:endParaRPr/>
          </a:p>
        </p:txBody>
      </p:sp>
      <p:pic>
        <p:nvPicPr>
          <p:cNvPr id="1486" name="Google Shape;1486;p27"/>
          <p:cNvPicPr preferRelativeResize="0"/>
          <p:nvPr/>
        </p:nvPicPr>
        <p:blipFill rotWithShape="1">
          <a:blip r:embed="rId5">
            <a:alphaModFix/>
          </a:blip>
          <a:srcRect b="0" l="0" r="0" t="0"/>
          <a:stretch/>
        </p:blipFill>
        <p:spPr>
          <a:xfrm>
            <a:off x="6168199" y="2674907"/>
            <a:ext cx="3200400" cy="2134085"/>
          </a:xfrm>
          <a:prstGeom prst="rect">
            <a:avLst/>
          </a:prstGeom>
          <a:noFill/>
          <a:ln>
            <a:noFill/>
          </a:ln>
        </p:spPr>
      </p:pic>
      <p:sp>
        <p:nvSpPr>
          <p:cNvPr id="1487" name="Google Shape;1487;p27"/>
          <p:cNvSpPr/>
          <p:nvPr/>
        </p:nvSpPr>
        <p:spPr>
          <a:xfrm>
            <a:off x="8377999" y="4547839"/>
            <a:ext cx="1981200" cy="1676400"/>
          </a:xfrm>
          <a:prstGeom prst="irregularSeal1">
            <a:avLst/>
          </a:prstGeom>
          <a:solidFill>
            <a:srgbClr val="7030A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Retesting</a:t>
            </a:r>
            <a:r>
              <a:rPr lang="en-US" sz="1200">
                <a:solidFill>
                  <a:srgbClr val="FFFFFF"/>
                </a:solidFill>
                <a:latin typeface="Calibri"/>
                <a:ea typeface="Calibri"/>
                <a:cs typeface="Calibri"/>
                <a:sym typeface="Calibri"/>
              </a:rPr>
              <a:t> </a:t>
            </a:r>
            <a:endParaRPr sz="1800">
              <a:solidFill>
                <a:srgbClr val="FFFFFF"/>
              </a:solidFill>
              <a:latin typeface="Calibri"/>
              <a:ea typeface="Calibri"/>
              <a:cs typeface="Calibri"/>
              <a:sym typeface="Calibri"/>
            </a:endParaRPr>
          </a:p>
        </p:txBody>
      </p:sp>
      <p:sp>
        <p:nvSpPr>
          <p:cNvPr id="1488" name="Google Shape;1488;p27"/>
          <p:cNvSpPr/>
          <p:nvPr/>
        </p:nvSpPr>
        <p:spPr>
          <a:xfrm rot="651922">
            <a:off x="8313647" y="1746316"/>
            <a:ext cx="2551008" cy="1805897"/>
          </a:xfrm>
          <a:prstGeom prst="irregularSeal2">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Postpone</a:t>
            </a:r>
            <a:endParaRPr/>
          </a:p>
          <a:p>
            <a:pPr indent="0" lvl="0" marL="0" marR="0" rtl="0" algn="ctr">
              <a:spcBef>
                <a:spcPts val="0"/>
              </a:spcBef>
              <a:spcAft>
                <a:spcPts val="0"/>
              </a:spcAft>
              <a:buNone/>
            </a:pPr>
            <a:r>
              <a:rPr lang="en-US" sz="1800">
                <a:solidFill>
                  <a:srgbClr val="FFFFFF"/>
                </a:solidFill>
                <a:latin typeface="Calibri"/>
                <a:ea typeface="Calibri"/>
                <a:cs typeface="Calibri"/>
                <a:sym typeface="Calibri"/>
              </a:rPr>
              <a:t>testing</a:t>
            </a:r>
            <a:endParaRPr/>
          </a:p>
        </p:txBody>
      </p:sp>
      <p:sp>
        <p:nvSpPr>
          <p:cNvPr id="1489" name="Google Shape;1489;p2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2" name="Shape 642"/>
        <p:cNvGrpSpPr/>
        <p:nvPr/>
      </p:nvGrpSpPr>
      <p:grpSpPr>
        <a:xfrm>
          <a:off x="0" y="0"/>
          <a:ext cx="0" cy="0"/>
          <a:chOff x="0" y="0"/>
          <a:chExt cx="0" cy="0"/>
        </a:xfrm>
      </p:grpSpPr>
      <p:sp>
        <p:nvSpPr>
          <p:cNvPr id="643" name="Google Shape;643;p2"/>
          <p:cNvSpPr/>
          <p:nvPr/>
        </p:nvSpPr>
        <p:spPr>
          <a:xfrm>
            <a:off x="618565" y="439270"/>
            <a:ext cx="10972800" cy="5979459"/>
          </a:xfrm>
          <a:prstGeom prst="rect">
            <a:avLst/>
          </a:prstGeom>
          <a:solidFill>
            <a:schemeClr val="lt1"/>
          </a:solidFill>
          <a:ln cap="flat" cmpd="sng" w="12700">
            <a:solidFill>
              <a:srgbClr val="256C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44" name="Google Shape;644;p2"/>
          <p:cNvPicPr preferRelativeResize="0"/>
          <p:nvPr/>
        </p:nvPicPr>
        <p:blipFill>
          <a:blip r:embed="rId3">
            <a:alphaModFix/>
          </a:blip>
          <a:stretch>
            <a:fillRect/>
          </a:stretch>
        </p:blipFill>
        <p:spPr>
          <a:xfrm>
            <a:off x="9601400" y="439275"/>
            <a:ext cx="1989975" cy="1353375"/>
          </a:xfrm>
          <a:prstGeom prst="rect">
            <a:avLst/>
          </a:prstGeom>
          <a:noFill/>
          <a:ln>
            <a:noFill/>
          </a:ln>
        </p:spPr>
      </p:pic>
      <p:sp>
        <p:nvSpPr>
          <p:cNvPr id="645" name="Google Shape;645;p2"/>
          <p:cNvSpPr txBox="1"/>
          <p:nvPr>
            <p:ph type="title"/>
          </p:nvPr>
        </p:nvSpPr>
        <p:spPr>
          <a:xfrm>
            <a:off x="2909225" y="609600"/>
            <a:ext cx="6380700" cy="838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398F98"/>
              </a:buClr>
              <a:buSzPct val="100000"/>
              <a:buFont typeface="Calibri"/>
              <a:buNone/>
            </a:pPr>
            <a:r>
              <a:rPr lang="en-US" sz="4400">
                <a:solidFill>
                  <a:srgbClr val="1155CC"/>
                </a:solidFill>
              </a:rPr>
              <a:t>Interagency Roadmap: Handle With Care</a:t>
            </a:r>
            <a:endParaRPr>
              <a:solidFill>
                <a:srgbClr val="0070C0"/>
              </a:solidFill>
            </a:endParaRPr>
          </a:p>
        </p:txBody>
      </p:sp>
      <p:sp>
        <p:nvSpPr>
          <p:cNvPr id="646" name="Google Shape;646;p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000000"/>
                </a:solidFill>
              </a:rPr>
              <a:t> </a:t>
            </a:r>
            <a:endParaRPr>
              <a:solidFill>
                <a:srgbClr val="000000"/>
              </a:solidFill>
            </a:endParaRPr>
          </a:p>
        </p:txBody>
      </p:sp>
      <p:grpSp>
        <p:nvGrpSpPr>
          <p:cNvPr id="647" name="Google Shape;647;p2"/>
          <p:cNvGrpSpPr/>
          <p:nvPr/>
        </p:nvGrpSpPr>
        <p:grpSpPr>
          <a:xfrm>
            <a:off x="-2791414" y="545601"/>
            <a:ext cx="12785708" cy="6544336"/>
            <a:chOff x="-5496343" y="-841537"/>
            <a:chExt cx="12785708" cy="6544336"/>
          </a:xfrm>
        </p:grpSpPr>
        <p:sp>
          <p:nvSpPr>
            <p:cNvPr id="648" name="Google Shape;648;p2"/>
            <p:cNvSpPr/>
            <p:nvPr/>
          </p:nvSpPr>
          <p:spPr>
            <a:xfrm>
              <a:off x="-5496343" y="-841537"/>
              <a:ext cx="6544336" cy="6544336"/>
            </a:xfrm>
            <a:prstGeom prst="blockArc">
              <a:avLst>
                <a:gd fmla="val 18900000" name="adj1"/>
                <a:gd fmla="val 2700000" name="adj2"/>
                <a:gd fmla="val 330" name="adj3"/>
              </a:avLst>
            </a:prstGeom>
            <a:noFill/>
            <a:ln cap="flat" cmpd="sng" w="9525">
              <a:solidFill>
                <a:srgbClr val="26749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
            <p:cNvSpPr/>
            <p:nvPr/>
          </p:nvSpPr>
          <p:spPr>
            <a:xfrm>
              <a:off x="403446" y="255994"/>
              <a:ext cx="6885919" cy="511793"/>
            </a:xfrm>
            <a:prstGeom prst="rect">
              <a:avLst/>
            </a:prstGeom>
            <a:solidFill>
              <a:srgbClr val="007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
            <p:cNvSpPr txBox="1"/>
            <p:nvPr/>
          </p:nvSpPr>
          <p:spPr>
            <a:xfrm>
              <a:off x="403446" y="255994"/>
              <a:ext cx="6885919" cy="511793"/>
            </a:xfrm>
            <a:prstGeom prst="rect">
              <a:avLst/>
            </a:prstGeom>
            <a:gradFill>
              <a:gsLst>
                <a:gs pos="0">
                  <a:srgbClr val="3177EE"/>
                </a:gs>
                <a:gs pos="100000">
                  <a:srgbClr val="113D8A"/>
                </a:gs>
              </a:gsLst>
              <a:lin ang="5400012" scaled="0"/>
            </a:grad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Family Story, HWC </a:t>
              </a:r>
              <a:r>
                <a:rPr b="0" lang="en-US" sz="2300">
                  <a:solidFill>
                    <a:schemeClr val="lt1"/>
                  </a:solidFill>
                  <a:latin typeface="Calibri"/>
                  <a:ea typeface="Calibri"/>
                  <a:cs typeface="Calibri"/>
                  <a:sym typeface="Calibri"/>
                </a:rPr>
                <a:t>Overview, &amp; Community Need</a:t>
              </a:r>
              <a:endParaRPr b="0" sz="2300">
                <a:solidFill>
                  <a:schemeClr val="lt1"/>
                </a:solidFill>
                <a:latin typeface="Calibri"/>
                <a:ea typeface="Calibri"/>
                <a:cs typeface="Calibri"/>
                <a:sym typeface="Calibri"/>
              </a:endParaRPr>
            </a:p>
          </p:txBody>
        </p:sp>
        <p:sp>
          <p:nvSpPr>
            <p:cNvPr id="651" name="Google Shape;651;p2"/>
            <p:cNvSpPr/>
            <p:nvPr/>
          </p:nvSpPr>
          <p:spPr>
            <a:xfrm>
              <a:off x="70767" y="192019"/>
              <a:ext cx="639742" cy="639742"/>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
            <p:cNvSpPr/>
            <p:nvPr/>
          </p:nvSpPr>
          <p:spPr>
            <a:xfrm>
              <a:off x="811623" y="1023587"/>
              <a:ext cx="6464934" cy="511793"/>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
            <p:cNvSpPr txBox="1"/>
            <p:nvPr/>
          </p:nvSpPr>
          <p:spPr>
            <a:xfrm>
              <a:off x="811623" y="1023587"/>
              <a:ext cx="6464934" cy="511793"/>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Law Enforcement (criteria &amp; procedure)</a:t>
              </a:r>
              <a:endParaRPr b="0" sz="2300">
                <a:solidFill>
                  <a:schemeClr val="lt1"/>
                </a:solidFill>
                <a:latin typeface="Calibri"/>
                <a:ea typeface="Calibri"/>
                <a:cs typeface="Calibri"/>
                <a:sym typeface="Calibri"/>
              </a:endParaRPr>
            </a:p>
          </p:txBody>
        </p:sp>
        <p:sp>
          <p:nvSpPr>
            <p:cNvPr id="654" name="Google Shape;654;p2"/>
            <p:cNvSpPr/>
            <p:nvPr/>
          </p:nvSpPr>
          <p:spPr>
            <a:xfrm>
              <a:off x="491752" y="959613"/>
              <a:ext cx="639742" cy="639742"/>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
            <p:cNvSpPr/>
            <p:nvPr/>
          </p:nvSpPr>
          <p:spPr>
            <a:xfrm>
              <a:off x="1004129" y="1791180"/>
              <a:ext cx="6272428" cy="511793"/>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
            <p:cNvSpPr txBox="1"/>
            <p:nvPr/>
          </p:nvSpPr>
          <p:spPr>
            <a:xfrm>
              <a:off x="1004129" y="1791180"/>
              <a:ext cx="6272428" cy="511793"/>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Schools: </a:t>
              </a:r>
              <a:r>
                <a:rPr b="0" lang="en-US" sz="2000">
                  <a:solidFill>
                    <a:schemeClr val="lt1"/>
                  </a:solidFill>
                  <a:latin typeface="Calibri"/>
                  <a:ea typeface="Calibri"/>
                  <a:cs typeface="Calibri"/>
                  <a:sym typeface="Calibri"/>
                </a:rPr>
                <a:t>Urban &amp; Rural (response to notification)</a:t>
              </a:r>
              <a:endParaRPr b="0" sz="2000">
                <a:solidFill>
                  <a:schemeClr val="lt1"/>
                </a:solidFill>
                <a:latin typeface="Calibri"/>
                <a:ea typeface="Calibri"/>
                <a:cs typeface="Calibri"/>
                <a:sym typeface="Calibri"/>
              </a:endParaRPr>
            </a:p>
          </p:txBody>
        </p:sp>
        <p:sp>
          <p:nvSpPr>
            <p:cNvPr id="657" name="Google Shape;657;p2"/>
            <p:cNvSpPr/>
            <p:nvPr/>
          </p:nvSpPr>
          <p:spPr>
            <a:xfrm>
              <a:off x="684258" y="1727206"/>
              <a:ext cx="639742" cy="639742"/>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
            <p:cNvSpPr/>
            <p:nvPr/>
          </p:nvSpPr>
          <p:spPr>
            <a:xfrm>
              <a:off x="1004129" y="2558287"/>
              <a:ext cx="6272428" cy="511793"/>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
            <p:cNvSpPr txBox="1"/>
            <p:nvPr/>
          </p:nvSpPr>
          <p:spPr>
            <a:xfrm>
              <a:off x="1004129" y="2558287"/>
              <a:ext cx="6272428" cy="511793"/>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19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Behavioral </a:t>
              </a:r>
              <a:r>
                <a:rPr b="0" lang="en-US" sz="1900">
                  <a:solidFill>
                    <a:schemeClr val="lt1"/>
                  </a:solidFill>
                  <a:latin typeface="Calibri"/>
                  <a:ea typeface="Calibri"/>
                  <a:cs typeface="Calibri"/>
                  <a:sym typeface="Calibri"/>
                </a:rPr>
                <a:t>Health (supports)</a:t>
              </a:r>
              <a:endParaRPr b="0" sz="1900">
                <a:solidFill>
                  <a:schemeClr val="lt1"/>
                </a:solidFill>
                <a:latin typeface="Calibri"/>
                <a:ea typeface="Calibri"/>
                <a:cs typeface="Calibri"/>
                <a:sym typeface="Calibri"/>
              </a:endParaRPr>
            </a:p>
          </p:txBody>
        </p:sp>
        <p:sp>
          <p:nvSpPr>
            <p:cNvPr id="660" name="Google Shape;660;p2"/>
            <p:cNvSpPr/>
            <p:nvPr/>
          </p:nvSpPr>
          <p:spPr>
            <a:xfrm>
              <a:off x="684258" y="2494313"/>
              <a:ext cx="639742" cy="639742"/>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
            <p:cNvSpPr/>
            <p:nvPr/>
          </p:nvSpPr>
          <p:spPr>
            <a:xfrm>
              <a:off x="811623" y="3325881"/>
              <a:ext cx="6464934" cy="511793"/>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
            <p:cNvSpPr txBox="1"/>
            <p:nvPr/>
          </p:nvSpPr>
          <p:spPr>
            <a:xfrm>
              <a:off x="811623" y="3325881"/>
              <a:ext cx="6464934" cy="511793"/>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1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Social Services</a:t>
              </a:r>
              <a:r>
                <a:rPr b="0" lang="en-US" sz="2100">
                  <a:solidFill>
                    <a:schemeClr val="lt1"/>
                  </a:solidFill>
                  <a:latin typeface="Calibri"/>
                  <a:ea typeface="Calibri"/>
                  <a:cs typeface="Calibri"/>
                  <a:sym typeface="Calibri"/>
                </a:rPr>
                <a:t> (supports)</a:t>
              </a:r>
              <a:endParaRPr b="0" sz="2100">
                <a:solidFill>
                  <a:schemeClr val="lt1"/>
                </a:solidFill>
                <a:latin typeface="Calibri"/>
                <a:ea typeface="Calibri"/>
                <a:cs typeface="Calibri"/>
                <a:sym typeface="Calibri"/>
              </a:endParaRPr>
            </a:p>
          </p:txBody>
        </p:sp>
        <p:sp>
          <p:nvSpPr>
            <p:cNvPr id="663" name="Google Shape;663;p2"/>
            <p:cNvSpPr/>
            <p:nvPr/>
          </p:nvSpPr>
          <p:spPr>
            <a:xfrm>
              <a:off x="491752" y="3261906"/>
              <a:ext cx="639742" cy="639742"/>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
            <p:cNvSpPr/>
            <p:nvPr/>
          </p:nvSpPr>
          <p:spPr>
            <a:xfrm>
              <a:off x="390638" y="4093474"/>
              <a:ext cx="6885919" cy="511793"/>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
            <p:cNvSpPr txBox="1"/>
            <p:nvPr/>
          </p:nvSpPr>
          <p:spPr>
            <a:xfrm>
              <a:off x="390638" y="4093474"/>
              <a:ext cx="6885919" cy="511793"/>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200">
                  <a:solidFill>
                    <a:schemeClr val="lt1"/>
                  </a:solidFill>
                  <a:latin typeface="Calibri"/>
                  <a:ea typeface="Calibri"/>
                  <a:cs typeface="Calibri"/>
                  <a:sym typeface="Calibri"/>
                </a:rPr>
                <a:t>Community &amp; School-Based </a:t>
              </a:r>
              <a:r>
                <a:rPr b="1" lang="en-US" sz="2200">
                  <a:solidFill>
                    <a:schemeClr val="lt1"/>
                  </a:solidFill>
                  <a:latin typeface="Calibri"/>
                  <a:ea typeface="Calibri"/>
                  <a:cs typeface="Calibri"/>
                  <a:sym typeface="Calibri"/>
                </a:rPr>
                <a:t>Health Services</a:t>
              </a:r>
              <a:r>
                <a:rPr lang="en-US" sz="2200">
                  <a:solidFill>
                    <a:schemeClr val="lt1"/>
                  </a:solidFill>
                  <a:latin typeface="Calibri"/>
                  <a:ea typeface="Calibri"/>
                  <a:cs typeface="Calibri"/>
                  <a:sym typeface="Calibri"/>
                </a:rPr>
                <a:t> (supports)</a:t>
              </a:r>
              <a:endParaRPr b="0" sz="2200">
                <a:solidFill>
                  <a:schemeClr val="lt1"/>
                </a:solidFill>
                <a:latin typeface="Calibri"/>
                <a:ea typeface="Calibri"/>
                <a:cs typeface="Calibri"/>
                <a:sym typeface="Calibri"/>
              </a:endParaRPr>
            </a:p>
          </p:txBody>
        </p:sp>
        <p:sp>
          <p:nvSpPr>
            <p:cNvPr id="666" name="Google Shape;666;p2"/>
            <p:cNvSpPr/>
            <p:nvPr/>
          </p:nvSpPr>
          <p:spPr>
            <a:xfrm>
              <a:off x="70767" y="4029500"/>
              <a:ext cx="639742" cy="639742"/>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7" name="Google Shape;667;p2"/>
          <p:cNvPicPr preferRelativeResize="0"/>
          <p:nvPr/>
        </p:nvPicPr>
        <p:blipFill rotWithShape="1">
          <a:blip r:embed="rId4">
            <a:alphaModFix/>
          </a:blip>
          <a:srcRect b="0" l="0" r="0" t="0"/>
          <a:stretch/>
        </p:blipFill>
        <p:spPr>
          <a:xfrm>
            <a:off x="1376251" y="2877671"/>
            <a:ext cx="1532965" cy="162494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28"/>
          <p:cNvSpPr txBox="1"/>
          <p:nvPr>
            <p:ph type="title"/>
          </p:nvPr>
        </p:nvSpPr>
        <p:spPr>
          <a:xfrm>
            <a:off x="1616075" y="397725"/>
            <a:ext cx="8769300" cy="1202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70C0"/>
              </a:buClr>
              <a:buSzPct val="100000"/>
              <a:buFont typeface="Calibri"/>
              <a:buNone/>
            </a:pPr>
            <a:r>
              <a:rPr b="1" lang="en-US">
                <a:solidFill>
                  <a:srgbClr val="1155CC"/>
                </a:solidFill>
              </a:rPr>
              <a:t>School Response to HWC Notification: </a:t>
            </a:r>
            <a:br>
              <a:rPr b="1" lang="en-US">
                <a:solidFill>
                  <a:srgbClr val="1155CC"/>
                </a:solidFill>
              </a:rPr>
            </a:br>
            <a:r>
              <a:rPr b="1" lang="en-US">
                <a:solidFill>
                  <a:srgbClr val="1155CC"/>
                </a:solidFill>
              </a:rPr>
              <a:t>School Interventions</a:t>
            </a:r>
            <a:endParaRPr>
              <a:solidFill>
                <a:srgbClr val="1155CC"/>
              </a:solidFill>
            </a:endParaRPr>
          </a:p>
        </p:txBody>
      </p:sp>
      <p:pic>
        <p:nvPicPr>
          <p:cNvPr id="1496" name="Google Shape;1496;p28"/>
          <p:cNvPicPr preferRelativeResize="0"/>
          <p:nvPr>
            <p:ph idx="1" type="body"/>
          </p:nvPr>
        </p:nvPicPr>
        <p:blipFill rotWithShape="1">
          <a:blip r:embed="rId3">
            <a:alphaModFix/>
          </a:blip>
          <a:srcRect b="0" l="0" r="0" t="0"/>
          <a:stretch/>
        </p:blipFill>
        <p:spPr>
          <a:xfrm>
            <a:off x="3014190" y="1697181"/>
            <a:ext cx="2970657" cy="1981200"/>
          </a:xfrm>
          <a:prstGeom prst="rect">
            <a:avLst/>
          </a:prstGeom>
          <a:noFill/>
          <a:ln>
            <a:noFill/>
          </a:ln>
        </p:spPr>
      </p:pic>
      <p:pic>
        <p:nvPicPr>
          <p:cNvPr id="1497" name="Google Shape;1497;p28"/>
          <p:cNvPicPr preferRelativeResize="0"/>
          <p:nvPr/>
        </p:nvPicPr>
        <p:blipFill rotWithShape="1">
          <a:blip r:embed="rId4">
            <a:alphaModFix/>
          </a:blip>
          <a:srcRect b="0" l="0" r="0" t="0"/>
          <a:stretch/>
        </p:blipFill>
        <p:spPr>
          <a:xfrm>
            <a:off x="3014189" y="4014355"/>
            <a:ext cx="3418964" cy="2279828"/>
          </a:xfrm>
          <a:prstGeom prst="rect">
            <a:avLst/>
          </a:prstGeom>
          <a:noFill/>
          <a:ln>
            <a:noFill/>
          </a:ln>
        </p:spPr>
      </p:pic>
      <p:pic>
        <p:nvPicPr>
          <p:cNvPr id="1498" name="Google Shape;1498;p28"/>
          <p:cNvPicPr preferRelativeResize="0"/>
          <p:nvPr/>
        </p:nvPicPr>
        <p:blipFill rotWithShape="1">
          <a:blip r:embed="rId5">
            <a:alphaModFix/>
          </a:blip>
          <a:srcRect b="0" l="0" r="0" t="0"/>
          <a:stretch/>
        </p:blipFill>
        <p:spPr>
          <a:xfrm>
            <a:off x="6433153" y="1620982"/>
            <a:ext cx="3200400" cy="2133600"/>
          </a:xfrm>
          <a:prstGeom prst="rect">
            <a:avLst/>
          </a:prstGeom>
          <a:noFill/>
          <a:ln>
            <a:noFill/>
          </a:ln>
        </p:spPr>
      </p:pic>
      <p:sp>
        <p:nvSpPr>
          <p:cNvPr id="1499" name="Google Shape;1499;p28"/>
          <p:cNvSpPr/>
          <p:nvPr/>
        </p:nvSpPr>
        <p:spPr>
          <a:xfrm rot="2972036">
            <a:off x="8415863" y="3168751"/>
            <a:ext cx="1826644" cy="1218666"/>
          </a:xfrm>
          <a:prstGeom prst="leftArrow">
            <a:avLst>
              <a:gd fmla="val 50000" name="adj1"/>
              <a:gd fmla="val 50000" name="adj2"/>
            </a:avLst>
          </a:prstGeom>
          <a:solidFill>
            <a:srgbClr val="00B05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LE visi</a:t>
            </a:r>
            <a:r>
              <a:rPr b="1" lang="en-US" sz="1800">
                <a:solidFill>
                  <a:srgbClr val="FFFFFF"/>
                </a:solidFill>
                <a:latin typeface="Calibri"/>
                <a:ea typeface="Calibri"/>
                <a:cs typeface="Calibri"/>
                <a:sym typeface="Calibri"/>
              </a:rPr>
              <a:t>tin</a:t>
            </a:r>
            <a:r>
              <a:rPr lang="en-US" sz="1800">
                <a:solidFill>
                  <a:srgbClr val="FFFFFF"/>
                </a:solidFill>
                <a:latin typeface="Calibri"/>
                <a:ea typeface="Calibri"/>
                <a:cs typeface="Calibri"/>
                <a:sym typeface="Calibri"/>
              </a:rPr>
              <a:t>g classroom</a:t>
            </a:r>
            <a:endParaRPr/>
          </a:p>
        </p:txBody>
      </p:sp>
      <p:sp>
        <p:nvSpPr>
          <p:cNvPr id="1500" name="Google Shape;1500;p28"/>
          <p:cNvSpPr/>
          <p:nvPr/>
        </p:nvSpPr>
        <p:spPr>
          <a:xfrm rot="-2679647">
            <a:off x="1957584" y="2735689"/>
            <a:ext cx="1676400" cy="838200"/>
          </a:xfrm>
          <a:prstGeom prst="rightArrow">
            <a:avLst>
              <a:gd fmla="val 50000" name="adj1"/>
              <a:gd fmla="val 50000" name="adj2"/>
            </a:avLst>
          </a:prstGeom>
          <a:solidFill>
            <a:srgbClr val="E36C0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Thumbs Up</a:t>
            </a:r>
            <a:endParaRPr/>
          </a:p>
        </p:txBody>
      </p:sp>
      <p:sp>
        <p:nvSpPr>
          <p:cNvPr id="1501" name="Google Shape;1501;p28"/>
          <p:cNvSpPr/>
          <p:nvPr/>
        </p:nvSpPr>
        <p:spPr>
          <a:xfrm>
            <a:off x="2099789" y="5581666"/>
            <a:ext cx="1828800" cy="939253"/>
          </a:xfrm>
          <a:prstGeom prst="rightArrow">
            <a:avLst>
              <a:gd fmla="val 50000" name="adj1"/>
              <a:gd fmla="val 50000" name="adj2"/>
            </a:avLst>
          </a:prstGeom>
          <a:solidFill>
            <a:srgbClr val="FF00F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Therapy Dogs</a:t>
            </a:r>
            <a:endParaRPr/>
          </a:p>
        </p:txBody>
      </p:sp>
      <p:pic>
        <p:nvPicPr>
          <p:cNvPr id="1502" name="Google Shape;1502;p28"/>
          <p:cNvPicPr preferRelativeResize="0"/>
          <p:nvPr/>
        </p:nvPicPr>
        <p:blipFill rotWithShape="1">
          <a:blip r:embed="rId6">
            <a:alphaModFix/>
          </a:blip>
          <a:srcRect b="0" l="0" r="0" t="0"/>
          <a:stretch/>
        </p:blipFill>
        <p:spPr>
          <a:xfrm>
            <a:off x="6691312" y="4273581"/>
            <a:ext cx="2619375" cy="1743075"/>
          </a:xfrm>
          <a:prstGeom prst="rect">
            <a:avLst/>
          </a:prstGeom>
          <a:noFill/>
          <a:ln>
            <a:noFill/>
          </a:ln>
        </p:spPr>
      </p:pic>
      <p:sp>
        <p:nvSpPr>
          <p:cNvPr id="1503" name="Google Shape;1503;p2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8"/>
                                        </p:tgtEl>
                                        <p:attrNameLst>
                                          <p:attrName>style.visibility</p:attrName>
                                        </p:attrNameLst>
                                      </p:cBhvr>
                                      <p:to>
                                        <p:strVal val="visible"/>
                                      </p:to>
                                    </p:set>
                                    <p:animEffect filter="fade" transition="in">
                                      <p:cBhvr>
                                        <p:cTn dur="1000"/>
                                        <p:tgtEl>
                                          <p:spTgt spid="1498"/>
                                        </p:tgtEl>
                                      </p:cBhvr>
                                    </p:animEffect>
                                  </p:childTnLst>
                                </p:cTn>
                              </p:par>
                              <p:par>
                                <p:cTn fill="hold" nodeType="withEffect" presetClass="entr" presetID="1" presetSubtype="0">
                                  <p:stCondLst>
                                    <p:cond delay="0"/>
                                  </p:stCondLst>
                                  <p:childTnLst>
                                    <p:set>
                                      <p:cBhvr>
                                        <p:cTn dur="1" fill="hold">
                                          <p:stCondLst>
                                            <p:cond delay="0"/>
                                          </p:stCondLst>
                                        </p:cTn>
                                        <p:tgtEl>
                                          <p:spTgt spid="1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7"/>
                                        </p:tgtEl>
                                        <p:attrNameLst>
                                          <p:attrName>style.visibility</p:attrName>
                                        </p:attrNameLst>
                                      </p:cBhvr>
                                      <p:to>
                                        <p:strVal val="visible"/>
                                      </p:to>
                                    </p:set>
                                    <p:animEffect filter="fade" transition="in">
                                      <p:cBhvr>
                                        <p:cTn dur="1000"/>
                                        <p:tgtEl>
                                          <p:spTgt spid="1497"/>
                                        </p:tgtEl>
                                      </p:cBhvr>
                                    </p:animEffect>
                                  </p:childTnLst>
                                </p:cTn>
                              </p:par>
                              <p:par>
                                <p:cTn fill="hold" nodeType="withEffect" presetClass="entr" presetID="10" presetSubtype="0">
                                  <p:stCondLst>
                                    <p:cond delay="0"/>
                                  </p:stCondLst>
                                  <p:childTnLst>
                                    <p:set>
                                      <p:cBhvr>
                                        <p:cTn dur="1" fill="hold">
                                          <p:stCondLst>
                                            <p:cond delay="0"/>
                                          </p:stCondLst>
                                        </p:cTn>
                                        <p:tgtEl>
                                          <p:spTgt spid="1501"/>
                                        </p:tgtEl>
                                        <p:attrNameLst>
                                          <p:attrName>style.visibility</p:attrName>
                                        </p:attrNameLst>
                                      </p:cBhvr>
                                      <p:to>
                                        <p:strVal val="visible"/>
                                      </p:to>
                                    </p:set>
                                    <p:animEffect filter="fade" transition="in">
                                      <p:cBhvr>
                                        <p:cTn dur="1000"/>
                                        <p:tgtEl>
                                          <p:spTgt spid="1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29"/>
          <p:cNvSpPr txBox="1"/>
          <p:nvPr>
            <p:ph type="title"/>
          </p:nvPr>
        </p:nvSpPr>
        <p:spPr>
          <a:xfrm>
            <a:off x="2376775" y="568250"/>
            <a:ext cx="85548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70C0"/>
              </a:buClr>
              <a:buSzPct val="81818"/>
              <a:buFont typeface="Calibri"/>
              <a:buNone/>
            </a:pPr>
            <a:r>
              <a:rPr b="1" lang="en-US">
                <a:solidFill>
                  <a:srgbClr val="1155CC"/>
                </a:solidFill>
              </a:rPr>
              <a:t>School Response to HWC Notification: </a:t>
            </a:r>
            <a:r>
              <a:rPr b="1" lang="en-US" sz="3600">
                <a:solidFill>
                  <a:srgbClr val="1155CC"/>
                </a:solidFill>
              </a:rPr>
              <a:t>Building Relationships with Law Enforcement</a:t>
            </a:r>
            <a:endParaRPr>
              <a:solidFill>
                <a:srgbClr val="1155CC"/>
              </a:solidFill>
            </a:endParaRPr>
          </a:p>
        </p:txBody>
      </p:sp>
      <p:pic>
        <p:nvPicPr>
          <p:cNvPr id="1510" name="Google Shape;1510;p29"/>
          <p:cNvPicPr preferRelativeResize="0"/>
          <p:nvPr>
            <p:ph idx="1" type="body"/>
          </p:nvPr>
        </p:nvPicPr>
        <p:blipFill rotWithShape="1">
          <a:blip r:embed="rId3">
            <a:alphaModFix/>
          </a:blip>
          <a:srcRect b="0" l="0" r="0" t="0"/>
          <a:stretch/>
        </p:blipFill>
        <p:spPr>
          <a:xfrm>
            <a:off x="1368375" y="2152601"/>
            <a:ext cx="5562600" cy="3709800"/>
          </a:xfrm>
          <a:prstGeom prst="rect">
            <a:avLst/>
          </a:prstGeom>
          <a:noFill/>
          <a:ln>
            <a:noFill/>
          </a:ln>
        </p:spPr>
      </p:pic>
      <p:pic>
        <p:nvPicPr>
          <p:cNvPr id="1511" name="Google Shape;1511;p29"/>
          <p:cNvPicPr preferRelativeResize="0"/>
          <p:nvPr/>
        </p:nvPicPr>
        <p:blipFill rotWithShape="1">
          <a:blip r:embed="rId4">
            <a:alphaModFix/>
          </a:blip>
          <a:srcRect b="0" l="0" r="0" t="0"/>
          <a:stretch/>
        </p:blipFill>
        <p:spPr>
          <a:xfrm>
            <a:off x="1295050" y="2064450"/>
            <a:ext cx="5943598" cy="3962400"/>
          </a:xfrm>
          <a:prstGeom prst="rect">
            <a:avLst/>
          </a:prstGeom>
          <a:noFill/>
          <a:ln>
            <a:noFill/>
          </a:ln>
        </p:spPr>
      </p:pic>
      <p:pic>
        <p:nvPicPr>
          <p:cNvPr id="1512" name="Google Shape;1512;p29"/>
          <p:cNvPicPr preferRelativeResize="0"/>
          <p:nvPr/>
        </p:nvPicPr>
        <p:blipFill rotWithShape="1">
          <a:blip r:embed="rId5">
            <a:alphaModFix/>
          </a:blip>
          <a:srcRect b="0" l="0" r="0" t="0"/>
          <a:stretch/>
        </p:blipFill>
        <p:spPr>
          <a:xfrm>
            <a:off x="1237900" y="1988250"/>
            <a:ext cx="6057900" cy="4038600"/>
          </a:xfrm>
          <a:prstGeom prst="rect">
            <a:avLst/>
          </a:prstGeom>
          <a:noFill/>
          <a:ln>
            <a:noFill/>
          </a:ln>
        </p:spPr>
      </p:pic>
      <p:sp>
        <p:nvSpPr>
          <p:cNvPr id="1513" name="Google Shape;1513;p2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514" name="Google Shape;1514;p29"/>
          <p:cNvPicPr preferRelativeResize="0"/>
          <p:nvPr/>
        </p:nvPicPr>
        <p:blipFill>
          <a:blip r:embed="rId6">
            <a:alphaModFix/>
          </a:blip>
          <a:stretch>
            <a:fillRect/>
          </a:stretch>
        </p:blipFill>
        <p:spPr>
          <a:xfrm>
            <a:off x="8135075" y="1788850"/>
            <a:ext cx="2499200" cy="2499200"/>
          </a:xfrm>
          <a:prstGeom prst="rect">
            <a:avLst/>
          </a:prstGeom>
          <a:noFill/>
          <a:ln>
            <a:noFill/>
          </a:ln>
        </p:spPr>
      </p:pic>
      <p:pic>
        <p:nvPicPr>
          <p:cNvPr id="1515" name="Google Shape;1515;p29"/>
          <p:cNvPicPr preferRelativeResize="0"/>
          <p:nvPr/>
        </p:nvPicPr>
        <p:blipFill rotWithShape="1">
          <a:blip r:embed="rId7">
            <a:alphaModFix/>
          </a:blip>
          <a:srcRect b="4740" l="0" r="0" t="-4740"/>
          <a:stretch/>
        </p:blipFill>
        <p:spPr>
          <a:xfrm>
            <a:off x="8012425" y="4365650"/>
            <a:ext cx="2744500" cy="1731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pic>
        <p:nvPicPr>
          <p:cNvPr id="1521" name="Google Shape;1521;p30"/>
          <p:cNvPicPr preferRelativeResize="0"/>
          <p:nvPr/>
        </p:nvPicPr>
        <p:blipFill rotWithShape="1">
          <a:blip r:embed="rId3">
            <a:alphaModFix/>
          </a:blip>
          <a:srcRect b="0" l="0" r="0" t="0"/>
          <a:stretch/>
        </p:blipFill>
        <p:spPr>
          <a:xfrm>
            <a:off x="1096125" y="457200"/>
            <a:ext cx="4095800" cy="2142950"/>
          </a:xfrm>
          <a:prstGeom prst="rect">
            <a:avLst/>
          </a:prstGeom>
          <a:noFill/>
          <a:ln>
            <a:noFill/>
          </a:ln>
        </p:spPr>
      </p:pic>
      <p:sp>
        <p:nvSpPr>
          <p:cNvPr id="1522" name="Google Shape;1522;p30"/>
          <p:cNvSpPr txBox="1"/>
          <p:nvPr>
            <p:ph idx="1" type="body"/>
          </p:nvPr>
        </p:nvSpPr>
        <p:spPr>
          <a:xfrm>
            <a:off x="949000" y="2438400"/>
            <a:ext cx="6799500" cy="3962400"/>
          </a:xfrm>
          <a:prstGeom prst="rect">
            <a:avLst/>
          </a:prstGeom>
          <a:noFill/>
          <a:ln>
            <a:noFill/>
          </a:ln>
        </p:spPr>
        <p:txBody>
          <a:bodyPr anchorCtr="0" anchor="t" bIns="45700" lIns="91425" spcFirstLastPara="1" rIns="91425" wrap="square" tIns="45700">
            <a:normAutofit fontScale="32500"/>
          </a:bodyPr>
          <a:lstStyle/>
          <a:p>
            <a:pPr indent="0" lvl="0" marL="342900" rtl="0" algn="l">
              <a:lnSpc>
                <a:spcPct val="115000"/>
              </a:lnSpc>
              <a:spcBef>
                <a:spcPts val="580"/>
              </a:spcBef>
              <a:spcAft>
                <a:spcPts val="0"/>
              </a:spcAft>
              <a:buNone/>
            </a:pPr>
            <a:r>
              <a:rPr b="1" lang="en-US" sz="7350">
                <a:solidFill>
                  <a:srgbClr val="1155CC"/>
                </a:solidFill>
              </a:rPr>
              <a:t>Building Safe and Healthy Schools:</a:t>
            </a:r>
            <a:endParaRPr b="1" sz="7350">
              <a:solidFill>
                <a:srgbClr val="1155CC"/>
              </a:solidFill>
            </a:endParaRPr>
          </a:p>
          <a:p>
            <a:pPr indent="0" lvl="0" marL="342900" rtl="0" algn="l">
              <a:lnSpc>
                <a:spcPct val="115000"/>
              </a:lnSpc>
              <a:spcBef>
                <a:spcPts val="580"/>
              </a:spcBef>
              <a:spcAft>
                <a:spcPts val="0"/>
              </a:spcAft>
              <a:buNone/>
            </a:pPr>
            <a:r>
              <a:rPr lang="en-US" sz="5500">
                <a:solidFill>
                  <a:srgbClr val="1155CC"/>
                </a:solidFill>
              </a:rPr>
              <a:t>“</a:t>
            </a:r>
            <a:r>
              <a:rPr i="0" lang="en-US" sz="5500">
                <a:solidFill>
                  <a:srgbClr val="1155CC"/>
                </a:solidFill>
              </a:rPr>
              <a:t>Schools play a critical role in promoting the health of young people and helping them establish lifelong healthy behaviors. Research shows that healthy schools can help improve students' academic performance and overall health. Our goal is to serve the whole child, including strategies and resources for all students to be safe, healthy, challenged, engaged, and supported.</a:t>
            </a:r>
            <a:r>
              <a:rPr lang="en-US" sz="5500">
                <a:solidFill>
                  <a:srgbClr val="1155CC"/>
                </a:solidFill>
              </a:rPr>
              <a:t>”</a:t>
            </a:r>
            <a:br>
              <a:rPr lang="en-US" sz="5500">
                <a:solidFill>
                  <a:srgbClr val="1155CC"/>
                </a:solidFill>
                <a:latin typeface="Gill Sans"/>
                <a:ea typeface="Gill Sans"/>
                <a:cs typeface="Gill Sans"/>
                <a:sym typeface="Gill Sans"/>
              </a:rPr>
            </a:br>
            <a:endParaRPr sz="5500">
              <a:solidFill>
                <a:srgbClr val="1155CC"/>
              </a:solidFill>
              <a:latin typeface="Gill Sans"/>
              <a:ea typeface="Gill Sans"/>
              <a:cs typeface="Gill Sans"/>
              <a:sym typeface="Gill Sans"/>
            </a:endParaRPr>
          </a:p>
          <a:p>
            <a:pPr indent="0" lvl="0" marL="0" rtl="0" algn="l">
              <a:spcBef>
                <a:spcPts val="580"/>
              </a:spcBef>
              <a:spcAft>
                <a:spcPts val="0"/>
              </a:spcAft>
              <a:buNone/>
            </a:pPr>
            <a:r>
              <a:rPr b="1" lang="en-US" sz="5669">
                <a:solidFill>
                  <a:srgbClr val="1155CC"/>
                </a:solidFill>
                <a:latin typeface="Gill Sans"/>
                <a:ea typeface="Gill Sans"/>
                <a:cs typeface="Gill Sans"/>
                <a:sym typeface="Gill Sans"/>
              </a:rPr>
              <a:t>School Resources:</a:t>
            </a:r>
            <a:endParaRPr b="1" sz="5669">
              <a:solidFill>
                <a:srgbClr val="1155CC"/>
              </a:solidFill>
              <a:latin typeface="Gill Sans"/>
              <a:ea typeface="Gill Sans"/>
              <a:cs typeface="Gill Sans"/>
              <a:sym typeface="Gill Sans"/>
            </a:endParaRPr>
          </a:p>
          <a:p>
            <a:pPr indent="0" lvl="0" marL="0" rtl="0" algn="l">
              <a:spcBef>
                <a:spcPts val="580"/>
              </a:spcBef>
              <a:spcAft>
                <a:spcPts val="0"/>
              </a:spcAft>
              <a:buNone/>
            </a:pPr>
            <a:r>
              <a:rPr lang="en-US" sz="4261" u="sng">
                <a:solidFill>
                  <a:srgbClr val="1155CC"/>
                </a:solidFill>
                <a:latin typeface="Gill Sans"/>
                <a:ea typeface="Gill Sans"/>
                <a:cs typeface="Gill Sans"/>
                <a:sym typeface="Gill Sans"/>
                <a:hlinkClick r:id="rId4">
                  <a:extLst>
                    <a:ext uri="{A12FA001-AC4F-418D-AE19-62706E023703}">
                      <ahyp:hlinkClr val="tx"/>
                    </a:ext>
                  </a:extLst>
                </a:hlinkClick>
              </a:rPr>
              <a:t>https://sde.ok.gov/school-safety-and-security</a:t>
            </a:r>
            <a:endParaRPr sz="4261">
              <a:solidFill>
                <a:srgbClr val="1155CC"/>
              </a:solidFill>
              <a:latin typeface="Gill Sans"/>
              <a:ea typeface="Gill Sans"/>
              <a:cs typeface="Gill Sans"/>
              <a:sym typeface="Gill Sans"/>
            </a:endParaRPr>
          </a:p>
          <a:p>
            <a:pPr indent="0" lvl="0" marL="0" rtl="0" algn="l">
              <a:spcBef>
                <a:spcPts val="580"/>
              </a:spcBef>
              <a:spcAft>
                <a:spcPts val="0"/>
              </a:spcAft>
              <a:buNone/>
            </a:pPr>
            <a:r>
              <a:rPr lang="en-US" sz="4261" u="sng">
                <a:solidFill>
                  <a:srgbClr val="1155CC"/>
                </a:solidFill>
                <a:latin typeface="Gill Sans"/>
                <a:ea typeface="Gill Sans"/>
                <a:cs typeface="Gill Sans"/>
                <a:sym typeface="Gill Sans"/>
                <a:hlinkClick r:id="rId5">
                  <a:extLst>
                    <a:ext uri="{A12FA001-AC4F-418D-AE19-62706E023703}">
                      <ahyp:hlinkClr val="tx"/>
                    </a:ext>
                  </a:extLst>
                </a:hlinkClick>
              </a:rPr>
              <a:t>https://sde.ok.gov/safe-and-healthy-schools</a:t>
            </a:r>
            <a:r>
              <a:rPr lang="en-US" sz="4261">
                <a:solidFill>
                  <a:srgbClr val="1155CC"/>
                </a:solidFill>
                <a:latin typeface="Gill Sans"/>
                <a:ea typeface="Gill Sans"/>
                <a:cs typeface="Gill Sans"/>
                <a:sym typeface="Gill Sans"/>
              </a:rPr>
              <a:t> </a:t>
            </a:r>
            <a:endParaRPr sz="5361">
              <a:solidFill>
                <a:srgbClr val="1155CC"/>
              </a:solidFill>
              <a:latin typeface="Gill Sans"/>
              <a:ea typeface="Gill Sans"/>
              <a:cs typeface="Gill Sans"/>
              <a:sym typeface="Gill Sans"/>
            </a:endParaRPr>
          </a:p>
        </p:txBody>
      </p:sp>
      <p:sp>
        <p:nvSpPr>
          <p:cNvPr id="1523" name="Google Shape;1523;p3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524" name="Google Shape;1524;p30"/>
          <p:cNvPicPr preferRelativeResize="0"/>
          <p:nvPr/>
        </p:nvPicPr>
        <p:blipFill>
          <a:blip r:embed="rId6">
            <a:alphaModFix/>
          </a:blip>
          <a:stretch>
            <a:fillRect/>
          </a:stretch>
        </p:blipFill>
        <p:spPr>
          <a:xfrm>
            <a:off x="6196150" y="776550"/>
            <a:ext cx="4891850" cy="1504238"/>
          </a:xfrm>
          <a:prstGeom prst="rect">
            <a:avLst/>
          </a:prstGeom>
          <a:noFill/>
          <a:ln>
            <a:noFill/>
          </a:ln>
        </p:spPr>
      </p:pic>
      <p:pic>
        <p:nvPicPr>
          <p:cNvPr id="1525" name="Google Shape;1525;p30"/>
          <p:cNvPicPr preferRelativeResize="0"/>
          <p:nvPr/>
        </p:nvPicPr>
        <p:blipFill>
          <a:blip r:embed="rId7">
            <a:alphaModFix/>
          </a:blip>
          <a:stretch>
            <a:fillRect/>
          </a:stretch>
        </p:blipFill>
        <p:spPr>
          <a:xfrm>
            <a:off x="7967500" y="2671050"/>
            <a:ext cx="3525975" cy="3600200"/>
          </a:xfrm>
          <a:prstGeom prst="rect">
            <a:avLst/>
          </a:prstGeom>
          <a:noFill/>
          <a:ln>
            <a:noFill/>
          </a:ln>
        </p:spPr>
      </p:pic>
      <p:sp>
        <p:nvSpPr>
          <p:cNvPr id="1526" name="Google Shape;1526;p30"/>
          <p:cNvSpPr txBox="1"/>
          <p:nvPr/>
        </p:nvSpPr>
        <p:spPr>
          <a:xfrm>
            <a:off x="4811025" y="5350375"/>
            <a:ext cx="6542100" cy="831300"/>
          </a:xfrm>
          <a:prstGeom prst="rect">
            <a:avLst/>
          </a:prstGeom>
          <a:noFill/>
          <a:ln>
            <a:noFill/>
          </a:ln>
        </p:spPr>
        <p:txBody>
          <a:bodyPr anchorCtr="0" anchor="t" bIns="91425" lIns="91425" spcFirstLastPara="1" rIns="91425" wrap="square" tIns="91425">
            <a:spAutoFit/>
          </a:bodyPr>
          <a:lstStyle/>
          <a:p>
            <a:pPr indent="0" lvl="0" marL="0" rtl="0" algn="l">
              <a:spcBef>
                <a:spcPts val="580"/>
              </a:spcBef>
              <a:spcAft>
                <a:spcPts val="0"/>
              </a:spcAft>
              <a:buClr>
                <a:schemeClr val="dk1"/>
              </a:buClr>
              <a:buSzPts val="1100"/>
              <a:buFont typeface="Arial"/>
              <a:buNone/>
            </a:pPr>
            <a:r>
              <a:rPr lang="en-US" u="sng">
                <a:solidFill>
                  <a:srgbClr val="1155CC"/>
                </a:solidFill>
                <a:latin typeface="Gill Sans"/>
                <a:ea typeface="Gill Sans"/>
                <a:cs typeface="Gill Sans"/>
                <a:sym typeface="Gill Sans"/>
                <a:hlinkClick r:id="rId8">
                  <a:extLst>
                    <a:ext uri="{A12FA001-AC4F-418D-AE19-62706E023703}">
                      <ahyp:hlinkClr val="tx"/>
                    </a:ext>
                  </a:extLst>
                </a:hlinkClick>
              </a:rPr>
              <a:t>https://sde.ok.gov/counseling</a:t>
            </a:r>
            <a:r>
              <a:rPr lang="en-US">
                <a:solidFill>
                  <a:srgbClr val="1155CC"/>
                </a:solidFill>
                <a:latin typeface="Gill Sans"/>
                <a:ea typeface="Gill Sans"/>
                <a:cs typeface="Gill Sans"/>
                <a:sym typeface="Gill Sans"/>
              </a:rPr>
              <a:t> </a:t>
            </a:r>
            <a:br>
              <a:rPr lang="en-US">
                <a:solidFill>
                  <a:srgbClr val="1155CC"/>
                </a:solidFill>
                <a:latin typeface="Gill Sans"/>
                <a:ea typeface="Gill Sans"/>
                <a:cs typeface="Gill Sans"/>
                <a:sym typeface="Gill Sans"/>
              </a:rPr>
            </a:br>
            <a:r>
              <a:rPr lang="en-US" u="sng">
                <a:solidFill>
                  <a:srgbClr val="1155CC"/>
                </a:solidFill>
                <a:latin typeface="Gill Sans"/>
                <a:ea typeface="Gill Sans"/>
                <a:cs typeface="Gill Sans"/>
                <a:sym typeface="Gill Sans"/>
                <a:hlinkClick r:id="rId9">
                  <a:extLst>
                    <a:ext uri="{A12FA001-AC4F-418D-AE19-62706E023703}">
                      <ahyp:hlinkClr val="tx"/>
                    </a:ext>
                  </a:extLst>
                </a:hlinkClick>
              </a:rPr>
              <a:t>https://sde.ok.gov/ok-aware</a:t>
            </a:r>
            <a:r>
              <a:rPr lang="en-US">
                <a:solidFill>
                  <a:srgbClr val="1155CC"/>
                </a:solidFill>
                <a:latin typeface="Gill Sans"/>
                <a:ea typeface="Gill Sans"/>
                <a:cs typeface="Gill Sans"/>
                <a:sym typeface="Gill Sans"/>
              </a:rPr>
              <a:t> </a:t>
            </a:r>
            <a:br>
              <a:rPr lang="en-US">
                <a:solidFill>
                  <a:srgbClr val="1155CC"/>
                </a:solidFill>
                <a:latin typeface="Gill Sans"/>
                <a:ea typeface="Gill Sans"/>
                <a:cs typeface="Gill Sans"/>
                <a:sym typeface="Gill Sans"/>
              </a:rPr>
            </a:br>
            <a:r>
              <a:rPr lang="en-US" u="sng">
                <a:solidFill>
                  <a:srgbClr val="1155CC"/>
                </a:solidFill>
                <a:latin typeface="Gill Sans"/>
                <a:ea typeface="Gill Sans"/>
                <a:cs typeface="Gill Sans"/>
                <a:sym typeface="Gill Sans"/>
                <a:hlinkClick r:id="rId10">
                  <a:extLst>
                    <a:ext uri="{A12FA001-AC4F-418D-AE19-62706E023703}">
                      <ahyp:hlinkClr val="tx"/>
                    </a:ext>
                  </a:extLst>
                </a:hlinkClick>
              </a:rPr>
              <a:t>https://sde.ok.gov/school-based-mental-health</a:t>
            </a:r>
            <a:r>
              <a:rPr lang="en-US">
                <a:solidFill>
                  <a:srgbClr val="1155CC"/>
                </a:solidFill>
                <a:latin typeface="Gill Sans"/>
                <a:ea typeface="Gill Sans"/>
                <a:cs typeface="Gill Sans"/>
                <a:sym typeface="Gill Sans"/>
              </a:rPr>
              <a:t> </a:t>
            </a:r>
            <a:endParaRPr>
              <a:solidFill>
                <a:srgbClr val="1155CC"/>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pic>
        <p:nvPicPr>
          <p:cNvPr id="1532" name="Google Shape;1532;g24760e2331c_2_0"/>
          <p:cNvPicPr preferRelativeResize="0"/>
          <p:nvPr/>
        </p:nvPicPr>
        <p:blipFill rotWithShape="1">
          <a:blip r:embed="rId3">
            <a:alphaModFix/>
          </a:blip>
          <a:srcRect b="0" l="0" r="0" t="0"/>
          <a:stretch/>
        </p:blipFill>
        <p:spPr>
          <a:xfrm>
            <a:off x="1096125" y="457200"/>
            <a:ext cx="4095800" cy="2142950"/>
          </a:xfrm>
          <a:prstGeom prst="rect">
            <a:avLst/>
          </a:prstGeom>
          <a:noFill/>
          <a:ln>
            <a:noFill/>
          </a:ln>
        </p:spPr>
      </p:pic>
      <p:sp>
        <p:nvSpPr>
          <p:cNvPr id="1533" name="Google Shape;1533;g24760e2331c_2_0"/>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1534" name="Google Shape;1534;g24760e2331c_2_0"/>
          <p:cNvSpPr txBox="1"/>
          <p:nvPr/>
        </p:nvSpPr>
        <p:spPr>
          <a:xfrm>
            <a:off x="2921825" y="5291500"/>
            <a:ext cx="2270100" cy="400200"/>
          </a:xfrm>
          <a:prstGeom prst="rect">
            <a:avLst/>
          </a:prstGeom>
          <a:noFill/>
          <a:ln>
            <a:noFill/>
          </a:ln>
        </p:spPr>
        <p:txBody>
          <a:bodyPr anchorCtr="0" anchor="t" bIns="91425" lIns="91425" spcFirstLastPara="1" rIns="91425" wrap="square" tIns="91425">
            <a:spAutoFit/>
          </a:bodyPr>
          <a:lstStyle/>
          <a:p>
            <a:pPr indent="0" lvl="0" marL="0" rtl="0" algn="l">
              <a:spcBef>
                <a:spcPts val="580"/>
              </a:spcBef>
              <a:spcAft>
                <a:spcPts val="0"/>
              </a:spcAft>
              <a:buClr>
                <a:schemeClr val="dk1"/>
              </a:buClr>
              <a:buSzPts val="1100"/>
              <a:buFont typeface="Arial"/>
              <a:buNone/>
            </a:pPr>
            <a:r>
              <a:rPr lang="en-US" u="sng">
                <a:solidFill>
                  <a:schemeClr val="hlink"/>
                </a:solidFill>
                <a:latin typeface="Gill Sans"/>
                <a:ea typeface="Gill Sans"/>
                <a:cs typeface="Gill Sans"/>
                <a:sym typeface="Gill Sans"/>
                <a:hlinkClick r:id="rId4"/>
              </a:rPr>
              <a:t>https://sde.ok.gov/21cclc</a:t>
            </a:r>
            <a:r>
              <a:rPr lang="en-US">
                <a:solidFill>
                  <a:srgbClr val="1155CC"/>
                </a:solidFill>
                <a:latin typeface="Gill Sans"/>
                <a:ea typeface="Gill Sans"/>
                <a:cs typeface="Gill Sans"/>
                <a:sym typeface="Gill Sans"/>
              </a:rPr>
              <a:t> </a:t>
            </a:r>
            <a:endParaRPr>
              <a:solidFill>
                <a:srgbClr val="1155CC"/>
              </a:solidFill>
              <a:latin typeface="Gill Sans"/>
              <a:ea typeface="Gill Sans"/>
              <a:cs typeface="Gill Sans"/>
              <a:sym typeface="Gill Sans"/>
            </a:endParaRPr>
          </a:p>
        </p:txBody>
      </p:sp>
      <p:pic>
        <p:nvPicPr>
          <p:cNvPr id="1535" name="Google Shape;1535;g24760e2331c_2_0"/>
          <p:cNvPicPr preferRelativeResize="0"/>
          <p:nvPr/>
        </p:nvPicPr>
        <p:blipFill rotWithShape="1">
          <a:blip r:embed="rId5">
            <a:alphaModFix/>
          </a:blip>
          <a:srcRect b="28536" l="229" r="0" t="12490"/>
          <a:stretch/>
        </p:blipFill>
        <p:spPr>
          <a:xfrm>
            <a:off x="7224063" y="1431775"/>
            <a:ext cx="4095800" cy="2487425"/>
          </a:xfrm>
          <a:prstGeom prst="rect">
            <a:avLst/>
          </a:prstGeom>
          <a:noFill/>
          <a:ln>
            <a:noFill/>
          </a:ln>
        </p:spPr>
      </p:pic>
      <p:pic>
        <p:nvPicPr>
          <p:cNvPr id="1536" name="Google Shape;1536;g24760e2331c_2_0"/>
          <p:cNvPicPr preferRelativeResize="0"/>
          <p:nvPr/>
        </p:nvPicPr>
        <p:blipFill>
          <a:blip r:embed="rId6">
            <a:alphaModFix/>
          </a:blip>
          <a:stretch>
            <a:fillRect/>
          </a:stretch>
        </p:blipFill>
        <p:spPr>
          <a:xfrm>
            <a:off x="654300" y="2237450"/>
            <a:ext cx="7313075" cy="2593125"/>
          </a:xfrm>
          <a:prstGeom prst="rect">
            <a:avLst/>
          </a:prstGeom>
          <a:noFill/>
          <a:ln>
            <a:noFill/>
          </a:ln>
        </p:spPr>
      </p:pic>
      <p:pic>
        <p:nvPicPr>
          <p:cNvPr id="1537" name="Google Shape;1537;g24760e2331c_2_0"/>
          <p:cNvPicPr preferRelativeResize="0"/>
          <p:nvPr/>
        </p:nvPicPr>
        <p:blipFill>
          <a:blip r:embed="rId7">
            <a:alphaModFix/>
          </a:blip>
          <a:stretch>
            <a:fillRect/>
          </a:stretch>
        </p:blipFill>
        <p:spPr>
          <a:xfrm>
            <a:off x="7314563" y="4725450"/>
            <a:ext cx="3914775" cy="12382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pic>
        <p:nvPicPr>
          <p:cNvPr id="1543" name="Google Shape;1543;g2821ee41b2e_0_1"/>
          <p:cNvPicPr preferRelativeResize="0"/>
          <p:nvPr/>
        </p:nvPicPr>
        <p:blipFill rotWithShape="1">
          <a:blip r:embed="rId3">
            <a:alphaModFix/>
          </a:blip>
          <a:srcRect b="0" l="0" r="0" t="0"/>
          <a:stretch/>
        </p:blipFill>
        <p:spPr>
          <a:xfrm>
            <a:off x="1096125" y="457200"/>
            <a:ext cx="4095800" cy="2142950"/>
          </a:xfrm>
          <a:prstGeom prst="rect">
            <a:avLst/>
          </a:prstGeom>
          <a:noFill/>
          <a:ln>
            <a:noFill/>
          </a:ln>
        </p:spPr>
      </p:pic>
      <p:sp>
        <p:nvSpPr>
          <p:cNvPr id="1544" name="Google Shape;1544;g2821ee41b2e_0_1"/>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1545" name="Google Shape;1545;g2821ee41b2e_0_1"/>
          <p:cNvSpPr txBox="1"/>
          <p:nvPr/>
        </p:nvSpPr>
        <p:spPr>
          <a:xfrm>
            <a:off x="2652225" y="5963700"/>
            <a:ext cx="3559800" cy="400200"/>
          </a:xfrm>
          <a:prstGeom prst="rect">
            <a:avLst/>
          </a:prstGeom>
          <a:noFill/>
          <a:ln>
            <a:noFill/>
          </a:ln>
        </p:spPr>
        <p:txBody>
          <a:bodyPr anchorCtr="0" anchor="t" bIns="91425" lIns="91425" spcFirstLastPara="1" rIns="91425" wrap="square" tIns="91425">
            <a:spAutoFit/>
          </a:bodyPr>
          <a:lstStyle/>
          <a:p>
            <a:pPr indent="0" lvl="0" marL="0" rtl="0" algn="l">
              <a:spcBef>
                <a:spcPts val="580"/>
              </a:spcBef>
              <a:spcAft>
                <a:spcPts val="0"/>
              </a:spcAft>
              <a:buClr>
                <a:schemeClr val="dk1"/>
              </a:buClr>
              <a:buSzPts val="1100"/>
              <a:buFont typeface="Arial"/>
              <a:buNone/>
            </a:pPr>
            <a:r>
              <a:rPr lang="en-US" u="sng">
                <a:solidFill>
                  <a:schemeClr val="hlink"/>
                </a:solidFill>
                <a:latin typeface="Gill Sans"/>
                <a:ea typeface="Gill Sans"/>
                <a:cs typeface="Gill Sans"/>
                <a:sym typeface="Gill Sans"/>
                <a:hlinkClick r:id="rId4"/>
              </a:rPr>
              <a:t>https://sde.ok.gov/aware-goals-and-objectives</a:t>
            </a:r>
            <a:r>
              <a:rPr lang="en-US">
                <a:solidFill>
                  <a:srgbClr val="1155CC"/>
                </a:solidFill>
                <a:latin typeface="Gill Sans"/>
                <a:ea typeface="Gill Sans"/>
                <a:cs typeface="Gill Sans"/>
                <a:sym typeface="Gill Sans"/>
              </a:rPr>
              <a:t> </a:t>
            </a:r>
            <a:endParaRPr>
              <a:solidFill>
                <a:srgbClr val="1155CC"/>
              </a:solidFill>
              <a:latin typeface="Gill Sans"/>
              <a:ea typeface="Gill Sans"/>
              <a:cs typeface="Gill Sans"/>
              <a:sym typeface="Gill Sans"/>
            </a:endParaRPr>
          </a:p>
        </p:txBody>
      </p:sp>
      <p:pic>
        <p:nvPicPr>
          <p:cNvPr id="1546" name="Google Shape;1546;g2821ee41b2e_0_1"/>
          <p:cNvPicPr preferRelativeResize="0"/>
          <p:nvPr/>
        </p:nvPicPr>
        <p:blipFill>
          <a:blip r:embed="rId5">
            <a:alphaModFix/>
          </a:blip>
          <a:stretch>
            <a:fillRect/>
          </a:stretch>
        </p:blipFill>
        <p:spPr>
          <a:xfrm>
            <a:off x="5943600" y="810875"/>
            <a:ext cx="5121700" cy="1599500"/>
          </a:xfrm>
          <a:prstGeom prst="rect">
            <a:avLst/>
          </a:prstGeom>
          <a:noFill/>
          <a:ln>
            <a:noFill/>
          </a:ln>
        </p:spPr>
      </p:pic>
      <p:sp>
        <p:nvSpPr>
          <p:cNvPr id="1547" name="Google Shape;1547;g2821ee41b2e_0_1"/>
          <p:cNvSpPr txBox="1"/>
          <p:nvPr/>
        </p:nvSpPr>
        <p:spPr>
          <a:xfrm>
            <a:off x="1313700" y="2600150"/>
            <a:ext cx="4523100" cy="27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50">
                <a:solidFill>
                  <a:srgbClr val="1155CC"/>
                </a:solidFill>
                <a:highlight>
                  <a:srgbClr val="FFFFFF"/>
                </a:highlight>
                <a:latin typeface="Calibri"/>
                <a:ea typeface="Calibri"/>
                <a:cs typeface="Calibri"/>
                <a:sym typeface="Calibri"/>
              </a:rPr>
              <a:t>The purpose of the AWARE grant is to build or expand the capacity of State Educational Agencies in partnership with State Mental Health Agencies and Local Education Agencies to 1) increase awareness of mental health issues among students 2) provide training to school personnel and other adults who interact with students to detect and respond to mental health issues; and 3) connect students, who may have behavioral health issues, serious emotional disturbance or serious mental illness, and their families to needed services.</a:t>
            </a:r>
            <a:endParaRPr sz="1900">
              <a:solidFill>
                <a:srgbClr val="1155CC"/>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31"/>
          <p:cNvSpPr txBox="1"/>
          <p:nvPr>
            <p:ph type="title"/>
          </p:nvPr>
        </p:nvSpPr>
        <p:spPr>
          <a:xfrm>
            <a:off x="1981200" y="620776"/>
            <a:ext cx="8229600" cy="1096963"/>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b="1" lang="en-US">
                <a:solidFill>
                  <a:srgbClr val="1155CC"/>
                </a:solidFill>
              </a:rPr>
              <a:t>School Response to HWC Notification: </a:t>
            </a:r>
            <a:r>
              <a:rPr b="1" lang="en-US">
                <a:solidFill>
                  <a:srgbClr val="1155CC"/>
                </a:solidFill>
              </a:rPr>
              <a:t>What is a Trauma Sensitive School?</a:t>
            </a:r>
            <a:endParaRPr>
              <a:solidFill>
                <a:srgbClr val="1155CC"/>
              </a:solidFill>
            </a:endParaRPr>
          </a:p>
        </p:txBody>
      </p:sp>
      <p:sp>
        <p:nvSpPr>
          <p:cNvPr id="1554" name="Google Shape;1554;p31"/>
          <p:cNvSpPr txBox="1"/>
          <p:nvPr>
            <p:ph idx="1" type="body"/>
          </p:nvPr>
        </p:nvSpPr>
        <p:spPr>
          <a:xfrm>
            <a:off x="690350" y="2063250"/>
            <a:ext cx="5744400" cy="3892800"/>
          </a:xfrm>
          <a:prstGeom prst="rect">
            <a:avLst/>
          </a:prstGeom>
          <a:noFill/>
          <a:ln>
            <a:noFill/>
          </a:ln>
        </p:spPr>
        <p:txBody>
          <a:bodyPr anchorCtr="0" anchor="t" bIns="45700" lIns="91425" spcFirstLastPara="1" rIns="91425" wrap="square" tIns="45700">
            <a:normAutofit fontScale="62500" lnSpcReduction="20000"/>
          </a:bodyPr>
          <a:lstStyle/>
          <a:p>
            <a:pPr indent="0" lvl="0" marL="114297" rtl="0" algn="l">
              <a:spcBef>
                <a:spcPts val="0"/>
              </a:spcBef>
              <a:spcAft>
                <a:spcPts val="0"/>
              </a:spcAft>
              <a:buClr>
                <a:schemeClr val="dk1"/>
              </a:buClr>
              <a:buSzPct val="100000"/>
              <a:buNone/>
            </a:pPr>
            <a:r>
              <a:rPr lang="en-US">
                <a:solidFill>
                  <a:srgbClr val="1155CC"/>
                </a:solidFill>
              </a:rPr>
              <a:t>A trauma-sensitive school is one in which:</a:t>
            </a:r>
            <a:endParaRPr>
              <a:solidFill>
                <a:srgbClr val="1155CC"/>
              </a:solidFill>
            </a:endParaRPr>
          </a:p>
          <a:p>
            <a:pPr indent="0" lvl="0" marL="114297" rtl="0" algn="l">
              <a:spcBef>
                <a:spcPts val="544"/>
              </a:spcBef>
              <a:spcAft>
                <a:spcPts val="0"/>
              </a:spcAft>
              <a:buClr>
                <a:schemeClr val="dk1"/>
              </a:buClr>
              <a:buSzPct val="100000"/>
              <a:buNone/>
            </a:pPr>
            <a:r>
              <a:t/>
            </a:r>
            <a:endParaRPr>
              <a:solidFill>
                <a:srgbClr val="1155CC"/>
              </a:solidFill>
            </a:endParaRPr>
          </a:p>
          <a:p>
            <a:pPr indent="-411480" lvl="0" marL="571497" rtl="0" algn="l">
              <a:spcBef>
                <a:spcPts val="544"/>
              </a:spcBef>
              <a:spcAft>
                <a:spcPts val="0"/>
              </a:spcAft>
              <a:buClr>
                <a:srgbClr val="1155CC"/>
              </a:buClr>
              <a:buSzPct val="100000"/>
              <a:buFont typeface="Noto Sans Symbols"/>
              <a:buChar char="⮚"/>
            </a:pPr>
            <a:r>
              <a:rPr lang="en-US">
                <a:solidFill>
                  <a:srgbClr val="1155CC"/>
                </a:solidFill>
              </a:rPr>
              <a:t>All students feel safe, welcomed, and supported;</a:t>
            </a:r>
            <a:endParaRPr>
              <a:solidFill>
                <a:srgbClr val="1155CC"/>
              </a:solidFill>
            </a:endParaRPr>
          </a:p>
          <a:p>
            <a:pPr indent="-411480" lvl="0" marL="571497" rtl="0" algn="l">
              <a:spcBef>
                <a:spcPts val="544"/>
              </a:spcBef>
              <a:spcAft>
                <a:spcPts val="0"/>
              </a:spcAft>
              <a:buClr>
                <a:srgbClr val="1155CC"/>
              </a:buClr>
              <a:buSzPct val="100000"/>
              <a:buFont typeface="Noto Sans Symbols"/>
              <a:buChar char="⮚"/>
            </a:pPr>
            <a:r>
              <a:rPr lang="en-US">
                <a:solidFill>
                  <a:srgbClr val="1155CC"/>
                </a:solidFill>
              </a:rPr>
              <a:t>Addressing trauma’s impact on learning on a school-wide basis is at the center of its educational mission; </a:t>
            </a:r>
            <a:endParaRPr>
              <a:solidFill>
                <a:srgbClr val="1155CC"/>
              </a:solidFill>
            </a:endParaRPr>
          </a:p>
          <a:p>
            <a:pPr indent="-411480" lvl="0" marL="571497" rtl="0" algn="l">
              <a:spcBef>
                <a:spcPts val="544"/>
              </a:spcBef>
              <a:spcAft>
                <a:spcPts val="0"/>
              </a:spcAft>
              <a:buClr>
                <a:srgbClr val="1155CC"/>
              </a:buClr>
              <a:buSzPct val="100000"/>
              <a:buFont typeface="Noto Sans Symbols"/>
              <a:buChar char="⮚"/>
            </a:pPr>
            <a:r>
              <a:rPr lang="en-US">
                <a:solidFill>
                  <a:srgbClr val="1155CC"/>
                </a:solidFill>
              </a:rPr>
              <a:t>A place where an on-going, inquiry-based process allows for the necessary teamwork, coordination, creativity and sharing of responsibility for all students; and</a:t>
            </a:r>
            <a:endParaRPr>
              <a:solidFill>
                <a:srgbClr val="1155CC"/>
              </a:solidFill>
            </a:endParaRPr>
          </a:p>
          <a:p>
            <a:pPr indent="-411480" lvl="0" marL="571497" rtl="0" algn="l">
              <a:spcBef>
                <a:spcPts val="544"/>
              </a:spcBef>
              <a:spcAft>
                <a:spcPts val="0"/>
              </a:spcAft>
              <a:buClr>
                <a:srgbClr val="1155CC"/>
              </a:buClr>
              <a:buSzPct val="100000"/>
              <a:buFont typeface="Noto Sans Symbols"/>
              <a:buChar char="⮚"/>
            </a:pPr>
            <a:r>
              <a:rPr lang="en-US">
                <a:solidFill>
                  <a:srgbClr val="1155CC"/>
                </a:solidFill>
              </a:rPr>
              <a:t>Where continuous learning is for educators as well as students.</a:t>
            </a:r>
            <a:endParaRPr>
              <a:solidFill>
                <a:srgbClr val="1155CC"/>
              </a:solidFill>
            </a:endParaRPr>
          </a:p>
        </p:txBody>
      </p:sp>
      <p:sp>
        <p:nvSpPr>
          <p:cNvPr id="1555" name="Google Shape;1555;p3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1556" name="Google Shape;1556;p31"/>
          <p:cNvSpPr txBox="1"/>
          <p:nvPr/>
        </p:nvSpPr>
        <p:spPr>
          <a:xfrm>
            <a:off x="2601725" y="5956150"/>
            <a:ext cx="715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Resource: </a:t>
            </a:r>
            <a:r>
              <a:rPr lang="en-US" u="sng">
                <a:solidFill>
                  <a:schemeClr val="hlink"/>
                </a:solidFill>
                <a:hlinkClick r:id="rId3"/>
              </a:rPr>
              <a:t>https://safesupportivelearning.ed.gov/resources/trauma-informed-classrooms</a:t>
            </a:r>
            <a:r>
              <a:rPr lang="en-US">
                <a:solidFill>
                  <a:schemeClr val="dk1"/>
                </a:solidFill>
              </a:rPr>
              <a:t> </a:t>
            </a:r>
            <a:endParaRPr/>
          </a:p>
        </p:txBody>
      </p:sp>
      <p:sp>
        <p:nvSpPr>
          <p:cNvPr id="1557" name="Google Shape;1557;p31"/>
          <p:cNvSpPr txBox="1"/>
          <p:nvPr/>
        </p:nvSpPr>
        <p:spPr>
          <a:xfrm>
            <a:off x="6270600" y="1969475"/>
            <a:ext cx="5311800" cy="38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en-US" sz="1900">
                <a:solidFill>
                  <a:srgbClr val="1155CC"/>
                </a:solidFill>
                <a:latin typeface="Calibri"/>
                <a:ea typeface="Calibri"/>
                <a:cs typeface="Calibri"/>
                <a:sym typeface="Calibri"/>
              </a:rPr>
              <a:t>Benefits to Trauma Sensitive School </a:t>
            </a:r>
            <a:br>
              <a:rPr b="1" lang="en-US" sz="1900">
                <a:solidFill>
                  <a:srgbClr val="1155CC"/>
                </a:solidFill>
                <a:latin typeface="Calibri"/>
                <a:ea typeface="Calibri"/>
                <a:cs typeface="Calibri"/>
                <a:sym typeface="Calibri"/>
              </a:rPr>
            </a:br>
            <a:r>
              <a:rPr lang="en-US" sz="1900">
                <a:solidFill>
                  <a:srgbClr val="1155CC"/>
                </a:solidFill>
                <a:latin typeface="Calibri"/>
                <a:ea typeface="Calibri"/>
                <a:cs typeface="Calibri"/>
                <a:sym typeface="Calibri"/>
              </a:rPr>
              <a:t>(Oehlberg, 2008) </a:t>
            </a:r>
            <a:endParaRPr b="1" sz="1900">
              <a:solidFill>
                <a:srgbClr val="1155CC"/>
              </a:solidFill>
              <a:latin typeface="Calibri"/>
              <a:ea typeface="Calibri"/>
              <a:cs typeface="Calibri"/>
              <a:sym typeface="Calibri"/>
            </a:endParaRPr>
          </a:p>
          <a:p>
            <a:pPr indent="-349250" lvl="0" marL="457200" rtl="0" algn="l">
              <a:spcBef>
                <a:spcPts val="0"/>
              </a:spcBef>
              <a:spcAft>
                <a:spcPts val="0"/>
              </a:spcAft>
              <a:buClr>
                <a:srgbClr val="1155CC"/>
              </a:buClr>
              <a:buSzPts val="1900"/>
              <a:buFont typeface="Calibri"/>
              <a:buChar char="➢"/>
            </a:pPr>
            <a:r>
              <a:rPr lang="en-US" sz="1900">
                <a:solidFill>
                  <a:srgbClr val="1155CC"/>
                </a:solidFill>
                <a:latin typeface="Calibri"/>
                <a:ea typeface="Calibri"/>
                <a:cs typeface="Calibri"/>
                <a:sym typeface="Calibri"/>
              </a:rPr>
              <a:t>Improved academic achievement and test scores.</a:t>
            </a:r>
            <a:endParaRPr sz="1900">
              <a:solidFill>
                <a:srgbClr val="1155CC"/>
              </a:solidFill>
              <a:latin typeface="Calibri"/>
              <a:ea typeface="Calibri"/>
              <a:cs typeface="Calibri"/>
              <a:sym typeface="Calibri"/>
            </a:endParaRPr>
          </a:p>
          <a:p>
            <a:pPr indent="-349250" lvl="0" marL="457200" rtl="0" algn="l">
              <a:spcBef>
                <a:spcPts val="0"/>
              </a:spcBef>
              <a:spcAft>
                <a:spcPts val="0"/>
              </a:spcAft>
              <a:buClr>
                <a:srgbClr val="1155CC"/>
              </a:buClr>
              <a:buSzPts val="1900"/>
              <a:buFont typeface="Calibri"/>
              <a:buChar char="➢"/>
            </a:pPr>
            <a:r>
              <a:rPr lang="en-US" sz="1900">
                <a:solidFill>
                  <a:srgbClr val="1155CC"/>
                </a:solidFill>
                <a:latin typeface="Calibri"/>
                <a:ea typeface="Calibri"/>
                <a:cs typeface="Calibri"/>
                <a:sym typeface="Calibri"/>
              </a:rPr>
              <a:t>Improved teacher sense of satisfaction and safety in being a teacher. </a:t>
            </a:r>
            <a:endParaRPr sz="1900">
              <a:solidFill>
                <a:srgbClr val="1155CC"/>
              </a:solidFill>
              <a:latin typeface="Calibri"/>
              <a:ea typeface="Calibri"/>
              <a:cs typeface="Calibri"/>
              <a:sym typeface="Calibri"/>
            </a:endParaRPr>
          </a:p>
          <a:p>
            <a:pPr indent="-349250" lvl="0" marL="457200" rtl="0" algn="l">
              <a:spcBef>
                <a:spcPts val="0"/>
              </a:spcBef>
              <a:spcAft>
                <a:spcPts val="0"/>
              </a:spcAft>
              <a:buClr>
                <a:srgbClr val="1155CC"/>
              </a:buClr>
              <a:buSzPts val="1900"/>
              <a:buFont typeface="Calibri"/>
              <a:buChar char="➢"/>
            </a:pPr>
            <a:r>
              <a:rPr lang="en-US" sz="1900">
                <a:solidFill>
                  <a:srgbClr val="1155CC"/>
                </a:solidFill>
                <a:latin typeface="Calibri"/>
                <a:ea typeface="Calibri"/>
                <a:cs typeface="Calibri"/>
                <a:sym typeface="Calibri"/>
              </a:rPr>
              <a:t>Improved retention of new teachers.</a:t>
            </a:r>
            <a:endParaRPr sz="1900">
              <a:solidFill>
                <a:srgbClr val="1155CC"/>
              </a:solidFill>
              <a:latin typeface="Calibri"/>
              <a:ea typeface="Calibri"/>
              <a:cs typeface="Calibri"/>
              <a:sym typeface="Calibri"/>
            </a:endParaRPr>
          </a:p>
          <a:p>
            <a:pPr indent="-349250" lvl="0" marL="457200" rtl="0" algn="l">
              <a:spcBef>
                <a:spcPts val="0"/>
              </a:spcBef>
              <a:spcAft>
                <a:spcPts val="0"/>
              </a:spcAft>
              <a:buClr>
                <a:srgbClr val="1155CC"/>
              </a:buClr>
              <a:buSzPts val="1900"/>
              <a:buFont typeface="Calibri"/>
              <a:buChar char="➢"/>
            </a:pPr>
            <a:r>
              <a:rPr lang="en-US" sz="1900">
                <a:solidFill>
                  <a:srgbClr val="1155CC"/>
                </a:solidFill>
                <a:latin typeface="Calibri"/>
                <a:ea typeface="Calibri"/>
                <a:cs typeface="Calibri"/>
                <a:sym typeface="Calibri"/>
              </a:rPr>
              <a:t>Reduction of student behavioral out-burst and referrals to the office. </a:t>
            </a:r>
            <a:endParaRPr sz="1900">
              <a:solidFill>
                <a:srgbClr val="1155CC"/>
              </a:solidFill>
              <a:latin typeface="Calibri"/>
              <a:ea typeface="Calibri"/>
              <a:cs typeface="Calibri"/>
              <a:sym typeface="Calibri"/>
            </a:endParaRPr>
          </a:p>
          <a:p>
            <a:pPr indent="-349250" lvl="0" marL="457200" rtl="0" algn="l">
              <a:spcBef>
                <a:spcPts val="0"/>
              </a:spcBef>
              <a:spcAft>
                <a:spcPts val="0"/>
              </a:spcAft>
              <a:buClr>
                <a:srgbClr val="1155CC"/>
              </a:buClr>
              <a:buSzPts val="1900"/>
              <a:buFont typeface="Calibri"/>
              <a:buChar char="➢"/>
            </a:pPr>
            <a:r>
              <a:rPr lang="en-US" sz="1900">
                <a:solidFill>
                  <a:srgbClr val="1155CC"/>
                </a:solidFill>
                <a:latin typeface="Calibri"/>
                <a:ea typeface="Calibri"/>
                <a:cs typeface="Calibri"/>
                <a:sym typeface="Calibri"/>
              </a:rPr>
              <a:t>Reduction of stress for staff and students.</a:t>
            </a:r>
            <a:endParaRPr sz="1900">
              <a:solidFill>
                <a:srgbClr val="1155CC"/>
              </a:solidFill>
              <a:latin typeface="Calibri"/>
              <a:ea typeface="Calibri"/>
              <a:cs typeface="Calibri"/>
              <a:sym typeface="Calibri"/>
            </a:endParaRPr>
          </a:p>
          <a:p>
            <a:pPr indent="-349250" lvl="0" marL="457200" rtl="0" algn="l">
              <a:spcBef>
                <a:spcPts val="0"/>
              </a:spcBef>
              <a:spcAft>
                <a:spcPts val="0"/>
              </a:spcAft>
              <a:buClr>
                <a:srgbClr val="1155CC"/>
              </a:buClr>
              <a:buSzPts val="1900"/>
              <a:buFont typeface="Calibri"/>
              <a:buChar char="➢"/>
            </a:pPr>
            <a:r>
              <a:rPr lang="en-US" sz="1900">
                <a:solidFill>
                  <a:srgbClr val="1155CC"/>
                </a:solidFill>
                <a:latin typeface="Calibri"/>
                <a:ea typeface="Calibri"/>
                <a:cs typeface="Calibri"/>
                <a:sym typeface="Calibri"/>
              </a:rPr>
              <a:t>Reduction in absences, detentions, and suspensions.</a:t>
            </a:r>
            <a:endParaRPr sz="1900">
              <a:solidFill>
                <a:srgbClr val="1155CC"/>
              </a:solidFill>
              <a:latin typeface="Calibri"/>
              <a:ea typeface="Calibri"/>
              <a:cs typeface="Calibri"/>
              <a:sym typeface="Calibri"/>
            </a:endParaRPr>
          </a:p>
          <a:p>
            <a:pPr indent="-349250" lvl="0" marL="457200" rtl="0" algn="l">
              <a:spcBef>
                <a:spcPts val="0"/>
              </a:spcBef>
              <a:spcAft>
                <a:spcPts val="0"/>
              </a:spcAft>
              <a:buClr>
                <a:srgbClr val="1155CC"/>
              </a:buClr>
              <a:buSzPts val="1900"/>
              <a:buFont typeface="Calibri"/>
              <a:buChar char="➢"/>
            </a:pPr>
            <a:r>
              <a:rPr lang="en-US" sz="1900">
                <a:solidFill>
                  <a:srgbClr val="1155CC"/>
                </a:solidFill>
                <a:latin typeface="Calibri"/>
                <a:ea typeface="Calibri"/>
                <a:cs typeface="Calibri"/>
                <a:sym typeface="Calibri"/>
              </a:rPr>
              <a:t>Reduction in student bullying and harassment.</a:t>
            </a:r>
            <a:endParaRPr sz="2100">
              <a:solidFill>
                <a:srgbClr val="1155CC"/>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32"/>
          <p:cNvSpPr txBox="1"/>
          <p:nvPr>
            <p:ph idx="1" type="body"/>
          </p:nvPr>
        </p:nvSpPr>
        <p:spPr>
          <a:xfrm>
            <a:off x="1287262" y="4042589"/>
            <a:ext cx="9907479" cy="235258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800"/>
              <a:buFont typeface="Arial"/>
              <a:buChar char="•"/>
            </a:pPr>
            <a:r>
              <a:rPr lang="en-US" sz="2800">
                <a:solidFill>
                  <a:srgbClr val="1155CC"/>
                </a:solidFill>
                <a:latin typeface="Calibri"/>
                <a:ea typeface="Calibri"/>
                <a:cs typeface="Calibri"/>
                <a:sym typeface="Calibri"/>
              </a:rPr>
              <a:t>A program aimed at ensuring that children (birth to 18 years) who are exposed to violence receive appropriate interventions so they can </a:t>
            </a:r>
            <a:r>
              <a:rPr b="1" lang="en-US" sz="2800">
                <a:solidFill>
                  <a:srgbClr val="1155CC"/>
                </a:solidFill>
              </a:rPr>
              <a:t>succeed in school to the best of their ability</a:t>
            </a:r>
            <a:r>
              <a:rPr lang="en-US" sz="2800">
                <a:solidFill>
                  <a:srgbClr val="1155CC"/>
                </a:solidFill>
                <a:latin typeface="Calibri"/>
                <a:ea typeface="Calibri"/>
                <a:cs typeface="Calibri"/>
                <a:sym typeface="Calibri"/>
              </a:rPr>
              <a:t>.</a:t>
            </a:r>
            <a:br>
              <a:rPr lang="en-US" sz="2800">
                <a:latin typeface="Calibri"/>
                <a:ea typeface="Calibri"/>
                <a:cs typeface="Calibri"/>
                <a:sym typeface="Calibri"/>
              </a:rPr>
            </a:br>
            <a:endParaRPr b="1" sz="2800">
              <a:latin typeface="Calibri"/>
              <a:ea typeface="Calibri"/>
              <a:cs typeface="Calibri"/>
              <a:sym typeface="Calibri"/>
            </a:endParaRPr>
          </a:p>
          <a:p>
            <a:pPr indent="0" lvl="0" marL="0" rtl="0" algn="ctr">
              <a:spcBef>
                <a:spcPts val="560"/>
              </a:spcBef>
              <a:spcAft>
                <a:spcPts val="0"/>
              </a:spcAft>
              <a:buClr>
                <a:srgbClr val="00B050"/>
              </a:buClr>
              <a:buSzPts val="2800"/>
              <a:buNone/>
            </a:pPr>
            <a:r>
              <a:rPr b="1" lang="en-US" sz="2800">
                <a:solidFill>
                  <a:srgbClr val="00B050"/>
                </a:solidFill>
                <a:latin typeface="Calibri"/>
                <a:ea typeface="Calibri"/>
                <a:cs typeface="Calibri"/>
                <a:sym typeface="Calibri"/>
              </a:rPr>
              <a:t>FOCUS </a:t>
            </a:r>
            <a:r>
              <a:rPr b="1" lang="en-US" sz="2800">
                <a:latin typeface="Calibri"/>
                <a:ea typeface="Calibri"/>
                <a:cs typeface="Calibri"/>
                <a:sym typeface="Calibri"/>
              </a:rPr>
              <a:t> </a:t>
            </a:r>
            <a:r>
              <a:rPr b="1" lang="en-US" sz="2800">
                <a:solidFill>
                  <a:srgbClr val="FF0000"/>
                </a:solidFill>
                <a:latin typeface="Calibri"/>
                <a:ea typeface="Calibri"/>
                <a:cs typeface="Calibri"/>
                <a:sym typeface="Calibri"/>
              </a:rPr>
              <a:t>BEHAVE APPROPRIATELY  </a:t>
            </a:r>
            <a:r>
              <a:rPr b="1" lang="en-US" sz="2800">
                <a:solidFill>
                  <a:srgbClr val="7030A0"/>
                </a:solidFill>
                <a:latin typeface="Calibri"/>
                <a:ea typeface="Calibri"/>
                <a:cs typeface="Calibri"/>
                <a:sym typeface="Calibri"/>
              </a:rPr>
              <a:t>LEARN</a:t>
            </a:r>
            <a:endParaRPr b="1">
              <a:latin typeface="Calibri"/>
              <a:ea typeface="Calibri"/>
              <a:cs typeface="Calibri"/>
              <a:sym typeface="Calibri"/>
            </a:endParaRPr>
          </a:p>
        </p:txBody>
      </p:sp>
      <p:pic>
        <p:nvPicPr>
          <p:cNvPr id="1564" name="Google Shape;1564;p32"/>
          <p:cNvPicPr preferRelativeResize="0"/>
          <p:nvPr/>
        </p:nvPicPr>
        <p:blipFill rotWithShape="1">
          <a:blip r:embed="rId3">
            <a:alphaModFix/>
          </a:blip>
          <a:srcRect b="0" l="0" r="0" t="0"/>
          <a:stretch/>
        </p:blipFill>
        <p:spPr>
          <a:xfrm>
            <a:off x="2514600" y="762000"/>
            <a:ext cx="1143000" cy="1211580"/>
          </a:xfrm>
          <a:prstGeom prst="rect">
            <a:avLst/>
          </a:prstGeom>
          <a:noFill/>
          <a:ln>
            <a:noFill/>
          </a:ln>
        </p:spPr>
      </p:pic>
      <p:pic>
        <p:nvPicPr>
          <p:cNvPr descr="Image result for elementary children" id="1565" name="Google Shape;1565;p32"/>
          <p:cNvPicPr preferRelativeResize="0"/>
          <p:nvPr/>
        </p:nvPicPr>
        <p:blipFill rotWithShape="1">
          <a:blip r:embed="rId4">
            <a:alphaModFix/>
          </a:blip>
          <a:srcRect b="0" l="0" r="0" t="0"/>
          <a:stretch/>
        </p:blipFill>
        <p:spPr>
          <a:xfrm>
            <a:off x="4724402" y="2057401"/>
            <a:ext cx="2484266" cy="1647897"/>
          </a:xfrm>
          <a:prstGeom prst="rect">
            <a:avLst/>
          </a:prstGeom>
          <a:noFill/>
          <a:ln>
            <a:noFill/>
          </a:ln>
        </p:spPr>
      </p:pic>
      <p:pic>
        <p:nvPicPr>
          <p:cNvPr descr="Image result for middle school children" id="1566" name="Google Shape;1566;p32"/>
          <p:cNvPicPr preferRelativeResize="0"/>
          <p:nvPr/>
        </p:nvPicPr>
        <p:blipFill rotWithShape="1">
          <a:blip r:embed="rId5">
            <a:alphaModFix/>
          </a:blip>
          <a:srcRect b="0" l="0" r="0" t="0"/>
          <a:stretch/>
        </p:blipFill>
        <p:spPr>
          <a:xfrm>
            <a:off x="4038601" y="760207"/>
            <a:ext cx="3076575" cy="1158798"/>
          </a:xfrm>
          <a:prstGeom prst="rect">
            <a:avLst/>
          </a:prstGeom>
          <a:noFill/>
          <a:ln>
            <a:noFill/>
          </a:ln>
        </p:spPr>
      </p:pic>
      <p:pic>
        <p:nvPicPr>
          <p:cNvPr descr="Image result for high school children" id="1567" name="Google Shape;1567;p32"/>
          <p:cNvPicPr preferRelativeResize="0"/>
          <p:nvPr/>
        </p:nvPicPr>
        <p:blipFill rotWithShape="1">
          <a:blip r:embed="rId6">
            <a:alphaModFix/>
          </a:blip>
          <a:srcRect b="0" l="0" r="0" t="0"/>
          <a:stretch/>
        </p:blipFill>
        <p:spPr>
          <a:xfrm>
            <a:off x="7440146" y="1721159"/>
            <a:ext cx="2581922" cy="1936442"/>
          </a:xfrm>
          <a:prstGeom prst="rect">
            <a:avLst/>
          </a:prstGeom>
          <a:noFill/>
          <a:ln>
            <a:noFill/>
          </a:ln>
        </p:spPr>
      </p:pic>
      <p:pic>
        <p:nvPicPr>
          <p:cNvPr descr="Image result for toddlers" id="1568" name="Google Shape;1568;p32"/>
          <p:cNvPicPr preferRelativeResize="0"/>
          <p:nvPr/>
        </p:nvPicPr>
        <p:blipFill rotWithShape="1">
          <a:blip r:embed="rId7">
            <a:alphaModFix/>
          </a:blip>
          <a:srcRect b="0" l="0" r="0" t="0"/>
          <a:stretch/>
        </p:blipFill>
        <p:spPr>
          <a:xfrm>
            <a:off x="2237072" y="2130762"/>
            <a:ext cx="2162360" cy="1443017"/>
          </a:xfrm>
          <a:prstGeom prst="rect">
            <a:avLst/>
          </a:prstGeom>
          <a:noFill/>
          <a:ln>
            <a:noFill/>
          </a:ln>
        </p:spPr>
      </p:pic>
      <p:sp>
        <p:nvSpPr>
          <p:cNvPr id="1569" name="Google Shape;1569;p3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74" name="Shape 1574"/>
        <p:cNvGrpSpPr/>
        <p:nvPr/>
      </p:nvGrpSpPr>
      <p:grpSpPr>
        <a:xfrm>
          <a:off x="0" y="0"/>
          <a:ext cx="0" cy="0"/>
          <a:chOff x="0" y="0"/>
          <a:chExt cx="0" cy="0"/>
        </a:xfrm>
      </p:grpSpPr>
      <p:sp>
        <p:nvSpPr>
          <p:cNvPr id="1575" name="Google Shape;1575;g2198bcfb963_0_104"/>
          <p:cNvSpPr/>
          <p:nvPr/>
        </p:nvSpPr>
        <p:spPr>
          <a:xfrm>
            <a:off x="618575" y="439275"/>
            <a:ext cx="11073900" cy="5979600"/>
          </a:xfrm>
          <a:prstGeom prst="rect">
            <a:avLst/>
          </a:prstGeom>
          <a:solidFill>
            <a:schemeClr val="lt1"/>
          </a:solidFill>
          <a:ln cap="flat" cmpd="sng" w="12700">
            <a:solidFill>
              <a:srgbClr val="256C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6" name="Google Shape;1576;g2198bcfb963_0_104"/>
          <p:cNvSpPr txBox="1"/>
          <p:nvPr>
            <p:ph type="title"/>
          </p:nvPr>
        </p:nvSpPr>
        <p:spPr>
          <a:xfrm>
            <a:off x="3048001" y="609600"/>
            <a:ext cx="6241500" cy="838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398F98"/>
              </a:buClr>
              <a:buSzPct val="100000"/>
              <a:buFont typeface="Calibri"/>
              <a:buNone/>
            </a:pPr>
            <a:r>
              <a:rPr lang="en-US" sz="4400">
                <a:solidFill>
                  <a:srgbClr val="1155CC"/>
                </a:solidFill>
              </a:rPr>
              <a:t>Interagency Roadmap: Handle With Care</a:t>
            </a:r>
            <a:endParaRPr>
              <a:solidFill>
                <a:srgbClr val="1155CC"/>
              </a:solidFill>
            </a:endParaRPr>
          </a:p>
        </p:txBody>
      </p:sp>
      <p:sp>
        <p:nvSpPr>
          <p:cNvPr id="1577" name="Google Shape;1577;g2198bcfb963_0_10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000000"/>
                </a:solidFill>
              </a:rPr>
              <a:t> </a:t>
            </a:r>
            <a:endParaRPr>
              <a:solidFill>
                <a:srgbClr val="000000"/>
              </a:solidFill>
            </a:endParaRPr>
          </a:p>
        </p:txBody>
      </p:sp>
      <p:pic>
        <p:nvPicPr>
          <p:cNvPr id="1578" name="Google Shape;1578;g2198bcfb963_0_104"/>
          <p:cNvPicPr preferRelativeResize="0"/>
          <p:nvPr/>
        </p:nvPicPr>
        <p:blipFill>
          <a:blip r:embed="rId3">
            <a:alphaModFix/>
          </a:blip>
          <a:stretch>
            <a:fillRect/>
          </a:stretch>
        </p:blipFill>
        <p:spPr>
          <a:xfrm>
            <a:off x="9601400" y="439275"/>
            <a:ext cx="1989975" cy="1353375"/>
          </a:xfrm>
          <a:prstGeom prst="rect">
            <a:avLst/>
          </a:prstGeom>
          <a:noFill/>
          <a:ln>
            <a:noFill/>
          </a:ln>
        </p:spPr>
      </p:pic>
      <p:grpSp>
        <p:nvGrpSpPr>
          <p:cNvPr id="1579" name="Google Shape;1579;g2198bcfb963_0_104"/>
          <p:cNvGrpSpPr/>
          <p:nvPr/>
        </p:nvGrpSpPr>
        <p:grpSpPr>
          <a:xfrm>
            <a:off x="-2791414" y="545601"/>
            <a:ext cx="12785689" cy="6544200"/>
            <a:chOff x="-5496343" y="-841537"/>
            <a:chExt cx="12785689" cy="6544200"/>
          </a:xfrm>
        </p:grpSpPr>
        <p:sp>
          <p:nvSpPr>
            <p:cNvPr id="1580" name="Google Shape;1580;g2198bcfb963_0_104"/>
            <p:cNvSpPr/>
            <p:nvPr/>
          </p:nvSpPr>
          <p:spPr>
            <a:xfrm>
              <a:off x="-5496343" y="-841537"/>
              <a:ext cx="6544200" cy="6544200"/>
            </a:xfrm>
            <a:prstGeom prst="blockArc">
              <a:avLst>
                <a:gd fmla="val 18900000" name="adj1"/>
                <a:gd fmla="val 2700000" name="adj2"/>
                <a:gd fmla="val 330" name="adj3"/>
              </a:avLst>
            </a:prstGeom>
            <a:noFill/>
            <a:ln cap="flat" cmpd="sng" w="9525">
              <a:solidFill>
                <a:srgbClr val="26749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g2198bcfb963_0_104"/>
            <p:cNvSpPr/>
            <p:nvPr/>
          </p:nvSpPr>
          <p:spPr>
            <a:xfrm>
              <a:off x="403446" y="255994"/>
              <a:ext cx="6885900" cy="511800"/>
            </a:xfrm>
            <a:prstGeom prst="rect">
              <a:avLst/>
            </a:prstGeom>
            <a:solidFill>
              <a:srgbClr val="007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g2198bcfb963_0_104"/>
            <p:cNvSpPr txBox="1"/>
            <p:nvPr/>
          </p:nvSpPr>
          <p:spPr>
            <a:xfrm>
              <a:off x="403446" y="255994"/>
              <a:ext cx="6885900" cy="511800"/>
            </a:xfrm>
            <a:prstGeom prst="rect">
              <a:avLst/>
            </a:prstGeom>
            <a:solidFill>
              <a:srgbClr val="7F7F7F"/>
            </a:solid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Family Story, HWC </a:t>
              </a:r>
              <a:r>
                <a:rPr b="0" lang="en-US" sz="2300">
                  <a:solidFill>
                    <a:schemeClr val="lt1"/>
                  </a:solidFill>
                  <a:latin typeface="Calibri"/>
                  <a:ea typeface="Calibri"/>
                  <a:cs typeface="Calibri"/>
                  <a:sym typeface="Calibri"/>
                </a:rPr>
                <a:t>Overview, &amp; Community Need</a:t>
              </a:r>
              <a:endParaRPr b="0" sz="2300">
                <a:solidFill>
                  <a:schemeClr val="lt1"/>
                </a:solidFill>
                <a:latin typeface="Calibri"/>
                <a:ea typeface="Calibri"/>
                <a:cs typeface="Calibri"/>
                <a:sym typeface="Calibri"/>
              </a:endParaRPr>
            </a:p>
          </p:txBody>
        </p:sp>
        <p:sp>
          <p:nvSpPr>
            <p:cNvPr id="1583" name="Google Shape;1583;g2198bcfb963_0_104"/>
            <p:cNvSpPr/>
            <p:nvPr/>
          </p:nvSpPr>
          <p:spPr>
            <a:xfrm>
              <a:off x="70767" y="192019"/>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g2198bcfb963_0_104"/>
            <p:cNvSpPr/>
            <p:nvPr/>
          </p:nvSpPr>
          <p:spPr>
            <a:xfrm>
              <a:off x="811623" y="1023587"/>
              <a:ext cx="64650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g2198bcfb963_0_104"/>
            <p:cNvSpPr txBox="1"/>
            <p:nvPr/>
          </p:nvSpPr>
          <p:spPr>
            <a:xfrm>
              <a:off x="811623" y="1023587"/>
              <a:ext cx="64650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Law Enforcement (criteria &amp; procedure)</a:t>
              </a:r>
              <a:endParaRPr b="0" sz="2300">
                <a:solidFill>
                  <a:schemeClr val="lt1"/>
                </a:solidFill>
                <a:latin typeface="Calibri"/>
                <a:ea typeface="Calibri"/>
                <a:cs typeface="Calibri"/>
                <a:sym typeface="Calibri"/>
              </a:endParaRPr>
            </a:p>
          </p:txBody>
        </p:sp>
        <p:sp>
          <p:nvSpPr>
            <p:cNvPr id="1586" name="Google Shape;1586;g2198bcfb963_0_104"/>
            <p:cNvSpPr/>
            <p:nvPr/>
          </p:nvSpPr>
          <p:spPr>
            <a:xfrm>
              <a:off x="491752" y="959613"/>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g2198bcfb963_0_104"/>
            <p:cNvSpPr/>
            <p:nvPr/>
          </p:nvSpPr>
          <p:spPr>
            <a:xfrm>
              <a:off x="1004129" y="1791180"/>
              <a:ext cx="62724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g2198bcfb963_0_104"/>
            <p:cNvSpPr txBox="1"/>
            <p:nvPr/>
          </p:nvSpPr>
          <p:spPr>
            <a:xfrm>
              <a:off x="1004129" y="1791180"/>
              <a:ext cx="62724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Schools: </a:t>
              </a:r>
              <a:r>
                <a:rPr lang="en-US" sz="2000">
                  <a:solidFill>
                    <a:schemeClr val="lt1"/>
                  </a:solidFill>
                  <a:latin typeface="Calibri"/>
                  <a:ea typeface="Calibri"/>
                  <a:cs typeface="Calibri"/>
                  <a:sym typeface="Calibri"/>
                </a:rPr>
                <a:t>Urban &amp; Rural (response to notification)</a:t>
              </a:r>
              <a:endParaRPr b="0" sz="2300">
                <a:solidFill>
                  <a:schemeClr val="lt1"/>
                </a:solidFill>
                <a:latin typeface="Calibri"/>
                <a:ea typeface="Calibri"/>
                <a:cs typeface="Calibri"/>
                <a:sym typeface="Calibri"/>
              </a:endParaRPr>
            </a:p>
          </p:txBody>
        </p:sp>
        <p:sp>
          <p:nvSpPr>
            <p:cNvPr id="1589" name="Google Shape;1589;g2198bcfb963_0_104"/>
            <p:cNvSpPr/>
            <p:nvPr/>
          </p:nvSpPr>
          <p:spPr>
            <a:xfrm>
              <a:off x="684258" y="1727206"/>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g2198bcfb963_0_104"/>
            <p:cNvSpPr/>
            <p:nvPr/>
          </p:nvSpPr>
          <p:spPr>
            <a:xfrm>
              <a:off x="1004129" y="2558287"/>
              <a:ext cx="62724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g2198bcfb963_0_104"/>
            <p:cNvSpPr txBox="1"/>
            <p:nvPr/>
          </p:nvSpPr>
          <p:spPr>
            <a:xfrm>
              <a:off x="1004129" y="2558287"/>
              <a:ext cx="6272400" cy="511800"/>
            </a:xfrm>
            <a:prstGeom prst="rect">
              <a:avLst/>
            </a:prstGeom>
            <a:gradFill>
              <a:gsLst>
                <a:gs pos="0">
                  <a:srgbClr val="3177EE"/>
                </a:gs>
                <a:gs pos="100000">
                  <a:srgbClr val="113D8A"/>
                </a:gs>
              </a:gsLst>
              <a:lin ang="5400012" scaled="0"/>
            </a:grad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19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Behavioral </a:t>
              </a:r>
              <a:r>
                <a:rPr b="0" lang="en-US" sz="1900">
                  <a:solidFill>
                    <a:schemeClr val="lt1"/>
                  </a:solidFill>
                  <a:latin typeface="Calibri"/>
                  <a:ea typeface="Calibri"/>
                  <a:cs typeface="Calibri"/>
                  <a:sym typeface="Calibri"/>
                </a:rPr>
                <a:t>Health (supports)</a:t>
              </a:r>
              <a:endParaRPr b="0" sz="1900">
                <a:solidFill>
                  <a:schemeClr val="lt1"/>
                </a:solidFill>
                <a:latin typeface="Calibri"/>
                <a:ea typeface="Calibri"/>
                <a:cs typeface="Calibri"/>
                <a:sym typeface="Calibri"/>
              </a:endParaRPr>
            </a:p>
          </p:txBody>
        </p:sp>
        <p:sp>
          <p:nvSpPr>
            <p:cNvPr id="1592" name="Google Shape;1592;g2198bcfb963_0_104"/>
            <p:cNvSpPr/>
            <p:nvPr/>
          </p:nvSpPr>
          <p:spPr>
            <a:xfrm>
              <a:off x="684258" y="2494313"/>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g2198bcfb963_0_104"/>
            <p:cNvSpPr/>
            <p:nvPr/>
          </p:nvSpPr>
          <p:spPr>
            <a:xfrm>
              <a:off x="811623" y="3325881"/>
              <a:ext cx="64650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g2198bcfb963_0_104"/>
            <p:cNvSpPr txBox="1"/>
            <p:nvPr/>
          </p:nvSpPr>
          <p:spPr>
            <a:xfrm>
              <a:off x="811623" y="3325881"/>
              <a:ext cx="64650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1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Social Services</a:t>
              </a:r>
              <a:r>
                <a:rPr b="0" lang="en-US" sz="2100">
                  <a:solidFill>
                    <a:schemeClr val="lt1"/>
                  </a:solidFill>
                  <a:latin typeface="Calibri"/>
                  <a:ea typeface="Calibri"/>
                  <a:cs typeface="Calibri"/>
                  <a:sym typeface="Calibri"/>
                </a:rPr>
                <a:t> (supports)</a:t>
              </a:r>
              <a:endParaRPr b="0" sz="2100">
                <a:solidFill>
                  <a:schemeClr val="lt1"/>
                </a:solidFill>
                <a:latin typeface="Calibri"/>
                <a:ea typeface="Calibri"/>
                <a:cs typeface="Calibri"/>
                <a:sym typeface="Calibri"/>
              </a:endParaRPr>
            </a:p>
          </p:txBody>
        </p:sp>
        <p:sp>
          <p:nvSpPr>
            <p:cNvPr id="1595" name="Google Shape;1595;g2198bcfb963_0_104"/>
            <p:cNvSpPr/>
            <p:nvPr/>
          </p:nvSpPr>
          <p:spPr>
            <a:xfrm>
              <a:off x="491752" y="3261906"/>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g2198bcfb963_0_104"/>
            <p:cNvSpPr/>
            <p:nvPr/>
          </p:nvSpPr>
          <p:spPr>
            <a:xfrm>
              <a:off x="390638" y="4093474"/>
              <a:ext cx="68859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g2198bcfb963_0_104"/>
            <p:cNvSpPr txBox="1"/>
            <p:nvPr/>
          </p:nvSpPr>
          <p:spPr>
            <a:xfrm>
              <a:off x="390638" y="4093474"/>
              <a:ext cx="68859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200">
                  <a:solidFill>
                    <a:schemeClr val="lt1"/>
                  </a:solidFill>
                  <a:latin typeface="Calibri"/>
                  <a:ea typeface="Calibri"/>
                  <a:cs typeface="Calibri"/>
                  <a:sym typeface="Calibri"/>
                </a:rPr>
                <a:t>Community &amp; School-Based </a:t>
              </a:r>
              <a:r>
                <a:rPr b="1" lang="en-US" sz="2200">
                  <a:solidFill>
                    <a:schemeClr val="lt1"/>
                  </a:solidFill>
                  <a:latin typeface="Calibri"/>
                  <a:ea typeface="Calibri"/>
                  <a:cs typeface="Calibri"/>
                  <a:sym typeface="Calibri"/>
                </a:rPr>
                <a:t>Health Services</a:t>
              </a:r>
              <a:r>
                <a:rPr lang="en-US" sz="2200">
                  <a:solidFill>
                    <a:schemeClr val="lt1"/>
                  </a:solidFill>
                  <a:latin typeface="Calibri"/>
                  <a:ea typeface="Calibri"/>
                  <a:cs typeface="Calibri"/>
                  <a:sym typeface="Calibri"/>
                </a:rPr>
                <a:t> (supports)</a:t>
              </a:r>
              <a:endParaRPr b="0" sz="2200">
                <a:solidFill>
                  <a:schemeClr val="lt1"/>
                </a:solidFill>
                <a:latin typeface="Calibri"/>
                <a:ea typeface="Calibri"/>
                <a:cs typeface="Calibri"/>
                <a:sym typeface="Calibri"/>
              </a:endParaRPr>
            </a:p>
          </p:txBody>
        </p:sp>
        <p:sp>
          <p:nvSpPr>
            <p:cNvPr id="1598" name="Google Shape;1598;g2198bcfb963_0_104"/>
            <p:cNvSpPr/>
            <p:nvPr/>
          </p:nvSpPr>
          <p:spPr>
            <a:xfrm>
              <a:off x="70767" y="4029500"/>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99" name="Google Shape;1599;g2198bcfb963_0_104"/>
          <p:cNvPicPr preferRelativeResize="0"/>
          <p:nvPr/>
        </p:nvPicPr>
        <p:blipFill rotWithShape="1">
          <a:blip r:embed="rId4">
            <a:alphaModFix/>
          </a:blip>
          <a:srcRect b="0" l="0" r="0" t="0"/>
          <a:stretch/>
        </p:blipFill>
        <p:spPr>
          <a:xfrm>
            <a:off x="1376251" y="2877671"/>
            <a:ext cx="1532965" cy="162494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pic>
        <p:nvPicPr>
          <p:cNvPr id="1604" name="Google Shape;1604;p34"/>
          <p:cNvPicPr preferRelativeResize="0"/>
          <p:nvPr/>
        </p:nvPicPr>
        <p:blipFill rotWithShape="1">
          <a:blip r:embed="rId3">
            <a:alphaModFix/>
          </a:blip>
          <a:srcRect b="3894" l="5816" r="0" t="20609"/>
          <a:stretch/>
        </p:blipFill>
        <p:spPr>
          <a:xfrm>
            <a:off x="666496" y="1778557"/>
            <a:ext cx="5091210" cy="4471517"/>
          </a:xfrm>
          <a:prstGeom prst="rect">
            <a:avLst/>
          </a:prstGeom>
          <a:noFill/>
          <a:ln>
            <a:noFill/>
          </a:ln>
        </p:spPr>
      </p:pic>
      <p:sp>
        <p:nvSpPr>
          <p:cNvPr id="1605" name="Google Shape;1605;p34"/>
          <p:cNvSpPr txBox="1"/>
          <p:nvPr/>
        </p:nvSpPr>
        <p:spPr>
          <a:xfrm>
            <a:off x="5376249" y="1778557"/>
            <a:ext cx="5867855" cy="1272167"/>
          </a:xfrm>
          <a:prstGeom prst="rect">
            <a:avLst/>
          </a:prstGeom>
          <a:noFill/>
          <a:ln cap="flat" cmpd="sng" w="38100">
            <a:solidFill>
              <a:schemeClr val="accent3"/>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667"/>
              <a:buFont typeface="Arial"/>
              <a:buNone/>
            </a:pPr>
            <a:r>
              <a:rPr b="1" i="0" lang="en-US" sz="2667" u="none" cap="none" strike="noStrike">
                <a:solidFill>
                  <a:srgbClr val="373545"/>
                </a:solidFill>
                <a:latin typeface="Arial"/>
                <a:ea typeface="Arial"/>
                <a:cs typeface="Arial"/>
                <a:sym typeface="Arial"/>
              </a:rPr>
              <a:t>Individualized Interventions</a:t>
            </a:r>
            <a:endParaRPr b="1" i="0" sz="2667" u="none" cap="none" strike="noStrike">
              <a:solidFill>
                <a:srgbClr val="37354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73545"/>
                </a:solidFill>
                <a:latin typeface="Arial"/>
                <a:ea typeface="Arial"/>
                <a:cs typeface="Arial"/>
                <a:sym typeface="Arial"/>
              </a:rPr>
              <a:t>Few individualized, assessment-based</a:t>
            </a:r>
            <a:endParaRPr b="0" i="0" sz="2000" u="none" cap="none" strike="noStrike">
              <a:solidFill>
                <a:srgbClr val="37354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73545"/>
                </a:solidFill>
                <a:latin typeface="Arial"/>
                <a:ea typeface="Arial"/>
                <a:cs typeface="Arial"/>
                <a:sym typeface="Arial"/>
              </a:rPr>
              <a:t>Intense, durable supports for high-risk behaviors</a:t>
            </a:r>
            <a:endParaRPr b="0" i="0" sz="2000" u="none" cap="none" strike="noStrike">
              <a:solidFill>
                <a:srgbClr val="000000"/>
              </a:solidFill>
              <a:latin typeface="Arial"/>
              <a:ea typeface="Arial"/>
              <a:cs typeface="Arial"/>
              <a:sym typeface="Arial"/>
            </a:endParaRPr>
          </a:p>
        </p:txBody>
      </p:sp>
      <p:sp>
        <p:nvSpPr>
          <p:cNvPr id="1606" name="Google Shape;1606;p34"/>
          <p:cNvSpPr txBox="1"/>
          <p:nvPr/>
        </p:nvSpPr>
        <p:spPr>
          <a:xfrm>
            <a:off x="5376250" y="3304522"/>
            <a:ext cx="5867855" cy="1272167"/>
          </a:xfrm>
          <a:prstGeom prst="rect">
            <a:avLst/>
          </a:prstGeom>
          <a:noFill/>
          <a:ln cap="flat" cmpd="sng" w="28575">
            <a:solidFill>
              <a:schemeClr val="accent4"/>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667"/>
              <a:buFont typeface="Arial"/>
              <a:buNone/>
            </a:pPr>
            <a:r>
              <a:rPr b="1" i="0" lang="en-US" sz="2667" u="none" cap="none" strike="noStrike">
                <a:solidFill>
                  <a:srgbClr val="373545"/>
                </a:solidFill>
                <a:latin typeface="Arial"/>
                <a:ea typeface="Arial"/>
                <a:cs typeface="Arial"/>
                <a:sym typeface="Arial"/>
              </a:rPr>
              <a:t>Targeted Interventions</a:t>
            </a:r>
            <a:endParaRPr b="1" i="0" sz="2667" u="none" cap="none" strike="noStrike">
              <a:solidFill>
                <a:srgbClr val="37354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73545"/>
                </a:solidFill>
                <a:latin typeface="Arial"/>
                <a:ea typeface="Arial"/>
                <a:cs typeface="Arial"/>
                <a:sym typeface="Arial"/>
              </a:rPr>
              <a:t>Some identified as at-risk, </a:t>
            </a:r>
            <a:br>
              <a:rPr b="0" i="0" lang="en-US" sz="2000" u="none" cap="none" strike="noStrike">
                <a:solidFill>
                  <a:srgbClr val="373545"/>
                </a:solidFill>
                <a:latin typeface="Arial"/>
                <a:ea typeface="Arial"/>
                <a:cs typeface="Arial"/>
                <a:sym typeface="Arial"/>
              </a:rPr>
            </a:br>
            <a:r>
              <a:rPr b="0" i="0" lang="en-US" sz="2000" u="none" cap="none" strike="noStrike">
                <a:solidFill>
                  <a:srgbClr val="373545"/>
                </a:solidFill>
                <a:latin typeface="Arial"/>
                <a:ea typeface="Arial"/>
                <a:cs typeface="Arial"/>
                <a:sym typeface="Arial"/>
              </a:rPr>
              <a:t>high efficiency, rapid response</a:t>
            </a:r>
            <a:endParaRPr b="0" i="0" sz="2000" u="none" cap="none" strike="noStrike">
              <a:solidFill>
                <a:srgbClr val="000000"/>
              </a:solidFill>
              <a:latin typeface="Arial"/>
              <a:ea typeface="Arial"/>
              <a:cs typeface="Arial"/>
              <a:sym typeface="Arial"/>
            </a:endParaRPr>
          </a:p>
        </p:txBody>
      </p:sp>
      <p:sp>
        <p:nvSpPr>
          <p:cNvPr id="1607" name="Google Shape;1607;p34"/>
          <p:cNvSpPr txBox="1"/>
          <p:nvPr/>
        </p:nvSpPr>
        <p:spPr>
          <a:xfrm>
            <a:off x="6152894" y="4853354"/>
            <a:ext cx="5091211" cy="1272167"/>
          </a:xfrm>
          <a:prstGeom prst="rect">
            <a:avLst/>
          </a:prstGeom>
          <a:solidFill>
            <a:srgbClr val="FFFFFF"/>
          </a:solidFill>
          <a:ln cap="flat" cmpd="sng" w="38100">
            <a:solidFill>
              <a:schemeClr val="accent2"/>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667"/>
              <a:buFont typeface="Arial"/>
              <a:buNone/>
            </a:pPr>
            <a:r>
              <a:rPr b="1" i="0" lang="en-US" sz="2667" u="none" cap="none" strike="noStrike">
                <a:solidFill>
                  <a:srgbClr val="373545"/>
                </a:solidFill>
                <a:latin typeface="Arial"/>
                <a:ea typeface="Arial"/>
                <a:cs typeface="Arial"/>
                <a:sym typeface="Arial"/>
              </a:rPr>
              <a:t>Universal Supports</a:t>
            </a:r>
            <a:endParaRPr b="1" i="0" sz="2667" u="none" cap="none" strike="noStrike">
              <a:solidFill>
                <a:srgbClr val="37354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73545"/>
                </a:solidFill>
                <a:latin typeface="Arial"/>
                <a:ea typeface="Arial"/>
                <a:cs typeface="Arial"/>
                <a:sym typeface="Arial"/>
              </a:rPr>
              <a:t>All settings. </a:t>
            </a:r>
            <a:br>
              <a:rPr b="0" i="0" lang="en-US" sz="2000" u="none" cap="none" strike="noStrike">
                <a:solidFill>
                  <a:srgbClr val="373545"/>
                </a:solidFill>
                <a:latin typeface="Arial"/>
                <a:ea typeface="Arial"/>
                <a:cs typeface="Arial"/>
                <a:sym typeface="Arial"/>
              </a:rPr>
            </a:br>
            <a:r>
              <a:rPr b="0" i="0" lang="en-US" sz="2000" u="none" cap="none" strike="noStrike">
                <a:solidFill>
                  <a:srgbClr val="373545"/>
                </a:solidFill>
                <a:latin typeface="Arial"/>
                <a:ea typeface="Arial"/>
                <a:cs typeface="Arial"/>
                <a:sym typeface="Arial"/>
              </a:rPr>
              <a:t>Focus on prevention </a:t>
            </a:r>
            <a:endParaRPr b="0" i="0" sz="2000" u="none" cap="none" strike="noStrike">
              <a:solidFill>
                <a:srgbClr val="000000"/>
              </a:solidFill>
              <a:latin typeface="Arial"/>
              <a:ea typeface="Arial"/>
              <a:cs typeface="Arial"/>
              <a:sym typeface="Arial"/>
            </a:endParaRPr>
          </a:p>
        </p:txBody>
      </p:sp>
      <p:sp>
        <p:nvSpPr>
          <p:cNvPr id="1608" name="Google Shape;1608;p34"/>
          <p:cNvSpPr txBox="1"/>
          <p:nvPr/>
        </p:nvSpPr>
        <p:spPr>
          <a:xfrm>
            <a:off x="1205802" y="607926"/>
            <a:ext cx="99384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1155CC"/>
                </a:solidFill>
                <a:latin typeface="Calibri"/>
                <a:ea typeface="Calibri"/>
                <a:cs typeface="Calibri"/>
                <a:sym typeface="Calibri"/>
              </a:rPr>
              <a:t>Multi-</a:t>
            </a:r>
            <a:r>
              <a:rPr b="1" i="0" lang="en-US" sz="3200" u="none" cap="none" strike="noStrike">
                <a:solidFill>
                  <a:srgbClr val="1155CC"/>
                </a:solidFill>
                <a:latin typeface="Calibri"/>
                <a:ea typeface="Calibri"/>
                <a:cs typeface="Calibri"/>
                <a:sym typeface="Calibri"/>
              </a:rPr>
              <a:t>Tiered</a:t>
            </a:r>
            <a:r>
              <a:rPr b="1" lang="en-US" sz="3200">
                <a:solidFill>
                  <a:srgbClr val="1155CC"/>
                </a:solidFill>
                <a:latin typeface="Calibri"/>
                <a:ea typeface="Calibri"/>
                <a:cs typeface="Calibri"/>
                <a:sym typeface="Calibri"/>
              </a:rPr>
              <a:t> Systems </a:t>
            </a:r>
            <a:r>
              <a:rPr b="1" i="0" lang="en-US" sz="3200" u="none" cap="none" strike="noStrike">
                <a:solidFill>
                  <a:srgbClr val="1155CC"/>
                </a:solidFill>
                <a:latin typeface="Calibri"/>
                <a:ea typeface="Calibri"/>
                <a:cs typeface="Calibri"/>
                <a:sym typeface="Calibri"/>
              </a:rPr>
              <a:t>of Support</a:t>
            </a:r>
            <a:r>
              <a:rPr b="1" lang="en-US" sz="3200">
                <a:solidFill>
                  <a:srgbClr val="1155CC"/>
                </a:solidFill>
                <a:latin typeface="Calibri"/>
                <a:ea typeface="Calibri"/>
                <a:cs typeface="Calibri"/>
                <a:sym typeface="Calibri"/>
              </a:rPr>
              <a:t> (MTSS)</a:t>
            </a:r>
            <a:r>
              <a:rPr b="1" i="0" lang="en-US" sz="3200" u="none" cap="none" strike="noStrike">
                <a:solidFill>
                  <a:srgbClr val="1155CC"/>
                </a:solidFill>
                <a:latin typeface="Calibri"/>
                <a:ea typeface="Calibri"/>
                <a:cs typeface="Calibri"/>
                <a:sym typeface="Calibri"/>
              </a:rPr>
              <a:t> Approach:</a:t>
            </a:r>
            <a:endParaRPr b="0" i="0" sz="1400" u="none" cap="none" strike="noStrike">
              <a:solidFill>
                <a:srgbClr val="1155C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70C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13" name="Shape 1613"/>
        <p:cNvGrpSpPr/>
        <p:nvPr/>
      </p:nvGrpSpPr>
      <p:grpSpPr>
        <a:xfrm>
          <a:off x="0" y="0"/>
          <a:ext cx="0" cy="0"/>
          <a:chOff x="0" y="0"/>
          <a:chExt cx="0" cy="0"/>
        </a:xfrm>
      </p:grpSpPr>
      <p:grpSp>
        <p:nvGrpSpPr>
          <p:cNvPr id="1614" name="Google Shape;1614;p35"/>
          <p:cNvGrpSpPr/>
          <p:nvPr/>
        </p:nvGrpSpPr>
        <p:grpSpPr>
          <a:xfrm>
            <a:off x="270005" y="4707931"/>
            <a:ext cx="2253841" cy="1190842"/>
            <a:chOff x="5204112" y="4431071"/>
            <a:chExt cx="1845770" cy="809625"/>
          </a:xfrm>
        </p:grpSpPr>
        <p:sp>
          <p:nvSpPr>
            <p:cNvPr id="1615" name="Google Shape;1615;p35"/>
            <p:cNvSpPr/>
            <p:nvPr/>
          </p:nvSpPr>
          <p:spPr>
            <a:xfrm>
              <a:off x="5204112" y="4431071"/>
              <a:ext cx="890269" cy="809625"/>
            </a:xfrm>
            <a:custGeom>
              <a:rect b="b" l="l" r="r" t="t"/>
              <a:pathLst>
                <a:path extrusionOk="0" h="809625" w="890270">
                  <a:moveTo>
                    <a:pt x="890003" y="0"/>
                  </a:moveTo>
                  <a:lnTo>
                    <a:pt x="0" y="0"/>
                  </a:lnTo>
                  <a:lnTo>
                    <a:pt x="457009" y="809307"/>
                  </a:lnTo>
                  <a:lnTo>
                    <a:pt x="890003" y="0"/>
                  </a:lnTo>
                  <a:close/>
                </a:path>
              </a:pathLst>
            </a:custGeom>
            <a:solidFill>
              <a:srgbClr val="9E1F6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16" name="Google Shape;1616;p35"/>
            <p:cNvSpPr/>
            <p:nvPr/>
          </p:nvSpPr>
          <p:spPr>
            <a:xfrm>
              <a:off x="6159613" y="4431071"/>
              <a:ext cx="890269" cy="809625"/>
            </a:xfrm>
            <a:custGeom>
              <a:rect b="b" l="l" r="r" t="t"/>
              <a:pathLst>
                <a:path extrusionOk="0" h="809625" w="890270">
                  <a:moveTo>
                    <a:pt x="890003" y="0"/>
                  </a:moveTo>
                  <a:lnTo>
                    <a:pt x="0" y="0"/>
                  </a:lnTo>
                  <a:lnTo>
                    <a:pt x="456996" y="809307"/>
                  </a:lnTo>
                  <a:lnTo>
                    <a:pt x="890003" y="0"/>
                  </a:lnTo>
                  <a:close/>
                </a:path>
              </a:pathLst>
            </a:custGeom>
            <a:solidFill>
              <a:srgbClr val="8082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grpSp>
      <p:grpSp>
        <p:nvGrpSpPr>
          <p:cNvPr id="1617" name="Google Shape;1617;p35"/>
          <p:cNvGrpSpPr/>
          <p:nvPr/>
        </p:nvGrpSpPr>
        <p:grpSpPr>
          <a:xfrm>
            <a:off x="6646870" y="1426720"/>
            <a:ext cx="5658281" cy="2506865"/>
            <a:chOff x="6058098" y="2087873"/>
            <a:chExt cx="3694997" cy="1686162"/>
          </a:xfrm>
        </p:grpSpPr>
        <p:sp>
          <p:nvSpPr>
            <p:cNvPr id="1618" name="Google Shape;1618;p35"/>
            <p:cNvSpPr/>
            <p:nvPr/>
          </p:nvSpPr>
          <p:spPr>
            <a:xfrm>
              <a:off x="6058098" y="2525405"/>
              <a:ext cx="302895" cy="41275"/>
            </a:xfrm>
            <a:custGeom>
              <a:rect b="b" l="l" r="r" t="t"/>
              <a:pathLst>
                <a:path extrusionOk="0" h="41275" w="302895">
                  <a:moveTo>
                    <a:pt x="20523" y="0"/>
                  </a:moveTo>
                  <a:lnTo>
                    <a:pt x="12531" y="1611"/>
                  </a:lnTo>
                  <a:lnTo>
                    <a:pt x="6008" y="6008"/>
                  </a:lnTo>
                  <a:lnTo>
                    <a:pt x="1611" y="12531"/>
                  </a:lnTo>
                  <a:lnTo>
                    <a:pt x="0" y="20523"/>
                  </a:lnTo>
                  <a:lnTo>
                    <a:pt x="1611" y="28521"/>
                  </a:lnTo>
                  <a:lnTo>
                    <a:pt x="6008" y="35048"/>
                  </a:lnTo>
                  <a:lnTo>
                    <a:pt x="12531" y="39446"/>
                  </a:lnTo>
                  <a:lnTo>
                    <a:pt x="20523" y="41059"/>
                  </a:lnTo>
                  <a:lnTo>
                    <a:pt x="28514" y="39446"/>
                  </a:lnTo>
                  <a:lnTo>
                    <a:pt x="35037" y="35048"/>
                  </a:lnTo>
                  <a:lnTo>
                    <a:pt x="39434" y="28521"/>
                  </a:lnTo>
                  <a:lnTo>
                    <a:pt x="41046" y="20523"/>
                  </a:lnTo>
                  <a:lnTo>
                    <a:pt x="39434" y="12531"/>
                  </a:lnTo>
                  <a:lnTo>
                    <a:pt x="35037" y="6008"/>
                  </a:lnTo>
                  <a:lnTo>
                    <a:pt x="28514" y="1611"/>
                  </a:lnTo>
                  <a:lnTo>
                    <a:pt x="20523" y="0"/>
                  </a:lnTo>
                  <a:close/>
                </a:path>
                <a:path extrusionOk="0" h="41275" w="302895">
                  <a:moveTo>
                    <a:pt x="107746" y="0"/>
                  </a:moveTo>
                  <a:lnTo>
                    <a:pt x="99760" y="1611"/>
                  </a:lnTo>
                  <a:lnTo>
                    <a:pt x="93237" y="6008"/>
                  </a:lnTo>
                  <a:lnTo>
                    <a:pt x="88837" y="12531"/>
                  </a:lnTo>
                  <a:lnTo>
                    <a:pt x="87223" y="20523"/>
                  </a:lnTo>
                  <a:lnTo>
                    <a:pt x="88837" y="28521"/>
                  </a:lnTo>
                  <a:lnTo>
                    <a:pt x="93237" y="35048"/>
                  </a:lnTo>
                  <a:lnTo>
                    <a:pt x="99760" y="39446"/>
                  </a:lnTo>
                  <a:lnTo>
                    <a:pt x="107746" y="41059"/>
                  </a:lnTo>
                  <a:lnTo>
                    <a:pt x="115745" y="39446"/>
                  </a:lnTo>
                  <a:lnTo>
                    <a:pt x="122272" y="35048"/>
                  </a:lnTo>
                  <a:lnTo>
                    <a:pt x="126670" y="28521"/>
                  </a:lnTo>
                  <a:lnTo>
                    <a:pt x="128282" y="20523"/>
                  </a:lnTo>
                  <a:lnTo>
                    <a:pt x="126670" y="12531"/>
                  </a:lnTo>
                  <a:lnTo>
                    <a:pt x="122272" y="6008"/>
                  </a:lnTo>
                  <a:lnTo>
                    <a:pt x="115745" y="1611"/>
                  </a:lnTo>
                  <a:lnTo>
                    <a:pt x="107746" y="0"/>
                  </a:lnTo>
                  <a:close/>
                </a:path>
                <a:path extrusionOk="0" h="41275" w="302895">
                  <a:moveTo>
                    <a:pt x="194995" y="0"/>
                  </a:moveTo>
                  <a:lnTo>
                    <a:pt x="187002" y="1611"/>
                  </a:lnTo>
                  <a:lnTo>
                    <a:pt x="180474" y="6008"/>
                  </a:lnTo>
                  <a:lnTo>
                    <a:pt x="176073" y="12531"/>
                  </a:lnTo>
                  <a:lnTo>
                    <a:pt x="174459" y="20523"/>
                  </a:lnTo>
                  <a:lnTo>
                    <a:pt x="176073" y="28521"/>
                  </a:lnTo>
                  <a:lnTo>
                    <a:pt x="180474" y="35048"/>
                  </a:lnTo>
                  <a:lnTo>
                    <a:pt x="187002" y="39446"/>
                  </a:lnTo>
                  <a:lnTo>
                    <a:pt x="194995" y="41059"/>
                  </a:lnTo>
                  <a:lnTo>
                    <a:pt x="202987" y="39446"/>
                  </a:lnTo>
                  <a:lnTo>
                    <a:pt x="209510" y="35048"/>
                  </a:lnTo>
                  <a:lnTo>
                    <a:pt x="213907" y="28521"/>
                  </a:lnTo>
                  <a:lnTo>
                    <a:pt x="215519" y="20523"/>
                  </a:lnTo>
                  <a:lnTo>
                    <a:pt x="213907" y="12531"/>
                  </a:lnTo>
                  <a:lnTo>
                    <a:pt x="209510" y="6008"/>
                  </a:lnTo>
                  <a:lnTo>
                    <a:pt x="202987" y="1611"/>
                  </a:lnTo>
                  <a:lnTo>
                    <a:pt x="194995" y="0"/>
                  </a:lnTo>
                  <a:close/>
                </a:path>
                <a:path extrusionOk="0" h="41275" w="302895">
                  <a:moveTo>
                    <a:pt x="282232" y="0"/>
                  </a:moveTo>
                  <a:lnTo>
                    <a:pt x="274238" y="1611"/>
                  </a:lnTo>
                  <a:lnTo>
                    <a:pt x="267711" y="6008"/>
                  </a:lnTo>
                  <a:lnTo>
                    <a:pt x="263310" y="12531"/>
                  </a:lnTo>
                  <a:lnTo>
                    <a:pt x="261696" y="20523"/>
                  </a:lnTo>
                  <a:lnTo>
                    <a:pt x="263310" y="28521"/>
                  </a:lnTo>
                  <a:lnTo>
                    <a:pt x="267711" y="35048"/>
                  </a:lnTo>
                  <a:lnTo>
                    <a:pt x="274238" y="39446"/>
                  </a:lnTo>
                  <a:lnTo>
                    <a:pt x="282232" y="41059"/>
                  </a:lnTo>
                  <a:lnTo>
                    <a:pt x="290218" y="39446"/>
                  </a:lnTo>
                  <a:lnTo>
                    <a:pt x="296741" y="35048"/>
                  </a:lnTo>
                  <a:lnTo>
                    <a:pt x="301141" y="28521"/>
                  </a:lnTo>
                  <a:lnTo>
                    <a:pt x="302755" y="20523"/>
                  </a:lnTo>
                  <a:lnTo>
                    <a:pt x="301141" y="12531"/>
                  </a:lnTo>
                  <a:lnTo>
                    <a:pt x="296741" y="6008"/>
                  </a:lnTo>
                  <a:lnTo>
                    <a:pt x="290218" y="1611"/>
                  </a:lnTo>
                  <a:lnTo>
                    <a:pt x="2822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pic>
          <p:nvPicPr>
            <p:cNvPr id="1619" name="Google Shape;1619;p35"/>
            <p:cNvPicPr preferRelativeResize="0"/>
            <p:nvPr/>
          </p:nvPicPr>
          <p:blipFill rotWithShape="1">
            <a:blip r:embed="rId3">
              <a:alphaModFix/>
            </a:blip>
            <a:srcRect b="0" l="0" r="0" t="0"/>
            <a:stretch/>
          </p:blipFill>
          <p:spPr>
            <a:xfrm>
              <a:off x="7074516" y="2087873"/>
              <a:ext cx="2678579" cy="1686162"/>
            </a:xfrm>
            <a:prstGeom prst="rect">
              <a:avLst/>
            </a:prstGeom>
            <a:noFill/>
            <a:ln>
              <a:noFill/>
            </a:ln>
          </p:spPr>
        </p:pic>
      </p:grpSp>
      <p:sp>
        <p:nvSpPr>
          <p:cNvPr id="1620" name="Google Shape;1620;p35"/>
          <p:cNvSpPr txBox="1"/>
          <p:nvPr/>
        </p:nvSpPr>
        <p:spPr>
          <a:xfrm>
            <a:off x="8349925" y="2296980"/>
            <a:ext cx="102534" cy="34470"/>
          </a:xfrm>
          <a:prstGeom prst="rect">
            <a:avLst/>
          </a:prstGeom>
          <a:noFill/>
          <a:ln>
            <a:noFill/>
          </a:ln>
        </p:spPr>
        <p:txBody>
          <a:bodyPr anchorCtr="0" anchor="t" bIns="0" lIns="0" spcFirstLastPara="1" rIns="0" wrap="square" tIns="14000">
            <a:spAutoFit/>
          </a:bodyPr>
          <a:lstStyle/>
          <a:p>
            <a:pPr indent="0" lvl="0" marL="11206" marR="0" rtl="0" algn="l">
              <a:spcBef>
                <a:spcPts val="0"/>
              </a:spcBef>
              <a:spcAft>
                <a:spcPts val="0"/>
              </a:spcAft>
              <a:buNone/>
            </a:pPr>
            <a:r>
              <a:rPr lang="en-US" sz="132">
                <a:solidFill>
                  <a:srgbClr val="FFFFFF"/>
                </a:solidFill>
                <a:latin typeface="Century"/>
                <a:ea typeface="Century"/>
                <a:cs typeface="Century"/>
                <a:sym typeface="Century"/>
              </a:rPr>
              <a:t>SCHOOL</a:t>
            </a:r>
            <a:endParaRPr sz="132">
              <a:solidFill>
                <a:srgbClr val="000000"/>
              </a:solidFill>
              <a:latin typeface="Century"/>
              <a:ea typeface="Century"/>
              <a:cs typeface="Century"/>
              <a:sym typeface="Century"/>
            </a:endParaRPr>
          </a:p>
        </p:txBody>
      </p:sp>
      <p:sp>
        <p:nvSpPr>
          <p:cNvPr id="1621" name="Google Shape;1621;p35"/>
          <p:cNvSpPr/>
          <p:nvPr/>
        </p:nvSpPr>
        <p:spPr>
          <a:xfrm>
            <a:off x="5250393" y="6125875"/>
            <a:ext cx="722219" cy="36419"/>
          </a:xfrm>
          <a:custGeom>
            <a:rect b="b" l="l" r="r" t="t"/>
            <a:pathLst>
              <a:path extrusionOk="0" h="41275" w="818514">
                <a:moveTo>
                  <a:pt x="41046" y="20523"/>
                </a:moveTo>
                <a:lnTo>
                  <a:pt x="39433" y="12522"/>
                </a:lnTo>
                <a:lnTo>
                  <a:pt x="35026" y="6007"/>
                </a:lnTo>
                <a:lnTo>
                  <a:pt x="28511" y="1612"/>
                </a:lnTo>
                <a:lnTo>
                  <a:pt x="20523" y="0"/>
                </a:lnTo>
                <a:lnTo>
                  <a:pt x="12534" y="1612"/>
                </a:lnTo>
                <a:lnTo>
                  <a:pt x="6007" y="6007"/>
                </a:lnTo>
                <a:lnTo>
                  <a:pt x="1612" y="12522"/>
                </a:lnTo>
                <a:lnTo>
                  <a:pt x="0" y="20523"/>
                </a:lnTo>
                <a:lnTo>
                  <a:pt x="1612" y="28511"/>
                </a:lnTo>
                <a:lnTo>
                  <a:pt x="6007" y="35039"/>
                </a:lnTo>
                <a:lnTo>
                  <a:pt x="12534" y="39433"/>
                </a:lnTo>
                <a:lnTo>
                  <a:pt x="20523" y="41046"/>
                </a:lnTo>
                <a:lnTo>
                  <a:pt x="28511" y="39433"/>
                </a:lnTo>
                <a:lnTo>
                  <a:pt x="35026" y="35039"/>
                </a:lnTo>
                <a:lnTo>
                  <a:pt x="39433" y="28511"/>
                </a:lnTo>
                <a:lnTo>
                  <a:pt x="41046" y="20523"/>
                </a:lnTo>
                <a:close/>
              </a:path>
              <a:path extrusionOk="0" h="41275" w="818514">
                <a:moveTo>
                  <a:pt x="128295" y="20523"/>
                </a:moveTo>
                <a:lnTo>
                  <a:pt x="126682" y="12522"/>
                </a:lnTo>
                <a:lnTo>
                  <a:pt x="122275" y="6007"/>
                </a:lnTo>
                <a:lnTo>
                  <a:pt x="115747" y="1612"/>
                </a:lnTo>
                <a:lnTo>
                  <a:pt x="107759" y="0"/>
                </a:lnTo>
                <a:lnTo>
                  <a:pt x="99758" y="1612"/>
                </a:lnTo>
                <a:lnTo>
                  <a:pt x="93243" y="6007"/>
                </a:lnTo>
                <a:lnTo>
                  <a:pt x="88849" y="12522"/>
                </a:lnTo>
                <a:lnTo>
                  <a:pt x="87236" y="20523"/>
                </a:lnTo>
                <a:lnTo>
                  <a:pt x="88849" y="28511"/>
                </a:lnTo>
                <a:lnTo>
                  <a:pt x="93243" y="35039"/>
                </a:lnTo>
                <a:lnTo>
                  <a:pt x="99758" y="39433"/>
                </a:lnTo>
                <a:lnTo>
                  <a:pt x="107759" y="41046"/>
                </a:lnTo>
                <a:lnTo>
                  <a:pt x="115747" y="39433"/>
                </a:lnTo>
                <a:lnTo>
                  <a:pt x="122275" y="35039"/>
                </a:lnTo>
                <a:lnTo>
                  <a:pt x="126682" y="28511"/>
                </a:lnTo>
                <a:lnTo>
                  <a:pt x="128295" y="20523"/>
                </a:lnTo>
                <a:close/>
              </a:path>
              <a:path extrusionOk="0" h="41275" w="818514">
                <a:moveTo>
                  <a:pt x="215531" y="20523"/>
                </a:moveTo>
                <a:lnTo>
                  <a:pt x="213918" y="12522"/>
                </a:lnTo>
                <a:lnTo>
                  <a:pt x="209511" y="6007"/>
                </a:lnTo>
                <a:lnTo>
                  <a:pt x="202984" y="1612"/>
                </a:lnTo>
                <a:lnTo>
                  <a:pt x="194995" y="0"/>
                </a:lnTo>
                <a:lnTo>
                  <a:pt x="186994" y="1612"/>
                </a:lnTo>
                <a:lnTo>
                  <a:pt x="180479" y="6007"/>
                </a:lnTo>
                <a:lnTo>
                  <a:pt x="176085" y="12522"/>
                </a:lnTo>
                <a:lnTo>
                  <a:pt x="174472" y="20523"/>
                </a:lnTo>
                <a:lnTo>
                  <a:pt x="176085" y="28511"/>
                </a:lnTo>
                <a:lnTo>
                  <a:pt x="180479" y="35039"/>
                </a:lnTo>
                <a:lnTo>
                  <a:pt x="186994" y="39433"/>
                </a:lnTo>
                <a:lnTo>
                  <a:pt x="194995" y="41046"/>
                </a:lnTo>
                <a:lnTo>
                  <a:pt x="202984" y="39433"/>
                </a:lnTo>
                <a:lnTo>
                  <a:pt x="209511" y="35039"/>
                </a:lnTo>
                <a:lnTo>
                  <a:pt x="213918" y="28511"/>
                </a:lnTo>
                <a:lnTo>
                  <a:pt x="215531" y="20523"/>
                </a:lnTo>
                <a:close/>
              </a:path>
              <a:path extrusionOk="0" h="41275" w="818514">
                <a:moveTo>
                  <a:pt x="302755" y="20523"/>
                </a:moveTo>
                <a:lnTo>
                  <a:pt x="301142" y="12522"/>
                </a:lnTo>
                <a:lnTo>
                  <a:pt x="296735" y="6007"/>
                </a:lnTo>
                <a:lnTo>
                  <a:pt x="290220" y="1612"/>
                </a:lnTo>
                <a:lnTo>
                  <a:pt x="282232" y="0"/>
                </a:lnTo>
                <a:lnTo>
                  <a:pt x="274231" y="1612"/>
                </a:lnTo>
                <a:lnTo>
                  <a:pt x="267716" y="6007"/>
                </a:lnTo>
                <a:lnTo>
                  <a:pt x="263321" y="12522"/>
                </a:lnTo>
                <a:lnTo>
                  <a:pt x="261708" y="20523"/>
                </a:lnTo>
                <a:lnTo>
                  <a:pt x="263321" y="28511"/>
                </a:lnTo>
                <a:lnTo>
                  <a:pt x="267716" y="35039"/>
                </a:lnTo>
                <a:lnTo>
                  <a:pt x="274231" y="39433"/>
                </a:lnTo>
                <a:lnTo>
                  <a:pt x="282232" y="41046"/>
                </a:lnTo>
                <a:lnTo>
                  <a:pt x="290220" y="39433"/>
                </a:lnTo>
                <a:lnTo>
                  <a:pt x="296735" y="35039"/>
                </a:lnTo>
                <a:lnTo>
                  <a:pt x="301142" y="28511"/>
                </a:lnTo>
                <a:lnTo>
                  <a:pt x="302755" y="20523"/>
                </a:lnTo>
                <a:close/>
              </a:path>
              <a:path extrusionOk="0" h="41275" w="818514">
                <a:moveTo>
                  <a:pt x="382054" y="20523"/>
                </a:moveTo>
                <a:lnTo>
                  <a:pt x="380441" y="12522"/>
                </a:lnTo>
                <a:lnTo>
                  <a:pt x="376034" y="5994"/>
                </a:lnTo>
                <a:lnTo>
                  <a:pt x="369519" y="1600"/>
                </a:lnTo>
                <a:lnTo>
                  <a:pt x="361530" y="0"/>
                </a:lnTo>
                <a:lnTo>
                  <a:pt x="353529" y="1600"/>
                </a:lnTo>
                <a:lnTo>
                  <a:pt x="347002" y="5994"/>
                </a:lnTo>
                <a:lnTo>
                  <a:pt x="342607" y="12522"/>
                </a:lnTo>
                <a:lnTo>
                  <a:pt x="340995" y="20523"/>
                </a:lnTo>
                <a:lnTo>
                  <a:pt x="342607" y="28511"/>
                </a:lnTo>
                <a:lnTo>
                  <a:pt x="347002" y="35039"/>
                </a:lnTo>
                <a:lnTo>
                  <a:pt x="353529" y="39433"/>
                </a:lnTo>
                <a:lnTo>
                  <a:pt x="361530" y="41046"/>
                </a:lnTo>
                <a:lnTo>
                  <a:pt x="369519" y="39433"/>
                </a:lnTo>
                <a:lnTo>
                  <a:pt x="376034" y="35039"/>
                </a:lnTo>
                <a:lnTo>
                  <a:pt x="380441" y="28511"/>
                </a:lnTo>
                <a:lnTo>
                  <a:pt x="382054" y="20523"/>
                </a:lnTo>
                <a:close/>
              </a:path>
              <a:path extrusionOk="0" h="41275" w="818514">
                <a:moveTo>
                  <a:pt x="469277" y="20523"/>
                </a:moveTo>
                <a:lnTo>
                  <a:pt x="467664" y="12522"/>
                </a:lnTo>
                <a:lnTo>
                  <a:pt x="463270" y="5994"/>
                </a:lnTo>
                <a:lnTo>
                  <a:pt x="456742" y="1600"/>
                </a:lnTo>
                <a:lnTo>
                  <a:pt x="448754" y="0"/>
                </a:lnTo>
                <a:lnTo>
                  <a:pt x="440766" y="1600"/>
                </a:lnTo>
                <a:lnTo>
                  <a:pt x="434238" y="5994"/>
                </a:lnTo>
                <a:lnTo>
                  <a:pt x="429844" y="12522"/>
                </a:lnTo>
                <a:lnTo>
                  <a:pt x="428231" y="20523"/>
                </a:lnTo>
                <a:lnTo>
                  <a:pt x="429844" y="28511"/>
                </a:lnTo>
                <a:lnTo>
                  <a:pt x="434238" y="35039"/>
                </a:lnTo>
                <a:lnTo>
                  <a:pt x="440766" y="39433"/>
                </a:lnTo>
                <a:lnTo>
                  <a:pt x="448754" y="41046"/>
                </a:lnTo>
                <a:lnTo>
                  <a:pt x="456742" y="39433"/>
                </a:lnTo>
                <a:lnTo>
                  <a:pt x="463270" y="35039"/>
                </a:lnTo>
                <a:lnTo>
                  <a:pt x="467664" y="28511"/>
                </a:lnTo>
                <a:lnTo>
                  <a:pt x="469277" y="20523"/>
                </a:lnTo>
                <a:close/>
              </a:path>
              <a:path extrusionOk="0" h="41275" w="818514">
                <a:moveTo>
                  <a:pt x="556526" y="20523"/>
                </a:moveTo>
                <a:lnTo>
                  <a:pt x="554913" y="12522"/>
                </a:lnTo>
                <a:lnTo>
                  <a:pt x="550506" y="5994"/>
                </a:lnTo>
                <a:lnTo>
                  <a:pt x="543979" y="1600"/>
                </a:lnTo>
                <a:lnTo>
                  <a:pt x="535990" y="0"/>
                </a:lnTo>
                <a:lnTo>
                  <a:pt x="528002" y="1600"/>
                </a:lnTo>
                <a:lnTo>
                  <a:pt x="521474" y="5994"/>
                </a:lnTo>
                <a:lnTo>
                  <a:pt x="517080" y="12522"/>
                </a:lnTo>
                <a:lnTo>
                  <a:pt x="515467" y="20523"/>
                </a:lnTo>
                <a:lnTo>
                  <a:pt x="517080" y="28511"/>
                </a:lnTo>
                <a:lnTo>
                  <a:pt x="521474" y="35039"/>
                </a:lnTo>
                <a:lnTo>
                  <a:pt x="528002" y="39433"/>
                </a:lnTo>
                <a:lnTo>
                  <a:pt x="535990" y="41046"/>
                </a:lnTo>
                <a:lnTo>
                  <a:pt x="543979" y="39433"/>
                </a:lnTo>
                <a:lnTo>
                  <a:pt x="550506" y="35039"/>
                </a:lnTo>
                <a:lnTo>
                  <a:pt x="554913" y="28511"/>
                </a:lnTo>
                <a:lnTo>
                  <a:pt x="556526" y="20523"/>
                </a:lnTo>
                <a:close/>
              </a:path>
              <a:path extrusionOk="0" h="41275" w="818514">
                <a:moveTo>
                  <a:pt x="643750" y="20523"/>
                </a:moveTo>
                <a:lnTo>
                  <a:pt x="642137" y="12522"/>
                </a:lnTo>
                <a:lnTo>
                  <a:pt x="637743" y="5994"/>
                </a:lnTo>
                <a:lnTo>
                  <a:pt x="631215" y="1600"/>
                </a:lnTo>
                <a:lnTo>
                  <a:pt x="623227" y="0"/>
                </a:lnTo>
                <a:lnTo>
                  <a:pt x="615238" y="1600"/>
                </a:lnTo>
                <a:lnTo>
                  <a:pt x="608711" y="5994"/>
                </a:lnTo>
                <a:lnTo>
                  <a:pt x="604316" y="12522"/>
                </a:lnTo>
                <a:lnTo>
                  <a:pt x="602703" y="20523"/>
                </a:lnTo>
                <a:lnTo>
                  <a:pt x="604316" y="28511"/>
                </a:lnTo>
                <a:lnTo>
                  <a:pt x="608711" y="35039"/>
                </a:lnTo>
                <a:lnTo>
                  <a:pt x="615238" y="39433"/>
                </a:lnTo>
                <a:lnTo>
                  <a:pt x="623227" y="41046"/>
                </a:lnTo>
                <a:lnTo>
                  <a:pt x="631215" y="39433"/>
                </a:lnTo>
                <a:lnTo>
                  <a:pt x="637743" y="35039"/>
                </a:lnTo>
                <a:lnTo>
                  <a:pt x="642137" y="28511"/>
                </a:lnTo>
                <a:lnTo>
                  <a:pt x="643750" y="20523"/>
                </a:lnTo>
                <a:close/>
              </a:path>
              <a:path extrusionOk="0" h="41275" w="818514">
                <a:moveTo>
                  <a:pt x="730986" y="20523"/>
                </a:moveTo>
                <a:lnTo>
                  <a:pt x="729373" y="12522"/>
                </a:lnTo>
                <a:lnTo>
                  <a:pt x="724979" y="5994"/>
                </a:lnTo>
                <a:lnTo>
                  <a:pt x="718451" y="1600"/>
                </a:lnTo>
                <a:lnTo>
                  <a:pt x="710463" y="0"/>
                </a:lnTo>
                <a:lnTo>
                  <a:pt x="702475" y="1600"/>
                </a:lnTo>
                <a:lnTo>
                  <a:pt x="695947" y="5994"/>
                </a:lnTo>
                <a:lnTo>
                  <a:pt x="691553" y="12522"/>
                </a:lnTo>
                <a:lnTo>
                  <a:pt x="689940" y="20523"/>
                </a:lnTo>
                <a:lnTo>
                  <a:pt x="691553" y="28511"/>
                </a:lnTo>
                <a:lnTo>
                  <a:pt x="695947" y="35039"/>
                </a:lnTo>
                <a:lnTo>
                  <a:pt x="702475" y="39433"/>
                </a:lnTo>
                <a:lnTo>
                  <a:pt x="710463" y="41046"/>
                </a:lnTo>
                <a:lnTo>
                  <a:pt x="718451" y="39433"/>
                </a:lnTo>
                <a:lnTo>
                  <a:pt x="724979" y="35039"/>
                </a:lnTo>
                <a:lnTo>
                  <a:pt x="729373" y="28511"/>
                </a:lnTo>
                <a:lnTo>
                  <a:pt x="730986" y="20523"/>
                </a:lnTo>
                <a:close/>
              </a:path>
              <a:path extrusionOk="0" h="41275" w="818514">
                <a:moveTo>
                  <a:pt x="818222" y="20523"/>
                </a:moveTo>
                <a:lnTo>
                  <a:pt x="816610" y="12522"/>
                </a:lnTo>
                <a:lnTo>
                  <a:pt x="812215" y="5994"/>
                </a:lnTo>
                <a:lnTo>
                  <a:pt x="805688" y="1600"/>
                </a:lnTo>
                <a:lnTo>
                  <a:pt x="797699" y="0"/>
                </a:lnTo>
                <a:lnTo>
                  <a:pt x="789711" y="1600"/>
                </a:lnTo>
                <a:lnTo>
                  <a:pt x="783183" y="5994"/>
                </a:lnTo>
                <a:lnTo>
                  <a:pt x="778789" y="12522"/>
                </a:lnTo>
                <a:lnTo>
                  <a:pt x="777176" y="20523"/>
                </a:lnTo>
                <a:lnTo>
                  <a:pt x="778789" y="28511"/>
                </a:lnTo>
                <a:lnTo>
                  <a:pt x="783183" y="35039"/>
                </a:lnTo>
                <a:lnTo>
                  <a:pt x="789711" y="39433"/>
                </a:lnTo>
                <a:lnTo>
                  <a:pt x="797699" y="41046"/>
                </a:lnTo>
                <a:lnTo>
                  <a:pt x="805688" y="39433"/>
                </a:lnTo>
                <a:lnTo>
                  <a:pt x="812215" y="35039"/>
                </a:lnTo>
                <a:lnTo>
                  <a:pt x="816610" y="28511"/>
                </a:lnTo>
                <a:lnTo>
                  <a:pt x="818222" y="2052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grpSp>
        <p:nvGrpSpPr>
          <p:cNvPr id="1622" name="Google Shape;1622;p35"/>
          <p:cNvGrpSpPr/>
          <p:nvPr/>
        </p:nvGrpSpPr>
        <p:grpSpPr>
          <a:xfrm>
            <a:off x="2450558" y="1213401"/>
            <a:ext cx="2375302" cy="2096130"/>
            <a:chOff x="2009368" y="2264103"/>
            <a:chExt cx="1667510" cy="755650"/>
          </a:xfrm>
        </p:grpSpPr>
        <p:sp>
          <p:nvSpPr>
            <p:cNvPr id="1623" name="Google Shape;1623;p35"/>
            <p:cNvSpPr/>
            <p:nvPr/>
          </p:nvSpPr>
          <p:spPr>
            <a:xfrm>
              <a:off x="2009368" y="2577197"/>
              <a:ext cx="1667510" cy="41275"/>
            </a:xfrm>
            <a:custGeom>
              <a:rect b="b" l="l" r="r" t="t"/>
              <a:pathLst>
                <a:path extrusionOk="0" h="41275" w="1667510">
                  <a:moveTo>
                    <a:pt x="41046" y="20523"/>
                  </a:moveTo>
                  <a:lnTo>
                    <a:pt x="39433" y="12534"/>
                  </a:lnTo>
                  <a:lnTo>
                    <a:pt x="35039" y="6019"/>
                  </a:lnTo>
                  <a:lnTo>
                    <a:pt x="28511" y="1612"/>
                  </a:lnTo>
                  <a:lnTo>
                    <a:pt x="20523" y="0"/>
                  </a:lnTo>
                  <a:lnTo>
                    <a:pt x="12534" y="1612"/>
                  </a:lnTo>
                  <a:lnTo>
                    <a:pt x="6007" y="6019"/>
                  </a:lnTo>
                  <a:lnTo>
                    <a:pt x="1612" y="12534"/>
                  </a:lnTo>
                  <a:lnTo>
                    <a:pt x="0" y="20523"/>
                  </a:lnTo>
                  <a:lnTo>
                    <a:pt x="1612" y="28524"/>
                  </a:lnTo>
                  <a:lnTo>
                    <a:pt x="6007" y="35039"/>
                  </a:lnTo>
                  <a:lnTo>
                    <a:pt x="12534" y="39433"/>
                  </a:lnTo>
                  <a:lnTo>
                    <a:pt x="20523" y="41046"/>
                  </a:lnTo>
                  <a:lnTo>
                    <a:pt x="28511" y="39433"/>
                  </a:lnTo>
                  <a:lnTo>
                    <a:pt x="35039" y="35039"/>
                  </a:lnTo>
                  <a:lnTo>
                    <a:pt x="39433" y="28524"/>
                  </a:lnTo>
                  <a:lnTo>
                    <a:pt x="41046" y="20523"/>
                  </a:lnTo>
                  <a:close/>
                </a:path>
                <a:path extrusionOk="0" h="41275" w="1667510">
                  <a:moveTo>
                    <a:pt x="128282" y="20523"/>
                  </a:moveTo>
                  <a:lnTo>
                    <a:pt x="126669" y="12534"/>
                  </a:lnTo>
                  <a:lnTo>
                    <a:pt x="122275" y="6019"/>
                  </a:lnTo>
                  <a:lnTo>
                    <a:pt x="115747" y="1612"/>
                  </a:lnTo>
                  <a:lnTo>
                    <a:pt x="107759" y="0"/>
                  </a:lnTo>
                  <a:lnTo>
                    <a:pt x="99771" y="1612"/>
                  </a:lnTo>
                  <a:lnTo>
                    <a:pt x="93243" y="6019"/>
                  </a:lnTo>
                  <a:lnTo>
                    <a:pt x="88849" y="12534"/>
                  </a:lnTo>
                  <a:lnTo>
                    <a:pt x="87236" y="20523"/>
                  </a:lnTo>
                  <a:lnTo>
                    <a:pt x="88849" y="28524"/>
                  </a:lnTo>
                  <a:lnTo>
                    <a:pt x="93243" y="35039"/>
                  </a:lnTo>
                  <a:lnTo>
                    <a:pt x="99771" y="39433"/>
                  </a:lnTo>
                  <a:lnTo>
                    <a:pt x="107759" y="41046"/>
                  </a:lnTo>
                  <a:lnTo>
                    <a:pt x="115747" y="39433"/>
                  </a:lnTo>
                  <a:lnTo>
                    <a:pt x="122275" y="35039"/>
                  </a:lnTo>
                  <a:lnTo>
                    <a:pt x="126669" y="28524"/>
                  </a:lnTo>
                  <a:lnTo>
                    <a:pt x="128282" y="20523"/>
                  </a:lnTo>
                  <a:close/>
                </a:path>
                <a:path extrusionOk="0" h="41275" w="1667510">
                  <a:moveTo>
                    <a:pt x="215519" y="20523"/>
                  </a:moveTo>
                  <a:lnTo>
                    <a:pt x="213906" y="12534"/>
                  </a:lnTo>
                  <a:lnTo>
                    <a:pt x="209511" y="6019"/>
                  </a:lnTo>
                  <a:lnTo>
                    <a:pt x="202984" y="1612"/>
                  </a:lnTo>
                  <a:lnTo>
                    <a:pt x="194995" y="0"/>
                  </a:lnTo>
                  <a:lnTo>
                    <a:pt x="187007" y="1612"/>
                  </a:lnTo>
                  <a:lnTo>
                    <a:pt x="180479" y="6019"/>
                  </a:lnTo>
                  <a:lnTo>
                    <a:pt x="176085" y="12534"/>
                  </a:lnTo>
                  <a:lnTo>
                    <a:pt x="174472" y="20523"/>
                  </a:lnTo>
                  <a:lnTo>
                    <a:pt x="176085" y="28524"/>
                  </a:lnTo>
                  <a:lnTo>
                    <a:pt x="180479" y="35039"/>
                  </a:lnTo>
                  <a:lnTo>
                    <a:pt x="187007" y="39433"/>
                  </a:lnTo>
                  <a:lnTo>
                    <a:pt x="194995" y="41046"/>
                  </a:lnTo>
                  <a:lnTo>
                    <a:pt x="202984" y="39433"/>
                  </a:lnTo>
                  <a:lnTo>
                    <a:pt x="209511" y="35039"/>
                  </a:lnTo>
                  <a:lnTo>
                    <a:pt x="213906" y="28524"/>
                  </a:lnTo>
                  <a:lnTo>
                    <a:pt x="215519" y="20523"/>
                  </a:lnTo>
                  <a:close/>
                </a:path>
                <a:path extrusionOk="0" h="41275" w="1667510">
                  <a:moveTo>
                    <a:pt x="302755" y="20523"/>
                  </a:moveTo>
                  <a:lnTo>
                    <a:pt x="301142" y="12534"/>
                  </a:lnTo>
                  <a:lnTo>
                    <a:pt x="296748" y="6019"/>
                  </a:lnTo>
                  <a:lnTo>
                    <a:pt x="290220" y="1612"/>
                  </a:lnTo>
                  <a:lnTo>
                    <a:pt x="282232" y="0"/>
                  </a:lnTo>
                  <a:lnTo>
                    <a:pt x="274243" y="1612"/>
                  </a:lnTo>
                  <a:lnTo>
                    <a:pt x="267716" y="6019"/>
                  </a:lnTo>
                  <a:lnTo>
                    <a:pt x="263309" y="12534"/>
                  </a:lnTo>
                  <a:lnTo>
                    <a:pt x="261696" y="20523"/>
                  </a:lnTo>
                  <a:lnTo>
                    <a:pt x="263309" y="28524"/>
                  </a:lnTo>
                  <a:lnTo>
                    <a:pt x="267716" y="35039"/>
                  </a:lnTo>
                  <a:lnTo>
                    <a:pt x="274243" y="39433"/>
                  </a:lnTo>
                  <a:lnTo>
                    <a:pt x="282232" y="41046"/>
                  </a:lnTo>
                  <a:lnTo>
                    <a:pt x="290220" y="39433"/>
                  </a:lnTo>
                  <a:lnTo>
                    <a:pt x="296748" y="35039"/>
                  </a:lnTo>
                  <a:lnTo>
                    <a:pt x="301142" y="28524"/>
                  </a:lnTo>
                  <a:lnTo>
                    <a:pt x="302755" y="20523"/>
                  </a:lnTo>
                  <a:close/>
                </a:path>
                <a:path extrusionOk="0" h="41275" w="1667510">
                  <a:moveTo>
                    <a:pt x="1580007" y="20523"/>
                  </a:moveTo>
                  <a:lnTo>
                    <a:pt x="1578394" y="12534"/>
                  </a:lnTo>
                  <a:lnTo>
                    <a:pt x="1573999" y="6019"/>
                  </a:lnTo>
                  <a:lnTo>
                    <a:pt x="1567472" y="1612"/>
                  </a:lnTo>
                  <a:lnTo>
                    <a:pt x="1559483" y="0"/>
                  </a:lnTo>
                  <a:lnTo>
                    <a:pt x="1551495" y="1612"/>
                  </a:lnTo>
                  <a:lnTo>
                    <a:pt x="1544967" y="6019"/>
                  </a:lnTo>
                  <a:lnTo>
                    <a:pt x="1540573" y="12534"/>
                  </a:lnTo>
                  <a:lnTo>
                    <a:pt x="1538960" y="20523"/>
                  </a:lnTo>
                  <a:lnTo>
                    <a:pt x="1540573" y="28524"/>
                  </a:lnTo>
                  <a:lnTo>
                    <a:pt x="1544967" y="35039"/>
                  </a:lnTo>
                  <a:lnTo>
                    <a:pt x="1551495" y="39433"/>
                  </a:lnTo>
                  <a:lnTo>
                    <a:pt x="1559483" y="41046"/>
                  </a:lnTo>
                  <a:lnTo>
                    <a:pt x="1567472" y="39433"/>
                  </a:lnTo>
                  <a:lnTo>
                    <a:pt x="1573999" y="35039"/>
                  </a:lnTo>
                  <a:lnTo>
                    <a:pt x="1578394" y="28524"/>
                  </a:lnTo>
                  <a:lnTo>
                    <a:pt x="1580007" y="20523"/>
                  </a:lnTo>
                  <a:close/>
                </a:path>
                <a:path extrusionOk="0" h="41275" w="1667510">
                  <a:moveTo>
                    <a:pt x="1667243" y="20523"/>
                  </a:moveTo>
                  <a:lnTo>
                    <a:pt x="1665630" y="12534"/>
                  </a:lnTo>
                  <a:lnTo>
                    <a:pt x="1661236" y="6019"/>
                  </a:lnTo>
                  <a:lnTo>
                    <a:pt x="1654708" y="1612"/>
                  </a:lnTo>
                  <a:lnTo>
                    <a:pt x="1646720" y="0"/>
                  </a:lnTo>
                  <a:lnTo>
                    <a:pt x="1638731" y="1612"/>
                  </a:lnTo>
                  <a:lnTo>
                    <a:pt x="1632204" y="6019"/>
                  </a:lnTo>
                  <a:lnTo>
                    <a:pt x="1627809" y="12534"/>
                  </a:lnTo>
                  <a:lnTo>
                    <a:pt x="1626196" y="20523"/>
                  </a:lnTo>
                  <a:lnTo>
                    <a:pt x="1627809" y="28524"/>
                  </a:lnTo>
                  <a:lnTo>
                    <a:pt x="1632204" y="35039"/>
                  </a:lnTo>
                  <a:lnTo>
                    <a:pt x="1638731" y="39433"/>
                  </a:lnTo>
                  <a:lnTo>
                    <a:pt x="1646720" y="41046"/>
                  </a:lnTo>
                  <a:lnTo>
                    <a:pt x="1654708" y="39433"/>
                  </a:lnTo>
                  <a:lnTo>
                    <a:pt x="1661236" y="35039"/>
                  </a:lnTo>
                  <a:lnTo>
                    <a:pt x="1665630" y="28524"/>
                  </a:lnTo>
                  <a:lnTo>
                    <a:pt x="1667243" y="2052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24" name="Google Shape;1624;p35"/>
            <p:cNvSpPr/>
            <p:nvPr/>
          </p:nvSpPr>
          <p:spPr>
            <a:xfrm>
              <a:off x="2173978" y="2264103"/>
              <a:ext cx="1356360" cy="755650"/>
            </a:xfrm>
            <a:custGeom>
              <a:rect b="b" l="l" r="r" t="t"/>
              <a:pathLst>
                <a:path extrusionOk="0" h="755650" w="1356360">
                  <a:moveTo>
                    <a:pt x="1157973" y="0"/>
                  </a:moveTo>
                  <a:lnTo>
                    <a:pt x="0" y="0"/>
                  </a:lnTo>
                  <a:lnTo>
                    <a:pt x="0" y="755103"/>
                  </a:lnTo>
                  <a:lnTo>
                    <a:pt x="1157973" y="755103"/>
                  </a:lnTo>
                  <a:lnTo>
                    <a:pt x="1157973" y="416941"/>
                  </a:lnTo>
                  <a:lnTo>
                    <a:pt x="1356283" y="333629"/>
                  </a:lnTo>
                  <a:lnTo>
                    <a:pt x="1157973" y="250291"/>
                  </a:lnTo>
                  <a:lnTo>
                    <a:pt x="1157973" y="0"/>
                  </a:lnTo>
                  <a:close/>
                </a:path>
              </a:pathLst>
            </a:custGeom>
            <a:solidFill>
              <a:srgbClr val="F36E3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grpSp>
      <p:sp>
        <p:nvSpPr>
          <p:cNvPr id="1625" name="Google Shape;1625;p35"/>
          <p:cNvSpPr/>
          <p:nvPr/>
        </p:nvSpPr>
        <p:spPr>
          <a:xfrm>
            <a:off x="2925208" y="4585284"/>
            <a:ext cx="36419" cy="267260"/>
          </a:xfrm>
          <a:custGeom>
            <a:rect b="b" l="l" r="r" t="t"/>
            <a:pathLst>
              <a:path extrusionOk="0" h="302895" w="41275">
                <a:moveTo>
                  <a:pt x="20523" y="0"/>
                </a:moveTo>
                <a:lnTo>
                  <a:pt x="12531" y="1613"/>
                </a:lnTo>
                <a:lnTo>
                  <a:pt x="6008" y="6013"/>
                </a:lnTo>
                <a:lnTo>
                  <a:pt x="1611" y="12537"/>
                </a:lnTo>
                <a:lnTo>
                  <a:pt x="0" y="20523"/>
                </a:lnTo>
                <a:lnTo>
                  <a:pt x="1611" y="28514"/>
                </a:lnTo>
                <a:lnTo>
                  <a:pt x="6008" y="35037"/>
                </a:lnTo>
                <a:lnTo>
                  <a:pt x="12531" y="39434"/>
                </a:lnTo>
                <a:lnTo>
                  <a:pt x="20523" y="41046"/>
                </a:lnTo>
                <a:lnTo>
                  <a:pt x="28514" y="39434"/>
                </a:lnTo>
                <a:lnTo>
                  <a:pt x="35037" y="35037"/>
                </a:lnTo>
                <a:lnTo>
                  <a:pt x="39434" y="28514"/>
                </a:lnTo>
                <a:lnTo>
                  <a:pt x="41046" y="20523"/>
                </a:lnTo>
                <a:lnTo>
                  <a:pt x="39434" y="12537"/>
                </a:lnTo>
                <a:lnTo>
                  <a:pt x="35037" y="6013"/>
                </a:lnTo>
                <a:lnTo>
                  <a:pt x="28514" y="1613"/>
                </a:lnTo>
                <a:lnTo>
                  <a:pt x="20523" y="0"/>
                </a:lnTo>
                <a:close/>
              </a:path>
              <a:path extrusionOk="0" h="302895" w="41275">
                <a:moveTo>
                  <a:pt x="20523" y="87236"/>
                </a:moveTo>
                <a:lnTo>
                  <a:pt x="12531" y="88848"/>
                </a:lnTo>
                <a:lnTo>
                  <a:pt x="6008" y="93244"/>
                </a:lnTo>
                <a:lnTo>
                  <a:pt x="1611" y="99768"/>
                </a:lnTo>
                <a:lnTo>
                  <a:pt x="0" y="107759"/>
                </a:lnTo>
                <a:lnTo>
                  <a:pt x="1611" y="115752"/>
                </a:lnTo>
                <a:lnTo>
                  <a:pt x="6008" y="122280"/>
                </a:lnTo>
                <a:lnTo>
                  <a:pt x="12531" y="126681"/>
                </a:lnTo>
                <a:lnTo>
                  <a:pt x="20523" y="128295"/>
                </a:lnTo>
                <a:lnTo>
                  <a:pt x="28514" y="126681"/>
                </a:lnTo>
                <a:lnTo>
                  <a:pt x="35037" y="122280"/>
                </a:lnTo>
                <a:lnTo>
                  <a:pt x="39434" y="115752"/>
                </a:lnTo>
                <a:lnTo>
                  <a:pt x="41046" y="107759"/>
                </a:lnTo>
                <a:lnTo>
                  <a:pt x="39434" y="99768"/>
                </a:lnTo>
                <a:lnTo>
                  <a:pt x="35037" y="93244"/>
                </a:lnTo>
                <a:lnTo>
                  <a:pt x="28514" y="88848"/>
                </a:lnTo>
                <a:lnTo>
                  <a:pt x="20523" y="87236"/>
                </a:lnTo>
                <a:close/>
              </a:path>
              <a:path extrusionOk="0" h="302895" w="41275">
                <a:moveTo>
                  <a:pt x="20523" y="174472"/>
                </a:moveTo>
                <a:lnTo>
                  <a:pt x="12531" y="176084"/>
                </a:lnTo>
                <a:lnTo>
                  <a:pt x="6008" y="180481"/>
                </a:lnTo>
                <a:lnTo>
                  <a:pt x="1611" y="187004"/>
                </a:lnTo>
                <a:lnTo>
                  <a:pt x="0" y="194995"/>
                </a:lnTo>
                <a:lnTo>
                  <a:pt x="1611" y="202989"/>
                </a:lnTo>
                <a:lnTo>
                  <a:pt x="6008" y="209516"/>
                </a:lnTo>
                <a:lnTo>
                  <a:pt x="12531" y="213917"/>
                </a:lnTo>
                <a:lnTo>
                  <a:pt x="20523" y="215531"/>
                </a:lnTo>
                <a:lnTo>
                  <a:pt x="28514" y="213917"/>
                </a:lnTo>
                <a:lnTo>
                  <a:pt x="35037" y="209516"/>
                </a:lnTo>
                <a:lnTo>
                  <a:pt x="39434" y="202989"/>
                </a:lnTo>
                <a:lnTo>
                  <a:pt x="41046" y="194995"/>
                </a:lnTo>
                <a:lnTo>
                  <a:pt x="39434" y="187004"/>
                </a:lnTo>
                <a:lnTo>
                  <a:pt x="35037" y="180481"/>
                </a:lnTo>
                <a:lnTo>
                  <a:pt x="28514" y="176084"/>
                </a:lnTo>
                <a:lnTo>
                  <a:pt x="20523" y="174472"/>
                </a:lnTo>
                <a:close/>
              </a:path>
              <a:path extrusionOk="0" h="302895" w="41275">
                <a:moveTo>
                  <a:pt x="20523" y="261696"/>
                </a:moveTo>
                <a:lnTo>
                  <a:pt x="12531" y="263310"/>
                </a:lnTo>
                <a:lnTo>
                  <a:pt x="6008" y="267711"/>
                </a:lnTo>
                <a:lnTo>
                  <a:pt x="1611" y="274238"/>
                </a:lnTo>
                <a:lnTo>
                  <a:pt x="0" y="282232"/>
                </a:lnTo>
                <a:lnTo>
                  <a:pt x="1611" y="290223"/>
                </a:lnTo>
                <a:lnTo>
                  <a:pt x="6008" y="296746"/>
                </a:lnTo>
                <a:lnTo>
                  <a:pt x="12531" y="301143"/>
                </a:lnTo>
                <a:lnTo>
                  <a:pt x="20523" y="302755"/>
                </a:lnTo>
                <a:lnTo>
                  <a:pt x="28514" y="301143"/>
                </a:lnTo>
                <a:lnTo>
                  <a:pt x="35037" y="296746"/>
                </a:lnTo>
                <a:lnTo>
                  <a:pt x="39434" y="290223"/>
                </a:lnTo>
                <a:lnTo>
                  <a:pt x="41046" y="282232"/>
                </a:lnTo>
                <a:lnTo>
                  <a:pt x="39434" y="274238"/>
                </a:lnTo>
                <a:lnTo>
                  <a:pt x="35037" y="267711"/>
                </a:lnTo>
                <a:lnTo>
                  <a:pt x="28514" y="263310"/>
                </a:lnTo>
                <a:lnTo>
                  <a:pt x="20523" y="26169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grpSp>
        <p:nvGrpSpPr>
          <p:cNvPr id="1626" name="Google Shape;1626;p35"/>
          <p:cNvGrpSpPr/>
          <p:nvPr/>
        </p:nvGrpSpPr>
        <p:grpSpPr>
          <a:xfrm>
            <a:off x="1923242" y="5910242"/>
            <a:ext cx="2625564" cy="808448"/>
            <a:chOff x="1709356" y="6500310"/>
            <a:chExt cx="2292090" cy="916241"/>
          </a:xfrm>
        </p:grpSpPr>
        <p:pic>
          <p:nvPicPr>
            <p:cNvPr id="1627" name="Google Shape;1627;p35"/>
            <p:cNvPicPr preferRelativeResize="0"/>
            <p:nvPr/>
          </p:nvPicPr>
          <p:blipFill rotWithShape="1">
            <a:blip r:embed="rId4">
              <a:alphaModFix/>
            </a:blip>
            <a:srcRect b="0" l="0" r="0" t="0"/>
            <a:stretch/>
          </p:blipFill>
          <p:spPr>
            <a:xfrm>
              <a:off x="1709356" y="6500310"/>
              <a:ext cx="2292090" cy="916241"/>
            </a:xfrm>
            <a:prstGeom prst="rect">
              <a:avLst/>
            </a:prstGeom>
            <a:noFill/>
            <a:ln>
              <a:noFill/>
            </a:ln>
          </p:spPr>
        </p:pic>
        <p:sp>
          <p:nvSpPr>
            <p:cNvPr id="1628" name="Google Shape;1628;p35"/>
            <p:cNvSpPr/>
            <p:nvPr/>
          </p:nvSpPr>
          <p:spPr>
            <a:xfrm>
              <a:off x="2628452" y="6910065"/>
              <a:ext cx="934719" cy="0"/>
            </a:xfrm>
            <a:custGeom>
              <a:rect b="b" l="l" r="r" t="t"/>
              <a:pathLst>
                <a:path extrusionOk="0" h="120000" w="934720">
                  <a:moveTo>
                    <a:pt x="0" y="0"/>
                  </a:moveTo>
                  <a:lnTo>
                    <a:pt x="934377" y="0"/>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grpSp>
      <p:grpSp>
        <p:nvGrpSpPr>
          <p:cNvPr id="1629" name="Google Shape;1629;p35"/>
          <p:cNvGrpSpPr/>
          <p:nvPr/>
        </p:nvGrpSpPr>
        <p:grpSpPr>
          <a:xfrm>
            <a:off x="1745279" y="1558334"/>
            <a:ext cx="9142488" cy="5322529"/>
            <a:chOff x="1349794" y="1909539"/>
            <a:chExt cx="8241333" cy="5199463"/>
          </a:xfrm>
        </p:grpSpPr>
        <p:pic>
          <p:nvPicPr>
            <p:cNvPr id="1630" name="Google Shape;1630;p35"/>
            <p:cNvPicPr preferRelativeResize="0"/>
            <p:nvPr/>
          </p:nvPicPr>
          <p:blipFill rotWithShape="1">
            <a:blip r:embed="rId5">
              <a:alphaModFix/>
            </a:blip>
            <a:srcRect b="0" l="0" r="0" t="0"/>
            <a:stretch/>
          </p:blipFill>
          <p:spPr>
            <a:xfrm>
              <a:off x="6105466" y="1909539"/>
              <a:ext cx="1097279" cy="1304543"/>
            </a:xfrm>
            <a:prstGeom prst="rect">
              <a:avLst/>
            </a:prstGeom>
            <a:noFill/>
            <a:ln>
              <a:noFill/>
            </a:ln>
          </p:spPr>
        </p:pic>
        <p:pic>
          <p:nvPicPr>
            <p:cNvPr id="1631" name="Google Shape;1631;p35"/>
            <p:cNvPicPr preferRelativeResize="0"/>
            <p:nvPr/>
          </p:nvPicPr>
          <p:blipFill rotWithShape="1">
            <a:blip r:embed="rId6">
              <a:alphaModFix/>
            </a:blip>
            <a:srcRect b="0" l="0" r="0" t="0"/>
            <a:stretch/>
          </p:blipFill>
          <p:spPr>
            <a:xfrm>
              <a:off x="6305117" y="1921764"/>
              <a:ext cx="712160" cy="920649"/>
            </a:xfrm>
            <a:prstGeom prst="rect">
              <a:avLst/>
            </a:prstGeom>
            <a:noFill/>
            <a:ln>
              <a:noFill/>
            </a:ln>
          </p:spPr>
        </p:pic>
        <p:sp>
          <p:nvSpPr>
            <p:cNvPr id="1632" name="Google Shape;1632;p35"/>
            <p:cNvSpPr/>
            <p:nvPr/>
          </p:nvSpPr>
          <p:spPr>
            <a:xfrm>
              <a:off x="5768246" y="2502996"/>
              <a:ext cx="1342390" cy="1886585"/>
            </a:xfrm>
            <a:custGeom>
              <a:rect b="b" l="l" r="r" t="t"/>
              <a:pathLst>
                <a:path extrusionOk="0" h="1886585" w="1342390">
                  <a:moveTo>
                    <a:pt x="41046" y="1604340"/>
                  </a:moveTo>
                  <a:lnTo>
                    <a:pt x="39433" y="1596339"/>
                  </a:lnTo>
                  <a:lnTo>
                    <a:pt x="35039" y="1589824"/>
                  </a:lnTo>
                  <a:lnTo>
                    <a:pt x="28511" y="1585429"/>
                  </a:lnTo>
                  <a:lnTo>
                    <a:pt x="20523" y="1583817"/>
                  </a:lnTo>
                  <a:lnTo>
                    <a:pt x="12534" y="1585429"/>
                  </a:lnTo>
                  <a:lnTo>
                    <a:pt x="6007" y="1589824"/>
                  </a:lnTo>
                  <a:lnTo>
                    <a:pt x="1612" y="1596339"/>
                  </a:lnTo>
                  <a:lnTo>
                    <a:pt x="0" y="1604340"/>
                  </a:lnTo>
                  <a:lnTo>
                    <a:pt x="1612" y="1612328"/>
                  </a:lnTo>
                  <a:lnTo>
                    <a:pt x="6007" y="1618856"/>
                  </a:lnTo>
                  <a:lnTo>
                    <a:pt x="12534" y="1623250"/>
                  </a:lnTo>
                  <a:lnTo>
                    <a:pt x="20523" y="1624863"/>
                  </a:lnTo>
                  <a:lnTo>
                    <a:pt x="28511" y="1623250"/>
                  </a:lnTo>
                  <a:lnTo>
                    <a:pt x="35039" y="1618856"/>
                  </a:lnTo>
                  <a:lnTo>
                    <a:pt x="39433" y="1612328"/>
                  </a:lnTo>
                  <a:lnTo>
                    <a:pt x="41046" y="1604340"/>
                  </a:lnTo>
                  <a:close/>
                </a:path>
                <a:path extrusionOk="0" h="1886585" w="1342390">
                  <a:moveTo>
                    <a:pt x="128295" y="1604340"/>
                  </a:moveTo>
                  <a:lnTo>
                    <a:pt x="126682" y="1596339"/>
                  </a:lnTo>
                  <a:lnTo>
                    <a:pt x="122275" y="1589824"/>
                  </a:lnTo>
                  <a:lnTo>
                    <a:pt x="115747" y="1585429"/>
                  </a:lnTo>
                  <a:lnTo>
                    <a:pt x="107759" y="1583817"/>
                  </a:lnTo>
                  <a:lnTo>
                    <a:pt x="99771" y="1585429"/>
                  </a:lnTo>
                  <a:lnTo>
                    <a:pt x="93243" y="1589824"/>
                  </a:lnTo>
                  <a:lnTo>
                    <a:pt x="88849" y="1596339"/>
                  </a:lnTo>
                  <a:lnTo>
                    <a:pt x="87236" y="1604340"/>
                  </a:lnTo>
                  <a:lnTo>
                    <a:pt x="88849" y="1612328"/>
                  </a:lnTo>
                  <a:lnTo>
                    <a:pt x="93243" y="1618856"/>
                  </a:lnTo>
                  <a:lnTo>
                    <a:pt x="99771" y="1623250"/>
                  </a:lnTo>
                  <a:lnTo>
                    <a:pt x="107759" y="1624863"/>
                  </a:lnTo>
                  <a:lnTo>
                    <a:pt x="115747" y="1623250"/>
                  </a:lnTo>
                  <a:lnTo>
                    <a:pt x="122275" y="1618856"/>
                  </a:lnTo>
                  <a:lnTo>
                    <a:pt x="126682" y="1612328"/>
                  </a:lnTo>
                  <a:lnTo>
                    <a:pt x="128295" y="1604340"/>
                  </a:lnTo>
                  <a:close/>
                </a:path>
                <a:path extrusionOk="0" h="1886585" w="1342390">
                  <a:moveTo>
                    <a:pt x="215519" y="1604340"/>
                  </a:moveTo>
                  <a:lnTo>
                    <a:pt x="213906" y="1596339"/>
                  </a:lnTo>
                  <a:lnTo>
                    <a:pt x="209511" y="1589824"/>
                  </a:lnTo>
                  <a:lnTo>
                    <a:pt x="202984" y="1585429"/>
                  </a:lnTo>
                  <a:lnTo>
                    <a:pt x="194995" y="1583817"/>
                  </a:lnTo>
                  <a:lnTo>
                    <a:pt x="187007" y="1585429"/>
                  </a:lnTo>
                  <a:lnTo>
                    <a:pt x="180479" y="1589824"/>
                  </a:lnTo>
                  <a:lnTo>
                    <a:pt x="176072" y="1596339"/>
                  </a:lnTo>
                  <a:lnTo>
                    <a:pt x="174459" y="1604340"/>
                  </a:lnTo>
                  <a:lnTo>
                    <a:pt x="176072" y="1612328"/>
                  </a:lnTo>
                  <a:lnTo>
                    <a:pt x="180479" y="1618856"/>
                  </a:lnTo>
                  <a:lnTo>
                    <a:pt x="187007" y="1623250"/>
                  </a:lnTo>
                  <a:lnTo>
                    <a:pt x="194995" y="1624863"/>
                  </a:lnTo>
                  <a:lnTo>
                    <a:pt x="202984" y="1623250"/>
                  </a:lnTo>
                  <a:lnTo>
                    <a:pt x="209511" y="1618856"/>
                  </a:lnTo>
                  <a:lnTo>
                    <a:pt x="213906" y="1612328"/>
                  </a:lnTo>
                  <a:lnTo>
                    <a:pt x="215519" y="1604340"/>
                  </a:lnTo>
                  <a:close/>
                </a:path>
                <a:path extrusionOk="0" h="1886585" w="1342390">
                  <a:moveTo>
                    <a:pt x="302755" y="1604340"/>
                  </a:moveTo>
                  <a:lnTo>
                    <a:pt x="301142" y="1596339"/>
                  </a:lnTo>
                  <a:lnTo>
                    <a:pt x="296748" y="1589824"/>
                  </a:lnTo>
                  <a:lnTo>
                    <a:pt x="290220" y="1585429"/>
                  </a:lnTo>
                  <a:lnTo>
                    <a:pt x="282232" y="1583817"/>
                  </a:lnTo>
                  <a:lnTo>
                    <a:pt x="274243" y="1585429"/>
                  </a:lnTo>
                  <a:lnTo>
                    <a:pt x="267716" y="1589824"/>
                  </a:lnTo>
                  <a:lnTo>
                    <a:pt x="263309" y="1596339"/>
                  </a:lnTo>
                  <a:lnTo>
                    <a:pt x="261696" y="1604340"/>
                  </a:lnTo>
                  <a:lnTo>
                    <a:pt x="263309" y="1612328"/>
                  </a:lnTo>
                  <a:lnTo>
                    <a:pt x="267716" y="1618856"/>
                  </a:lnTo>
                  <a:lnTo>
                    <a:pt x="274243" y="1623250"/>
                  </a:lnTo>
                  <a:lnTo>
                    <a:pt x="282232" y="1624863"/>
                  </a:lnTo>
                  <a:lnTo>
                    <a:pt x="290220" y="1623250"/>
                  </a:lnTo>
                  <a:lnTo>
                    <a:pt x="296748" y="1618856"/>
                  </a:lnTo>
                  <a:lnTo>
                    <a:pt x="301142" y="1612328"/>
                  </a:lnTo>
                  <a:lnTo>
                    <a:pt x="302755" y="1604340"/>
                  </a:lnTo>
                  <a:close/>
                </a:path>
                <a:path extrusionOk="0" h="1886585" w="1342390">
                  <a:moveTo>
                    <a:pt x="385368" y="1601216"/>
                  </a:moveTo>
                  <a:lnTo>
                    <a:pt x="383755" y="1593227"/>
                  </a:lnTo>
                  <a:lnTo>
                    <a:pt x="379361" y="1586699"/>
                  </a:lnTo>
                  <a:lnTo>
                    <a:pt x="372846" y="1582293"/>
                  </a:lnTo>
                  <a:lnTo>
                    <a:pt x="364845" y="1580680"/>
                  </a:lnTo>
                  <a:lnTo>
                    <a:pt x="356857" y="1582293"/>
                  </a:lnTo>
                  <a:lnTo>
                    <a:pt x="350329" y="1586699"/>
                  </a:lnTo>
                  <a:lnTo>
                    <a:pt x="345935" y="1593227"/>
                  </a:lnTo>
                  <a:lnTo>
                    <a:pt x="344322" y="1601216"/>
                  </a:lnTo>
                  <a:lnTo>
                    <a:pt x="345935" y="1609204"/>
                  </a:lnTo>
                  <a:lnTo>
                    <a:pt x="350329" y="1615732"/>
                  </a:lnTo>
                  <a:lnTo>
                    <a:pt x="356857" y="1620126"/>
                  </a:lnTo>
                  <a:lnTo>
                    <a:pt x="364845" y="1621739"/>
                  </a:lnTo>
                  <a:lnTo>
                    <a:pt x="372846" y="1620126"/>
                  </a:lnTo>
                  <a:lnTo>
                    <a:pt x="379361" y="1615732"/>
                  </a:lnTo>
                  <a:lnTo>
                    <a:pt x="383755" y="1609204"/>
                  </a:lnTo>
                  <a:lnTo>
                    <a:pt x="385368" y="1601216"/>
                  </a:lnTo>
                  <a:close/>
                </a:path>
                <a:path extrusionOk="0" h="1886585" w="1342390">
                  <a:moveTo>
                    <a:pt x="385368" y="1513979"/>
                  </a:moveTo>
                  <a:lnTo>
                    <a:pt x="383755" y="1505991"/>
                  </a:lnTo>
                  <a:lnTo>
                    <a:pt x="379361" y="1499463"/>
                  </a:lnTo>
                  <a:lnTo>
                    <a:pt x="372846" y="1495056"/>
                  </a:lnTo>
                  <a:lnTo>
                    <a:pt x="364845" y="1493443"/>
                  </a:lnTo>
                  <a:lnTo>
                    <a:pt x="356857" y="1495056"/>
                  </a:lnTo>
                  <a:lnTo>
                    <a:pt x="350329" y="1499463"/>
                  </a:lnTo>
                  <a:lnTo>
                    <a:pt x="345935" y="1505991"/>
                  </a:lnTo>
                  <a:lnTo>
                    <a:pt x="344322" y="1513979"/>
                  </a:lnTo>
                  <a:lnTo>
                    <a:pt x="345935" y="1521968"/>
                  </a:lnTo>
                  <a:lnTo>
                    <a:pt x="350329" y="1528495"/>
                  </a:lnTo>
                  <a:lnTo>
                    <a:pt x="356857" y="1532890"/>
                  </a:lnTo>
                  <a:lnTo>
                    <a:pt x="364845" y="1534502"/>
                  </a:lnTo>
                  <a:lnTo>
                    <a:pt x="372846" y="1532890"/>
                  </a:lnTo>
                  <a:lnTo>
                    <a:pt x="379361" y="1528495"/>
                  </a:lnTo>
                  <a:lnTo>
                    <a:pt x="383755" y="1521968"/>
                  </a:lnTo>
                  <a:lnTo>
                    <a:pt x="385368" y="1513979"/>
                  </a:lnTo>
                  <a:close/>
                </a:path>
                <a:path extrusionOk="0" h="1886585" w="1342390">
                  <a:moveTo>
                    <a:pt x="385368" y="1426743"/>
                  </a:moveTo>
                  <a:lnTo>
                    <a:pt x="383755" y="1418755"/>
                  </a:lnTo>
                  <a:lnTo>
                    <a:pt x="379361" y="1412227"/>
                  </a:lnTo>
                  <a:lnTo>
                    <a:pt x="372846" y="1407833"/>
                  </a:lnTo>
                  <a:lnTo>
                    <a:pt x="364845" y="1406220"/>
                  </a:lnTo>
                  <a:lnTo>
                    <a:pt x="356857" y="1407833"/>
                  </a:lnTo>
                  <a:lnTo>
                    <a:pt x="350329" y="1412227"/>
                  </a:lnTo>
                  <a:lnTo>
                    <a:pt x="345935" y="1418755"/>
                  </a:lnTo>
                  <a:lnTo>
                    <a:pt x="344322" y="1426743"/>
                  </a:lnTo>
                  <a:lnTo>
                    <a:pt x="345935" y="1434744"/>
                  </a:lnTo>
                  <a:lnTo>
                    <a:pt x="350329" y="1441272"/>
                  </a:lnTo>
                  <a:lnTo>
                    <a:pt x="356857" y="1445666"/>
                  </a:lnTo>
                  <a:lnTo>
                    <a:pt x="364845" y="1447279"/>
                  </a:lnTo>
                  <a:lnTo>
                    <a:pt x="372846" y="1445666"/>
                  </a:lnTo>
                  <a:lnTo>
                    <a:pt x="379361" y="1441272"/>
                  </a:lnTo>
                  <a:lnTo>
                    <a:pt x="383755" y="1434744"/>
                  </a:lnTo>
                  <a:lnTo>
                    <a:pt x="385368" y="1426743"/>
                  </a:lnTo>
                  <a:close/>
                </a:path>
                <a:path extrusionOk="0" h="1886585" w="1342390">
                  <a:moveTo>
                    <a:pt x="385368" y="1339507"/>
                  </a:moveTo>
                  <a:lnTo>
                    <a:pt x="383755" y="1331518"/>
                  </a:lnTo>
                  <a:lnTo>
                    <a:pt x="379361" y="1324991"/>
                  </a:lnTo>
                  <a:lnTo>
                    <a:pt x="372846" y="1320596"/>
                  </a:lnTo>
                  <a:lnTo>
                    <a:pt x="364845" y="1318983"/>
                  </a:lnTo>
                  <a:lnTo>
                    <a:pt x="356857" y="1320596"/>
                  </a:lnTo>
                  <a:lnTo>
                    <a:pt x="350329" y="1324991"/>
                  </a:lnTo>
                  <a:lnTo>
                    <a:pt x="345935" y="1331518"/>
                  </a:lnTo>
                  <a:lnTo>
                    <a:pt x="344322" y="1339507"/>
                  </a:lnTo>
                  <a:lnTo>
                    <a:pt x="345935" y="1347495"/>
                  </a:lnTo>
                  <a:lnTo>
                    <a:pt x="350329" y="1354023"/>
                  </a:lnTo>
                  <a:lnTo>
                    <a:pt x="356857" y="1358417"/>
                  </a:lnTo>
                  <a:lnTo>
                    <a:pt x="364845" y="1360030"/>
                  </a:lnTo>
                  <a:lnTo>
                    <a:pt x="372846" y="1358417"/>
                  </a:lnTo>
                  <a:lnTo>
                    <a:pt x="379361" y="1354023"/>
                  </a:lnTo>
                  <a:lnTo>
                    <a:pt x="383755" y="1347495"/>
                  </a:lnTo>
                  <a:lnTo>
                    <a:pt x="385368" y="1339507"/>
                  </a:lnTo>
                  <a:close/>
                </a:path>
                <a:path extrusionOk="0" h="1886585" w="1342390">
                  <a:moveTo>
                    <a:pt x="385889" y="1262976"/>
                  </a:moveTo>
                  <a:lnTo>
                    <a:pt x="384276" y="1254988"/>
                  </a:lnTo>
                  <a:lnTo>
                    <a:pt x="379882" y="1248460"/>
                  </a:lnTo>
                  <a:lnTo>
                    <a:pt x="373367" y="1244066"/>
                  </a:lnTo>
                  <a:lnTo>
                    <a:pt x="365366" y="1242453"/>
                  </a:lnTo>
                  <a:lnTo>
                    <a:pt x="357378" y="1244066"/>
                  </a:lnTo>
                  <a:lnTo>
                    <a:pt x="350862" y="1248460"/>
                  </a:lnTo>
                  <a:lnTo>
                    <a:pt x="346456" y="1254988"/>
                  </a:lnTo>
                  <a:lnTo>
                    <a:pt x="344843" y="1262976"/>
                  </a:lnTo>
                  <a:lnTo>
                    <a:pt x="346456" y="1270977"/>
                  </a:lnTo>
                  <a:lnTo>
                    <a:pt x="350862" y="1277493"/>
                  </a:lnTo>
                  <a:lnTo>
                    <a:pt x="357378" y="1281887"/>
                  </a:lnTo>
                  <a:lnTo>
                    <a:pt x="365366" y="1283500"/>
                  </a:lnTo>
                  <a:lnTo>
                    <a:pt x="373367" y="1281887"/>
                  </a:lnTo>
                  <a:lnTo>
                    <a:pt x="379882" y="1277493"/>
                  </a:lnTo>
                  <a:lnTo>
                    <a:pt x="384276" y="1270977"/>
                  </a:lnTo>
                  <a:lnTo>
                    <a:pt x="385889" y="1262976"/>
                  </a:lnTo>
                  <a:close/>
                </a:path>
                <a:path extrusionOk="0" h="1886585" w="1342390">
                  <a:moveTo>
                    <a:pt x="467982" y="1604340"/>
                  </a:moveTo>
                  <a:lnTo>
                    <a:pt x="466369" y="1596339"/>
                  </a:lnTo>
                  <a:lnTo>
                    <a:pt x="461975" y="1589824"/>
                  </a:lnTo>
                  <a:lnTo>
                    <a:pt x="455460" y="1585429"/>
                  </a:lnTo>
                  <a:lnTo>
                    <a:pt x="447459" y="1583817"/>
                  </a:lnTo>
                  <a:lnTo>
                    <a:pt x="439470" y="1585429"/>
                  </a:lnTo>
                  <a:lnTo>
                    <a:pt x="432955" y="1589824"/>
                  </a:lnTo>
                  <a:lnTo>
                    <a:pt x="428548" y="1596339"/>
                  </a:lnTo>
                  <a:lnTo>
                    <a:pt x="426935" y="1604340"/>
                  </a:lnTo>
                  <a:lnTo>
                    <a:pt x="428548" y="1612328"/>
                  </a:lnTo>
                  <a:lnTo>
                    <a:pt x="432955" y="1618856"/>
                  </a:lnTo>
                  <a:lnTo>
                    <a:pt x="439470" y="1623250"/>
                  </a:lnTo>
                  <a:lnTo>
                    <a:pt x="447459" y="1624863"/>
                  </a:lnTo>
                  <a:lnTo>
                    <a:pt x="455460" y="1623250"/>
                  </a:lnTo>
                  <a:lnTo>
                    <a:pt x="461975" y="1618856"/>
                  </a:lnTo>
                  <a:lnTo>
                    <a:pt x="466369" y="1612328"/>
                  </a:lnTo>
                  <a:lnTo>
                    <a:pt x="467982" y="1604340"/>
                  </a:lnTo>
                  <a:close/>
                </a:path>
                <a:path extrusionOk="0" h="1886585" w="1342390">
                  <a:moveTo>
                    <a:pt x="473138" y="1262976"/>
                  </a:moveTo>
                  <a:lnTo>
                    <a:pt x="471525" y="1254988"/>
                  </a:lnTo>
                  <a:lnTo>
                    <a:pt x="467131" y="1248460"/>
                  </a:lnTo>
                  <a:lnTo>
                    <a:pt x="460603" y="1244066"/>
                  </a:lnTo>
                  <a:lnTo>
                    <a:pt x="452602" y="1242453"/>
                  </a:lnTo>
                  <a:lnTo>
                    <a:pt x="444614" y="1244066"/>
                  </a:lnTo>
                  <a:lnTo>
                    <a:pt x="438099" y="1248460"/>
                  </a:lnTo>
                  <a:lnTo>
                    <a:pt x="433692" y="1254988"/>
                  </a:lnTo>
                  <a:lnTo>
                    <a:pt x="432079" y="1262976"/>
                  </a:lnTo>
                  <a:lnTo>
                    <a:pt x="433692" y="1270977"/>
                  </a:lnTo>
                  <a:lnTo>
                    <a:pt x="438099" y="1277493"/>
                  </a:lnTo>
                  <a:lnTo>
                    <a:pt x="444614" y="1281887"/>
                  </a:lnTo>
                  <a:lnTo>
                    <a:pt x="452602" y="1283500"/>
                  </a:lnTo>
                  <a:lnTo>
                    <a:pt x="460603" y="1281887"/>
                  </a:lnTo>
                  <a:lnTo>
                    <a:pt x="467131" y="1277493"/>
                  </a:lnTo>
                  <a:lnTo>
                    <a:pt x="471525" y="1270977"/>
                  </a:lnTo>
                  <a:lnTo>
                    <a:pt x="473138" y="1262976"/>
                  </a:lnTo>
                  <a:close/>
                </a:path>
                <a:path extrusionOk="0" h="1886585" w="1342390">
                  <a:moveTo>
                    <a:pt x="555231" y="1604340"/>
                  </a:moveTo>
                  <a:lnTo>
                    <a:pt x="553618" y="1596339"/>
                  </a:lnTo>
                  <a:lnTo>
                    <a:pt x="549211" y="1589824"/>
                  </a:lnTo>
                  <a:lnTo>
                    <a:pt x="542683" y="1585429"/>
                  </a:lnTo>
                  <a:lnTo>
                    <a:pt x="534695" y="1583817"/>
                  </a:lnTo>
                  <a:lnTo>
                    <a:pt x="526707" y="1585429"/>
                  </a:lnTo>
                  <a:lnTo>
                    <a:pt x="520192" y="1589824"/>
                  </a:lnTo>
                  <a:lnTo>
                    <a:pt x="515785" y="1596339"/>
                  </a:lnTo>
                  <a:lnTo>
                    <a:pt x="514172" y="1604340"/>
                  </a:lnTo>
                  <a:lnTo>
                    <a:pt x="515785" y="1612328"/>
                  </a:lnTo>
                  <a:lnTo>
                    <a:pt x="520192" y="1618856"/>
                  </a:lnTo>
                  <a:lnTo>
                    <a:pt x="526707" y="1623250"/>
                  </a:lnTo>
                  <a:lnTo>
                    <a:pt x="534695" y="1624863"/>
                  </a:lnTo>
                  <a:lnTo>
                    <a:pt x="542683" y="1623250"/>
                  </a:lnTo>
                  <a:lnTo>
                    <a:pt x="549211" y="1618856"/>
                  </a:lnTo>
                  <a:lnTo>
                    <a:pt x="553618" y="1612328"/>
                  </a:lnTo>
                  <a:lnTo>
                    <a:pt x="555231" y="1604340"/>
                  </a:lnTo>
                  <a:close/>
                </a:path>
                <a:path extrusionOk="0" h="1886585" w="1342390">
                  <a:moveTo>
                    <a:pt x="560374" y="1262976"/>
                  </a:moveTo>
                  <a:lnTo>
                    <a:pt x="558761" y="1254988"/>
                  </a:lnTo>
                  <a:lnTo>
                    <a:pt x="554367" y="1248460"/>
                  </a:lnTo>
                  <a:lnTo>
                    <a:pt x="547839" y="1244066"/>
                  </a:lnTo>
                  <a:lnTo>
                    <a:pt x="539838" y="1242453"/>
                  </a:lnTo>
                  <a:lnTo>
                    <a:pt x="531850" y="1244066"/>
                  </a:lnTo>
                  <a:lnTo>
                    <a:pt x="525335" y="1248460"/>
                  </a:lnTo>
                  <a:lnTo>
                    <a:pt x="520928" y="1254988"/>
                  </a:lnTo>
                  <a:lnTo>
                    <a:pt x="519315" y="1262976"/>
                  </a:lnTo>
                  <a:lnTo>
                    <a:pt x="520928" y="1270977"/>
                  </a:lnTo>
                  <a:lnTo>
                    <a:pt x="525335" y="1277493"/>
                  </a:lnTo>
                  <a:lnTo>
                    <a:pt x="531850" y="1281887"/>
                  </a:lnTo>
                  <a:lnTo>
                    <a:pt x="539838" y="1283500"/>
                  </a:lnTo>
                  <a:lnTo>
                    <a:pt x="547839" y="1281887"/>
                  </a:lnTo>
                  <a:lnTo>
                    <a:pt x="554367" y="1277493"/>
                  </a:lnTo>
                  <a:lnTo>
                    <a:pt x="558761" y="1270977"/>
                  </a:lnTo>
                  <a:lnTo>
                    <a:pt x="560374" y="1262976"/>
                  </a:lnTo>
                  <a:close/>
                </a:path>
                <a:path extrusionOk="0" h="1886585" w="1342390">
                  <a:moveTo>
                    <a:pt x="642467" y="1604340"/>
                  </a:moveTo>
                  <a:lnTo>
                    <a:pt x="640854" y="1596339"/>
                  </a:lnTo>
                  <a:lnTo>
                    <a:pt x="636447" y="1589824"/>
                  </a:lnTo>
                  <a:lnTo>
                    <a:pt x="629920" y="1585429"/>
                  </a:lnTo>
                  <a:lnTo>
                    <a:pt x="621931" y="1583817"/>
                  </a:lnTo>
                  <a:lnTo>
                    <a:pt x="613943" y="1585429"/>
                  </a:lnTo>
                  <a:lnTo>
                    <a:pt x="607428" y="1589824"/>
                  </a:lnTo>
                  <a:lnTo>
                    <a:pt x="603021" y="1596339"/>
                  </a:lnTo>
                  <a:lnTo>
                    <a:pt x="601408" y="1604340"/>
                  </a:lnTo>
                  <a:lnTo>
                    <a:pt x="603021" y="1612328"/>
                  </a:lnTo>
                  <a:lnTo>
                    <a:pt x="607428" y="1618856"/>
                  </a:lnTo>
                  <a:lnTo>
                    <a:pt x="613943" y="1623250"/>
                  </a:lnTo>
                  <a:lnTo>
                    <a:pt x="621931" y="1624863"/>
                  </a:lnTo>
                  <a:lnTo>
                    <a:pt x="629920" y="1623250"/>
                  </a:lnTo>
                  <a:lnTo>
                    <a:pt x="636447" y="1618856"/>
                  </a:lnTo>
                  <a:lnTo>
                    <a:pt x="640854" y="1612328"/>
                  </a:lnTo>
                  <a:lnTo>
                    <a:pt x="642467" y="1604340"/>
                  </a:lnTo>
                  <a:close/>
                </a:path>
                <a:path extrusionOk="0" h="1886585" w="1342390">
                  <a:moveTo>
                    <a:pt x="647611" y="1262976"/>
                  </a:moveTo>
                  <a:lnTo>
                    <a:pt x="645998" y="1254988"/>
                  </a:lnTo>
                  <a:lnTo>
                    <a:pt x="641604" y="1248460"/>
                  </a:lnTo>
                  <a:lnTo>
                    <a:pt x="635076" y="1244066"/>
                  </a:lnTo>
                  <a:lnTo>
                    <a:pt x="627087" y="1242453"/>
                  </a:lnTo>
                  <a:lnTo>
                    <a:pt x="619086" y="1244066"/>
                  </a:lnTo>
                  <a:lnTo>
                    <a:pt x="612559" y="1248460"/>
                  </a:lnTo>
                  <a:lnTo>
                    <a:pt x="608164" y="1254988"/>
                  </a:lnTo>
                  <a:lnTo>
                    <a:pt x="606552" y="1262976"/>
                  </a:lnTo>
                  <a:lnTo>
                    <a:pt x="608164" y="1270977"/>
                  </a:lnTo>
                  <a:lnTo>
                    <a:pt x="612559" y="1277493"/>
                  </a:lnTo>
                  <a:lnTo>
                    <a:pt x="619086" y="1281887"/>
                  </a:lnTo>
                  <a:lnTo>
                    <a:pt x="627087" y="1283500"/>
                  </a:lnTo>
                  <a:lnTo>
                    <a:pt x="635076" y="1281887"/>
                  </a:lnTo>
                  <a:lnTo>
                    <a:pt x="641604" y="1277493"/>
                  </a:lnTo>
                  <a:lnTo>
                    <a:pt x="645998" y="1270977"/>
                  </a:lnTo>
                  <a:lnTo>
                    <a:pt x="647611" y="1262976"/>
                  </a:lnTo>
                  <a:close/>
                </a:path>
                <a:path extrusionOk="0" h="1886585" w="1342390">
                  <a:moveTo>
                    <a:pt x="729703" y="1604340"/>
                  </a:moveTo>
                  <a:lnTo>
                    <a:pt x="728091" y="1596339"/>
                  </a:lnTo>
                  <a:lnTo>
                    <a:pt x="723696" y="1589824"/>
                  </a:lnTo>
                  <a:lnTo>
                    <a:pt x="717169" y="1585429"/>
                  </a:lnTo>
                  <a:lnTo>
                    <a:pt x="709180" y="1583817"/>
                  </a:lnTo>
                  <a:lnTo>
                    <a:pt x="701179" y="1585429"/>
                  </a:lnTo>
                  <a:lnTo>
                    <a:pt x="694651" y="1589824"/>
                  </a:lnTo>
                  <a:lnTo>
                    <a:pt x="690257" y="1596339"/>
                  </a:lnTo>
                  <a:lnTo>
                    <a:pt x="688644" y="1604340"/>
                  </a:lnTo>
                  <a:lnTo>
                    <a:pt x="690257" y="1612328"/>
                  </a:lnTo>
                  <a:lnTo>
                    <a:pt x="694651" y="1618856"/>
                  </a:lnTo>
                  <a:lnTo>
                    <a:pt x="701179" y="1623250"/>
                  </a:lnTo>
                  <a:lnTo>
                    <a:pt x="709180" y="1624863"/>
                  </a:lnTo>
                  <a:lnTo>
                    <a:pt x="717169" y="1623250"/>
                  </a:lnTo>
                  <a:lnTo>
                    <a:pt x="723696" y="1618856"/>
                  </a:lnTo>
                  <a:lnTo>
                    <a:pt x="728091" y="1612328"/>
                  </a:lnTo>
                  <a:lnTo>
                    <a:pt x="729703" y="1604340"/>
                  </a:lnTo>
                  <a:close/>
                </a:path>
                <a:path extrusionOk="0" h="1886585" w="1342390">
                  <a:moveTo>
                    <a:pt x="755103" y="1262976"/>
                  </a:moveTo>
                  <a:lnTo>
                    <a:pt x="753491" y="1254988"/>
                  </a:lnTo>
                  <a:lnTo>
                    <a:pt x="749096" y="1248460"/>
                  </a:lnTo>
                  <a:lnTo>
                    <a:pt x="742569" y="1244053"/>
                  </a:lnTo>
                  <a:lnTo>
                    <a:pt x="734568" y="1242441"/>
                  </a:lnTo>
                  <a:lnTo>
                    <a:pt x="726579" y="1244053"/>
                  </a:lnTo>
                  <a:lnTo>
                    <a:pt x="720064" y="1248460"/>
                  </a:lnTo>
                  <a:lnTo>
                    <a:pt x="715657" y="1254988"/>
                  </a:lnTo>
                  <a:lnTo>
                    <a:pt x="714044" y="1262976"/>
                  </a:lnTo>
                  <a:lnTo>
                    <a:pt x="715657" y="1270977"/>
                  </a:lnTo>
                  <a:lnTo>
                    <a:pt x="720064" y="1277493"/>
                  </a:lnTo>
                  <a:lnTo>
                    <a:pt x="726579" y="1281899"/>
                  </a:lnTo>
                  <a:lnTo>
                    <a:pt x="734568" y="1283500"/>
                  </a:lnTo>
                  <a:lnTo>
                    <a:pt x="742569" y="1281899"/>
                  </a:lnTo>
                  <a:lnTo>
                    <a:pt x="749096" y="1277493"/>
                  </a:lnTo>
                  <a:lnTo>
                    <a:pt x="753491" y="1270977"/>
                  </a:lnTo>
                  <a:lnTo>
                    <a:pt x="755103" y="1262976"/>
                  </a:lnTo>
                  <a:close/>
                </a:path>
                <a:path extrusionOk="0" h="1886585" w="1342390">
                  <a:moveTo>
                    <a:pt x="814679" y="1866049"/>
                  </a:moveTo>
                  <a:lnTo>
                    <a:pt x="813066" y="1858048"/>
                  </a:lnTo>
                  <a:lnTo>
                    <a:pt x="808672" y="1851520"/>
                  </a:lnTo>
                  <a:lnTo>
                    <a:pt x="802157" y="1847126"/>
                  </a:lnTo>
                  <a:lnTo>
                    <a:pt x="794156" y="1845513"/>
                  </a:lnTo>
                  <a:lnTo>
                    <a:pt x="786168" y="1847126"/>
                  </a:lnTo>
                  <a:lnTo>
                    <a:pt x="779640" y="1851520"/>
                  </a:lnTo>
                  <a:lnTo>
                    <a:pt x="775246" y="1858048"/>
                  </a:lnTo>
                  <a:lnTo>
                    <a:pt x="773633" y="1866049"/>
                  </a:lnTo>
                  <a:lnTo>
                    <a:pt x="775246" y="1874037"/>
                  </a:lnTo>
                  <a:lnTo>
                    <a:pt x="779640" y="1880552"/>
                  </a:lnTo>
                  <a:lnTo>
                    <a:pt x="786168" y="1884959"/>
                  </a:lnTo>
                  <a:lnTo>
                    <a:pt x="794156" y="1886572"/>
                  </a:lnTo>
                  <a:lnTo>
                    <a:pt x="802157" y="1884959"/>
                  </a:lnTo>
                  <a:lnTo>
                    <a:pt x="808672" y="1880552"/>
                  </a:lnTo>
                  <a:lnTo>
                    <a:pt x="813066" y="1874037"/>
                  </a:lnTo>
                  <a:lnTo>
                    <a:pt x="814679" y="1866049"/>
                  </a:lnTo>
                  <a:close/>
                </a:path>
                <a:path extrusionOk="0" h="1886585" w="1342390">
                  <a:moveTo>
                    <a:pt x="814679" y="1778812"/>
                  </a:moveTo>
                  <a:lnTo>
                    <a:pt x="813066" y="1770811"/>
                  </a:lnTo>
                  <a:lnTo>
                    <a:pt x="808672" y="1764284"/>
                  </a:lnTo>
                  <a:lnTo>
                    <a:pt x="802157" y="1759889"/>
                  </a:lnTo>
                  <a:lnTo>
                    <a:pt x="794156" y="1758276"/>
                  </a:lnTo>
                  <a:lnTo>
                    <a:pt x="786168" y="1759889"/>
                  </a:lnTo>
                  <a:lnTo>
                    <a:pt x="779640" y="1764284"/>
                  </a:lnTo>
                  <a:lnTo>
                    <a:pt x="775246" y="1770811"/>
                  </a:lnTo>
                  <a:lnTo>
                    <a:pt x="773633" y="1778812"/>
                  </a:lnTo>
                  <a:lnTo>
                    <a:pt x="775246" y="1786801"/>
                  </a:lnTo>
                  <a:lnTo>
                    <a:pt x="779640" y="1793328"/>
                  </a:lnTo>
                  <a:lnTo>
                    <a:pt x="786168" y="1797723"/>
                  </a:lnTo>
                  <a:lnTo>
                    <a:pt x="794156" y="1799336"/>
                  </a:lnTo>
                  <a:lnTo>
                    <a:pt x="802157" y="1797723"/>
                  </a:lnTo>
                  <a:lnTo>
                    <a:pt x="808672" y="1793328"/>
                  </a:lnTo>
                  <a:lnTo>
                    <a:pt x="813066" y="1786801"/>
                  </a:lnTo>
                  <a:lnTo>
                    <a:pt x="814679" y="1778812"/>
                  </a:lnTo>
                  <a:close/>
                </a:path>
                <a:path extrusionOk="0" h="1886585" w="1342390">
                  <a:moveTo>
                    <a:pt x="814679" y="1691563"/>
                  </a:moveTo>
                  <a:lnTo>
                    <a:pt x="813066" y="1683575"/>
                  </a:lnTo>
                  <a:lnTo>
                    <a:pt x="808672" y="1677047"/>
                  </a:lnTo>
                  <a:lnTo>
                    <a:pt x="802157" y="1672653"/>
                  </a:lnTo>
                  <a:lnTo>
                    <a:pt x="794156" y="1671040"/>
                  </a:lnTo>
                  <a:lnTo>
                    <a:pt x="786168" y="1672653"/>
                  </a:lnTo>
                  <a:lnTo>
                    <a:pt x="779640" y="1677047"/>
                  </a:lnTo>
                  <a:lnTo>
                    <a:pt x="775246" y="1683575"/>
                  </a:lnTo>
                  <a:lnTo>
                    <a:pt x="773633" y="1691563"/>
                  </a:lnTo>
                  <a:lnTo>
                    <a:pt x="775246" y="1699564"/>
                  </a:lnTo>
                  <a:lnTo>
                    <a:pt x="779640" y="1706079"/>
                  </a:lnTo>
                  <a:lnTo>
                    <a:pt x="786168" y="1710486"/>
                  </a:lnTo>
                  <a:lnTo>
                    <a:pt x="794156" y="1712099"/>
                  </a:lnTo>
                  <a:lnTo>
                    <a:pt x="802157" y="1710486"/>
                  </a:lnTo>
                  <a:lnTo>
                    <a:pt x="808672" y="1706079"/>
                  </a:lnTo>
                  <a:lnTo>
                    <a:pt x="813066" y="1699564"/>
                  </a:lnTo>
                  <a:lnTo>
                    <a:pt x="814679" y="1691563"/>
                  </a:lnTo>
                  <a:close/>
                </a:path>
                <a:path extrusionOk="0" h="1886585" w="1342390">
                  <a:moveTo>
                    <a:pt x="814679" y="1604340"/>
                  </a:moveTo>
                  <a:lnTo>
                    <a:pt x="813066" y="1596339"/>
                  </a:lnTo>
                  <a:lnTo>
                    <a:pt x="808672" y="1589824"/>
                  </a:lnTo>
                  <a:lnTo>
                    <a:pt x="802157" y="1585429"/>
                  </a:lnTo>
                  <a:lnTo>
                    <a:pt x="794156" y="1583817"/>
                  </a:lnTo>
                  <a:lnTo>
                    <a:pt x="786168" y="1585429"/>
                  </a:lnTo>
                  <a:lnTo>
                    <a:pt x="779640" y="1589824"/>
                  </a:lnTo>
                  <a:lnTo>
                    <a:pt x="775246" y="1596339"/>
                  </a:lnTo>
                  <a:lnTo>
                    <a:pt x="773633" y="1604340"/>
                  </a:lnTo>
                  <a:lnTo>
                    <a:pt x="775246" y="1612328"/>
                  </a:lnTo>
                  <a:lnTo>
                    <a:pt x="779640" y="1618856"/>
                  </a:lnTo>
                  <a:lnTo>
                    <a:pt x="786168" y="1623250"/>
                  </a:lnTo>
                  <a:lnTo>
                    <a:pt x="794156" y="1624863"/>
                  </a:lnTo>
                  <a:lnTo>
                    <a:pt x="802157" y="1623250"/>
                  </a:lnTo>
                  <a:lnTo>
                    <a:pt x="808672" y="1618856"/>
                  </a:lnTo>
                  <a:lnTo>
                    <a:pt x="813066" y="1612328"/>
                  </a:lnTo>
                  <a:lnTo>
                    <a:pt x="814679" y="1604340"/>
                  </a:lnTo>
                  <a:close/>
                </a:path>
                <a:path extrusionOk="0" h="1886585" w="1342390">
                  <a:moveTo>
                    <a:pt x="842327" y="1262976"/>
                  </a:moveTo>
                  <a:lnTo>
                    <a:pt x="840714" y="1254988"/>
                  </a:lnTo>
                  <a:lnTo>
                    <a:pt x="836320" y="1248460"/>
                  </a:lnTo>
                  <a:lnTo>
                    <a:pt x="829805" y="1244053"/>
                  </a:lnTo>
                  <a:lnTo>
                    <a:pt x="821804" y="1242441"/>
                  </a:lnTo>
                  <a:lnTo>
                    <a:pt x="813816" y="1244053"/>
                  </a:lnTo>
                  <a:lnTo>
                    <a:pt x="807288" y="1248460"/>
                  </a:lnTo>
                  <a:lnTo>
                    <a:pt x="802881" y="1254988"/>
                  </a:lnTo>
                  <a:lnTo>
                    <a:pt x="801268" y="1262976"/>
                  </a:lnTo>
                  <a:lnTo>
                    <a:pt x="802881" y="1270977"/>
                  </a:lnTo>
                  <a:lnTo>
                    <a:pt x="807288" y="1277493"/>
                  </a:lnTo>
                  <a:lnTo>
                    <a:pt x="813816" y="1281899"/>
                  </a:lnTo>
                  <a:lnTo>
                    <a:pt x="821804" y="1283500"/>
                  </a:lnTo>
                  <a:lnTo>
                    <a:pt x="829805" y="1281899"/>
                  </a:lnTo>
                  <a:lnTo>
                    <a:pt x="836320" y="1277493"/>
                  </a:lnTo>
                  <a:lnTo>
                    <a:pt x="840714" y="1270977"/>
                  </a:lnTo>
                  <a:lnTo>
                    <a:pt x="842327" y="1262976"/>
                  </a:lnTo>
                  <a:close/>
                </a:path>
                <a:path extrusionOk="0" h="1886585" w="1342390">
                  <a:moveTo>
                    <a:pt x="929563" y="1262976"/>
                  </a:moveTo>
                  <a:lnTo>
                    <a:pt x="927950" y="1254988"/>
                  </a:lnTo>
                  <a:lnTo>
                    <a:pt x="923556" y="1248460"/>
                  </a:lnTo>
                  <a:lnTo>
                    <a:pt x="917028" y="1244053"/>
                  </a:lnTo>
                  <a:lnTo>
                    <a:pt x="909040" y="1242441"/>
                  </a:lnTo>
                  <a:lnTo>
                    <a:pt x="901052" y="1244053"/>
                  </a:lnTo>
                  <a:lnTo>
                    <a:pt x="894524" y="1248460"/>
                  </a:lnTo>
                  <a:lnTo>
                    <a:pt x="890117" y="1254988"/>
                  </a:lnTo>
                  <a:lnTo>
                    <a:pt x="888504" y="1262976"/>
                  </a:lnTo>
                  <a:lnTo>
                    <a:pt x="890117" y="1270977"/>
                  </a:lnTo>
                  <a:lnTo>
                    <a:pt x="894524" y="1277493"/>
                  </a:lnTo>
                  <a:lnTo>
                    <a:pt x="901052" y="1281899"/>
                  </a:lnTo>
                  <a:lnTo>
                    <a:pt x="909040" y="1283500"/>
                  </a:lnTo>
                  <a:lnTo>
                    <a:pt x="917028" y="1281899"/>
                  </a:lnTo>
                  <a:lnTo>
                    <a:pt x="923556" y="1277493"/>
                  </a:lnTo>
                  <a:lnTo>
                    <a:pt x="927950" y="1270977"/>
                  </a:lnTo>
                  <a:lnTo>
                    <a:pt x="929563" y="1262976"/>
                  </a:lnTo>
                  <a:close/>
                </a:path>
                <a:path extrusionOk="0" h="1886585" w="1342390">
                  <a:moveTo>
                    <a:pt x="1016800" y="1262976"/>
                  </a:moveTo>
                  <a:lnTo>
                    <a:pt x="1015187" y="1254988"/>
                  </a:lnTo>
                  <a:lnTo>
                    <a:pt x="1010793" y="1248460"/>
                  </a:lnTo>
                  <a:lnTo>
                    <a:pt x="1004265" y="1244053"/>
                  </a:lnTo>
                  <a:lnTo>
                    <a:pt x="996276" y="1242441"/>
                  </a:lnTo>
                  <a:lnTo>
                    <a:pt x="988288" y="1244053"/>
                  </a:lnTo>
                  <a:lnTo>
                    <a:pt x="981773" y="1248460"/>
                  </a:lnTo>
                  <a:lnTo>
                    <a:pt x="977366" y="1254988"/>
                  </a:lnTo>
                  <a:lnTo>
                    <a:pt x="975753" y="1262976"/>
                  </a:lnTo>
                  <a:lnTo>
                    <a:pt x="977366" y="1270977"/>
                  </a:lnTo>
                  <a:lnTo>
                    <a:pt x="981773" y="1277493"/>
                  </a:lnTo>
                  <a:lnTo>
                    <a:pt x="988288" y="1281899"/>
                  </a:lnTo>
                  <a:lnTo>
                    <a:pt x="996276" y="1283500"/>
                  </a:lnTo>
                  <a:lnTo>
                    <a:pt x="1004265" y="1281899"/>
                  </a:lnTo>
                  <a:lnTo>
                    <a:pt x="1010793" y="1277493"/>
                  </a:lnTo>
                  <a:lnTo>
                    <a:pt x="1015187" y="1270977"/>
                  </a:lnTo>
                  <a:lnTo>
                    <a:pt x="1016800" y="1262976"/>
                  </a:lnTo>
                  <a:close/>
                </a:path>
                <a:path extrusionOk="0" h="1886585" w="1342390">
                  <a:moveTo>
                    <a:pt x="1080528" y="20523"/>
                  </a:moveTo>
                  <a:lnTo>
                    <a:pt x="1078915" y="12534"/>
                  </a:lnTo>
                  <a:lnTo>
                    <a:pt x="1074521" y="6007"/>
                  </a:lnTo>
                  <a:lnTo>
                    <a:pt x="1067993" y="1612"/>
                  </a:lnTo>
                  <a:lnTo>
                    <a:pt x="1060005" y="0"/>
                  </a:lnTo>
                  <a:lnTo>
                    <a:pt x="1052017" y="1612"/>
                  </a:lnTo>
                  <a:lnTo>
                    <a:pt x="1045489" y="6007"/>
                  </a:lnTo>
                  <a:lnTo>
                    <a:pt x="1041095" y="12534"/>
                  </a:lnTo>
                  <a:lnTo>
                    <a:pt x="1039482" y="20523"/>
                  </a:lnTo>
                  <a:lnTo>
                    <a:pt x="1041095" y="28511"/>
                  </a:lnTo>
                  <a:lnTo>
                    <a:pt x="1045489" y="35039"/>
                  </a:lnTo>
                  <a:lnTo>
                    <a:pt x="1052017" y="39433"/>
                  </a:lnTo>
                  <a:lnTo>
                    <a:pt x="1060005" y="41046"/>
                  </a:lnTo>
                  <a:lnTo>
                    <a:pt x="1067993" y="39433"/>
                  </a:lnTo>
                  <a:lnTo>
                    <a:pt x="1074521" y="35039"/>
                  </a:lnTo>
                  <a:lnTo>
                    <a:pt x="1078915" y="28511"/>
                  </a:lnTo>
                  <a:lnTo>
                    <a:pt x="1080528" y="20523"/>
                  </a:lnTo>
                  <a:close/>
                </a:path>
                <a:path extrusionOk="0" h="1886585" w="1342390">
                  <a:moveTo>
                    <a:pt x="1109294" y="1262976"/>
                  </a:moveTo>
                  <a:lnTo>
                    <a:pt x="1107681" y="1254988"/>
                  </a:lnTo>
                  <a:lnTo>
                    <a:pt x="1103287" y="1248460"/>
                  </a:lnTo>
                  <a:lnTo>
                    <a:pt x="1096759" y="1244053"/>
                  </a:lnTo>
                  <a:lnTo>
                    <a:pt x="1088771" y="1242441"/>
                  </a:lnTo>
                  <a:lnTo>
                    <a:pt x="1080782" y="1244053"/>
                  </a:lnTo>
                  <a:lnTo>
                    <a:pt x="1074254" y="1248460"/>
                  </a:lnTo>
                  <a:lnTo>
                    <a:pt x="1069848" y="1254988"/>
                  </a:lnTo>
                  <a:lnTo>
                    <a:pt x="1068235" y="1262976"/>
                  </a:lnTo>
                  <a:lnTo>
                    <a:pt x="1069848" y="1270977"/>
                  </a:lnTo>
                  <a:lnTo>
                    <a:pt x="1074254" y="1277493"/>
                  </a:lnTo>
                  <a:lnTo>
                    <a:pt x="1080782" y="1281899"/>
                  </a:lnTo>
                  <a:lnTo>
                    <a:pt x="1088771" y="1283500"/>
                  </a:lnTo>
                  <a:lnTo>
                    <a:pt x="1096759" y="1281899"/>
                  </a:lnTo>
                  <a:lnTo>
                    <a:pt x="1103287" y="1277493"/>
                  </a:lnTo>
                  <a:lnTo>
                    <a:pt x="1107681" y="1270977"/>
                  </a:lnTo>
                  <a:lnTo>
                    <a:pt x="1109294" y="1262976"/>
                  </a:lnTo>
                  <a:close/>
                </a:path>
                <a:path extrusionOk="0" h="1886585" w="1342390">
                  <a:moveTo>
                    <a:pt x="1167777" y="20523"/>
                  </a:moveTo>
                  <a:lnTo>
                    <a:pt x="1166164" y="12534"/>
                  </a:lnTo>
                  <a:lnTo>
                    <a:pt x="1161757" y="6007"/>
                  </a:lnTo>
                  <a:lnTo>
                    <a:pt x="1155230" y="1612"/>
                  </a:lnTo>
                  <a:lnTo>
                    <a:pt x="1147241" y="0"/>
                  </a:lnTo>
                  <a:lnTo>
                    <a:pt x="1139253" y="1612"/>
                  </a:lnTo>
                  <a:lnTo>
                    <a:pt x="1132725" y="6007"/>
                  </a:lnTo>
                  <a:lnTo>
                    <a:pt x="1128331" y="12534"/>
                  </a:lnTo>
                  <a:lnTo>
                    <a:pt x="1126718" y="20523"/>
                  </a:lnTo>
                  <a:lnTo>
                    <a:pt x="1128331" y="28511"/>
                  </a:lnTo>
                  <a:lnTo>
                    <a:pt x="1132725" y="35039"/>
                  </a:lnTo>
                  <a:lnTo>
                    <a:pt x="1139253" y="39433"/>
                  </a:lnTo>
                  <a:lnTo>
                    <a:pt x="1147241" y="41046"/>
                  </a:lnTo>
                  <a:lnTo>
                    <a:pt x="1155230" y="39433"/>
                  </a:lnTo>
                  <a:lnTo>
                    <a:pt x="1161757" y="35039"/>
                  </a:lnTo>
                  <a:lnTo>
                    <a:pt x="1166164" y="28511"/>
                  </a:lnTo>
                  <a:lnTo>
                    <a:pt x="1167777" y="20523"/>
                  </a:lnTo>
                  <a:close/>
                </a:path>
                <a:path extrusionOk="0" h="1886585" w="1342390">
                  <a:moveTo>
                    <a:pt x="1196530" y="1262976"/>
                  </a:moveTo>
                  <a:lnTo>
                    <a:pt x="1194917" y="1254988"/>
                  </a:lnTo>
                  <a:lnTo>
                    <a:pt x="1190510" y="1248460"/>
                  </a:lnTo>
                  <a:lnTo>
                    <a:pt x="1183995" y="1244053"/>
                  </a:lnTo>
                  <a:lnTo>
                    <a:pt x="1176007" y="1242441"/>
                  </a:lnTo>
                  <a:lnTo>
                    <a:pt x="1168019" y="1244053"/>
                  </a:lnTo>
                  <a:lnTo>
                    <a:pt x="1161491" y="1248460"/>
                  </a:lnTo>
                  <a:lnTo>
                    <a:pt x="1157084" y="1254988"/>
                  </a:lnTo>
                  <a:lnTo>
                    <a:pt x="1155471" y="1262976"/>
                  </a:lnTo>
                  <a:lnTo>
                    <a:pt x="1157084" y="1270977"/>
                  </a:lnTo>
                  <a:lnTo>
                    <a:pt x="1161491" y="1277493"/>
                  </a:lnTo>
                  <a:lnTo>
                    <a:pt x="1168019" y="1281899"/>
                  </a:lnTo>
                  <a:lnTo>
                    <a:pt x="1176007" y="1283500"/>
                  </a:lnTo>
                  <a:lnTo>
                    <a:pt x="1183995" y="1281899"/>
                  </a:lnTo>
                  <a:lnTo>
                    <a:pt x="1190510" y="1277493"/>
                  </a:lnTo>
                  <a:lnTo>
                    <a:pt x="1194917" y="1270977"/>
                  </a:lnTo>
                  <a:lnTo>
                    <a:pt x="1196530" y="1262976"/>
                  </a:lnTo>
                  <a:close/>
                </a:path>
                <a:path extrusionOk="0" h="1886585" w="1342390">
                  <a:moveTo>
                    <a:pt x="1255014" y="20523"/>
                  </a:moveTo>
                  <a:lnTo>
                    <a:pt x="1253401" y="12534"/>
                  </a:lnTo>
                  <a:lnTo>
                    <a:pt x="1248994" y="6007"/>
                  </a:lnTo>
                  <a:lnTo>
                    <a:pt x="1242466" y="1612"/>
                  </a:lnTo>
                  <a:lnTo>
                    <a:pt x="1234478" y="0"/>
                  </a:lnTo>
                  <a:lnTo>
                    <a:pt x="1226489" y="1612"/>
                  </a:lnTo>
                  <a:lnTo>
                    <a:pt x="1219962" y="6007"/>
                  </a:lnTo>
                  <a:lnTo>
                    <a:pt x="1215567" y="12534"/>
                  </a:lnTo>
                  <a:lnTo>
                    <a:pt x="1213954" y="20523"/>
                  </a:lnTo>
                  <a:lnTo>
                    <a:pt x="1215567" y="28511"/>
                  </a:lnTo>
                  <a:lnTo>
                    <a:pt x="1219962" y="35039"/>
                  </a:lnTo>
                  <a:lnTo>
                    <a:pt x="1226489" y="39433"/>
                  </a:lnTo>
                  <a:lnTo>
                    <a:pt x="1234478" y="41046"/>
                  </a:lnTo>
                  <a:lnTo>
                    <a:pt x="1242466" y="39433"/>
                  </a:lnTo>
                  <a:lnTo>
                    <a:pt x="1248994" y="35039"/>
                  </a:lnTo>
                  <a:lnTo>
                    <a:pt x="1253401" y="28511"/>
                  </a:lnTo>
                  <a:lnTo>
                    <a:pt x="1255014" y="20523"/>
                  </a:lnTo>
                  <a:close/>
                </a:path>
                <a:path extrusionOk="0" h="1886585" w="1342390">
                  <a:moveTo>
                    <a:pt x="1283766" y="1262976"/>
                  </a:moveTo>
                  <a:lnTo>
                    <a:pt x="1282153" y="1254988"/>
                  </a:lnTo>
                  <a:lnTo>
                    <a:pt x="1277747" y="1248460"/>
                  </a:lnTo>
                  <a:lnTo>
                    <a:pt x="1271231" y="1244053"/>
                  </a:lnTo>
                  <a:lnTo>
                    <a:pt x="1263243" y="1242441"/>
                  </a:lnTo>
                  <a:lnTo>
                    <a:pt x="1255255" y="1244053"/>
                  </a:lnTo>
                  <a:lnTo>
                    <a:pt x="1248727" y="1248460"/>
                  </a:lnTo>
                  <a:lnTo>
                    <a:pt x="1244333" y="1254988"/>
                  </a:lnTo>
                  <a:lnTo>
                    <a:pt x="1242720" y="1262976"/>
                  </a:lnTo>
                  <a:lnTo>
                    <a:pt x="1244333" y="1270977"/>
                  </a:lnTo>
                  <a:lnTo>
                    <a:pt x="1248727" y="1277493"/>
                  </a:lnTo>
                  <a:lnTo>
                    <a:pt x="1255255" y="1281899"/>
                  </a:lnTo>
                  <a:lnTo>
                    <a:pt x="1263243" y="1283500"/>
                  </a:lnTo>
                  <a:lnTo>
                    <a:pt x="1271231" y="1281899"/>
                  </a:lnTo>
                  <a:lnTo>
                    <a:pt x="1277747" y="1277493"/>
                  </a:lnTo>
                  <a:lnTo>
                    <a:pt x="1282153" y="1270977"/>
                  </a:lnTo>
                  <a:lnTo>
                    <a:pt x="1283766" y="1262976"/>
                  </a:lnTo>
                  <a:close/>
                </a:path>
                <a:path extrusionOk="0" h="1886585" w="1342390">
                  <a:moveTo>
                    <a:pt x="1342250" y="20523"/>
                  </a:moveTo>
                  <a:lnTo>
                    <a:pt x="1340637" y="12534"/>
                  </a:lnTo>
                  <a:lnTo>
                    <a:pt x="1336230" y="6007"/>
                  </a:lnTo>
                  <a:lnTo>
                    <a:pt x="1329702" y="1612"/>
                  </a:lnTo>
                  <a:lnTo>
                    <a:pt x="1321727" y="0"/>
                  </a:lnTo>
                  <a:lnTo>
                    <a:pt x="1313726" y="1612"/>
                  </a:lnTo>
                  <a:lnTo>
                    <a:pt x="1307198" y="6007"/>
                  </a:lnTo>
                  <a:lnTo>
                    <a:pt x="1302804" y="12534"/>
                  </a:lnTo>
                  <a:lnTo>
                    <a:pt x="1301191" y="20523"/>
                  </a:lnTo>
                  <a:lnTo>
                    <a:pt x="1302804" y="28511"/>
                  </a:lnTo>
                  <a:lnTo>
                    <a:pt x="1307198" y="35039"/>
                  </a:lnTo>
                  <a:lnTo>
                    <a:pt x="1313726" y="39433"/>
                  </a:lnTo>
                  <a:lnTo>
                    <a:pt x="1321727" y="41046"/>
                  </a:lnTo>
                  <a:lnTo>
                    <a:pt x="1329702" y="39433"/>
                  </a:lnTo>
                  <a:lnTo>
                    <a:pt x="1336230" y="35039"/>
                  </a:lnTo>
                  <a:lnTo>
                    <a:pt x="1340637" y="28511"/>
                  </a:lnTo>
                  <a:lnTo>
                    <a:pt x="1342250" y="2052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33" name="Google Shape;1633;p35"/>
            <p:cNvSpPr/>
            <p:nvPr/>
          </p:nvSpPr>
          <p:spPr>
            <a:xfrm>
              <a:off x="6841420" y="3365797"/>
              <a:ext cx="2749707" cy="1238797"/>
            </a:xfrm>
            <a:custGeom>
              <a:rect b="b" l="l" r="r" t="t"/>
              <a:pathLst>
                <a:path extrusionOk="0" h="982979" w="2411729">
                  <a:moveTo>
                    <a:pt x="2411298" y="491337"/>
                  </a:moveTo>
                  <a:lnTo>
                    <a:pt x="2409050" y="444017"/>
                  </a:lnTo>
                  <a:lnTo>
                    <a:pt x="2402446" y="397979"/>
                  </a:lnTo>
                  <a:lnTo>
                    <a:pt x="2391676" y="353402"/>
                  </a:lnTo>
                  <a:lnTo>
                    <a:pt x="2376957" y="310527"/>
                  </a:lnTo>
                  <a:lnTo>
                    <a:pt x="2358504" y="269532"/>
                  </a:lnTo>
                  <a:lnTo>
                    <a:pt x="2336508" y="230632"/>
                  </a:lnTo>
                  <a:lnTo>
                    <a:pt x="2311184" y="194043"/>
                  </a:lnTo>
                  <a:lnTo>
                    <a:pt x="2282723" y="159956"/>
                  </a:lnTo>
                  <a:lnTo>
                    <a:pt x="2251354" y="128574"/>
                  </a:lnTo>
                  <a:lnTo>
                    <a:pt x="2217267" y="100126"/>
                  </a:lnTo>
                  <a:lnTo>
                    <a:pt x="2180679" y="74803"/>
                  </a:lnTo>
                  <a:lnTo>
                    <a:pt x="2141778" y="52806"/>
                  </a:lnTo>
                  <a:lnTo>
                    <a:pt x="2100783" y="34340"/>
                  </a:lnTo>
                  <a:lnTo>
                    <a:pt x="2057895" y="19621"/>
                  </a:lnTo>
                  <a:lnTo>
                    <a:pt x="2013331" y="8864"/>
                  </a:lnTo>
                  <a:lnTo>
                    <a:pt x="1967280" y="2247"/>
                  </a:lnTo>
                  <a:lnTo>
                    <a:pt x="1942172" y="1066"/>
                  </a:lnTo>
                  <a:lnTo>
                    <a:pt x="1942172" y="0"/>
                  </a:lnTo>
                  <a:lnTo>
                    <a:pt x="1919960" y="0"/>
                  </a:lnTo>
                  <a:lnTo>
                    <a:pt x="283984" y="0"/>
                  </a:lnTo>
                  <a:lnTo>
                    <a:pt x="283984" y="368630"/>
                  </a:lnTo>
                  <a:lnTo>
                    <a:pt x="0" y="491324"/>
                  </a:lnTo>
                  <a:lnTo>
                    <a:pt x="283984" y="614045"/>
                  </a:lnTo>
                  <a:lnTo>
                    <a:pt x="283984" y="982675"/>
                  </a:lnTo>
                  <a:lnTo>
                    <a:pt x="1919960" y="982675"/>
                  </a:lnTo>
                  <a:lnTo>
                    <a:pt x="1942172" y="982675"/>
                  </a:lnTo>
                  <a:lnTo>
                    <a:pt x="1942172" y="981621"/>
                  </a:lnTo>
                  <a:lnTo>
                    <a:pt x="2013331" y="973823"/>
                  </a:lnTo>
                  <a:lnTo>
                    <a:pt x="2057895" y="963053"/>
                  </a:lnTo>
                  <a:lnTo>
                    <a:pt x="2100783" y="948334"/>
                  </a:lnTo>
                  <a:lnTo>
                    <a:pt x="2141778" y="929881"/>
                  </a:lnTo>
                  <a:lnTo>
                    <a:pt x="2180679" y="907884"/>
                  </a:lnTo>
                  <a:lnTo>
                    <a:pt x="2217267" y="882561"/>
                  </a:lnTo>
                  <a:lnTo>
                    <a:pt x="2251354" y="854113"/>
                  </a:lnTo>
                  <a:lnTo>
                    <a:pt x="2282723" y="822731"/>
                  </a:lnTo>
                  <a:lnTo>
                    <a:pt x="2311184" y="788644"/>
                  </a:lnTo>
                  <a:lnTo>
                    <a:pt x="2336508" y="752055"/>
                  </a:lnTo>
                  <a:lnTo>
                    <a:pt x="2358504" y="713155"/>
                  </a:lnTo>
                  <a:lnTo>
                    <a:pt x="2376957" y="672160"/>
                  </a:lnTo>
                  <a:lnTo>
                    <a:pt x="2391676" y="629272"/>
                  </a:lnTo>
                  <a:lnTo>
                    <a:pt x="2402446" y="584708"/>
                  </a:lnTo>
                  <a:lnTo>
                    <a:pt x="2409050" y="538657"/>
                  </a:lnTo>
                  <a:lnTo>
                    <a:pt x="2411298" y="491337"/>
                  </a:lnTo>
                  <a:close/>
                </a:path>
              </a:pathLst>
            </a:custGeom>
            <a:solidFill>
              <a:srgbClr val="38B54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34" name="Google Shape;1634;p35"/>
            <p:cNvSpPr/>
            <p:nvPr/>
          </p:nvSpPr>
          <p:spPr>
            <a:xfrm>
              <a:off x="8603917" y="3537423"/>
              <a:ext cx="819150" cy="819150"/>
            </a:xfrm>
            <a:custGeom>
              <a:rect b="b" l="l" r="r" t="t"/>
              <a:pathLst>
                <a:path extrusionOk="0" h="819150" w="819150">
                  <a:moveTo>
                    <a:pt x="409473" y="0"/>
                  </a:moveTo>
                  <a:lnTo>
                    <a:pt x="361714" y="2754"/>
                  </a:lnTo>
                  <a:lnTo>
                    <a:pt x="315575" y="10815"/>
                  </a:lnTo>
                  <a:lnTo>
                    <a:pt x="271363" y="23872"/>
                  </a:lnTo>
                  <a:lnTo>
                    <a:pt x="229384" y="41621"/>
                  </a:lnTo>
                  <a:lnTo>
                    <a:pt x="189946" y="63753"/>
                  </a:lnTo>
                  <a:lnTo>
                    <a:pt x="153356" y="89960"/>
                  </a:lnTo>
                  <a:lnTo>
                    <a:pt x="119921" y="119937"/>
                  </a:lnTo>
                  <a:lnTo>
                    <a:pt x="89947" y="153375"/>
                  </a:lnTo>
                  <a:lnTo>
                    <a:pt x="63743" y="189967"/>
                  </a:lnTo>
                  <a:lnTo>
                    <a:pt x="41614" y="229406"/>
                  </a:lnTo>
                  <a:lnTo>
                    <a:pt x="23868" y="271384"/>
                  </a:lnTo>
                  <a:lnTo>
                    <a:pt x="10812" y="315595"/>
                  </a:lnTo>
                  <a:lnTo>
                    <a:pt x="2754" y="361732"/>
                  </a:lnTo>
                  <a:lnTo>
                    <a:pt x="0" y="409486"/>
                  </a:lnTo>
                  <a:lnTo>
                    <a:pt x="2754" y="457242"/>
                  </a:lnTo>
                  <a:lnTo>
                    <a:pt x="10812" y="503380"/>
                  </a:lnTo>
                  <a:lnTo>
                    <a:pt x="23868" y="547593"/>
                  </a:lnTo>
                  <a:lnTo>
                    <a:pt x="41614" y="589574"/>
                  </a:lnTo>
                  <a:lnTo>
                    <a:pt x="63743" y="629014"/>
                  </a:lnTo>
                  <a:lnTo>
                    <a:pt x="89947" y="665607"/>
                  </a:lnTo>
                  <a:lnTo>
                    <a:pt x="119921" y="699046"/>
                  </a:lnTo>
                  <a:lnTo>
                    <a:pt x="153356" y="729023"/>
                  </a:lnTo>
                  <a:lnTo>
                    <a:pt x="189946" y="755231"/>
                  </a:lnTo>
                  <a:lnTo>
                    <a:pt x="229384" y="777363"/>
                  </a:lnTo>
                  <a:lnTo>
                    <a:pt x="271363" y="795111"/>
                  </a:lnTo>
                  <a:lnTo>
                    <a:pt x="315575" y="808169"/>
                  </a:lnTo>
                  <a:lnTo>
                    <a:pt x="361714" y="816229"/>
                  </a:lnTo>
                  <a:lnTo>
                    <a:pt x="409473" y="818984"/>
                  </a:lnTo>
                  <a:lnTo>
                    <a:pt x="457227" y="816229"/>
                  </a:lnTo>
                  <a:lnTo>
                    <a:pt x="503363" y="808169"/>
                  </a:lnTo>
                  <a:lnTo>
                    <a:pt x="507165" y="807046"/>
                  </a:lnTo>
                  <a:lnTo>
                    <a:pt x="409473" y="807046"/>
                  </a:lnTo>
                  <a:lnTo>
                    <a:pt x="363111" y="804372"/>
                  </a:lnTo>
                  <a:lnTo>
                    <a:pt x="318319" y="796546"/>
                  </a:lnTo>
                  <a:lnTo>
                    <a:pt x="275397" y="783868"/>
                  </a:lnTo>
                  <a:lnTo>
                    <a:pt x="234642" y="766636"/>
                  </a:lnTo>
                  <a:lnTo>
                    <a:pt x="196353" y="745149"/>
                  </a:lnTo>
                  <a:lnTo>
                    <a:pt x="160828" y="719704"/>
                  </a:lnTo>
                  <a:lnTo>
                    <a:pt x="128365" y="690600"/>
                  </a:lnTo>
                  <a:lnTo>
                    <a:pt x="99262" y="658136"/>
                  </a:lnTo>
                  <a:lnTo>
                    <a:pt x="73819" y="622609"/>
                  </a:lnTo>
                  <a:lnTo>
                    <a:pt x="52332" y="584319"/>
                  </a:lnTo>
                  <a:lnTo>
                    <a:pt x="35102" y="543563"/>
                  </a:lnTo>
                  <a:lnTo>
                    <a:pt x="22424" y="500640"/>
                  </a:lnTo>
                  <a:lnTo>
                    <a:pt x="14599" y="455848"/>
                  </a:lnTo>
                  <a:lnTo>
                    <a:pt x="11925" y="409486"/>
                  </a:lnTo>
                  <a:lnTo>
                    <a:pt x="14599" y="363123"/>
                  </a:lnTo>
                  <a:lnTo>
                    <a:pt x="22424" y="318331"/>
                  </a:lnTo>
                  <a:lnTo>
                    <a:pt x="35102" y="275408"/>
                  </a:lnTo>
                  <a:lnTo>
                    <a:pt x="52332" y="234652"/>
                  </a:lnTo>
                  <a:lnTo>
                    <a:pt x="73819" y="196362"/>
                  </a:lnTo>
                  <a:lnTo>
                    <a:pt x="99262" y="160835"/>
                  </a:lnTo>
                  <a:lnTo>
                    <a:pt x="128365" y="128371"/>
                  </a:lnTo>
                  <a:lnTo>
                    <a:pt x="160828" y="99267"/>
                  </a:lnTo>
                  <a:lnTo>
                    <a:pt x="196353" y="73822"/>
                  </a:lnTo>
                  <a:lnTo>
                    <a:pt x="234642" y="52335"/>
                  </a:lnTo>
                  <a:lnTo>
                    <a:pt x="275397" y="35103"/>
                  </a:lnTo>
                  <a:lnTo>
                    <a:pt x="318319" y="22425"/>
                  </a:lnTo>
                  <a:lnTo>
                    <a:pt x="363111" y="14600"/>
                  </a:lnTo>
                  <a:lnTo>
                    <a:pt x="409473" y="11925"/>
                  </a:lnTo>
                  <a:lnTo>
                    <a:pt x="507122" y="11925"/>
                  </a:lnTo>
                  <a:lnTo>
                    <a:pt x="503363" y="10815"/>
                  </a:lnTo>
                  <a:lnTo>
                    <a:pt x="457227" y="2754"/>
                  </a:lnTo>
                  <a:lnTo>
                    <a:pt x="409473" y="0"/>
                  </a:lnTo>
                  <a:close/>
                </a:path>
                <a:path extrusionOk="0" h="819150" w="819150">
                  <a:moveTo>
                    <a:pt x="507122" y="11925"/>
                  </a:moveTo>
                  <a:lnTo>
                    <a:pt x="409473" y="11925"/>
                  </a:lnTo>
                  <a:lnTo>
                    <a:pt x="455833" y="14600"/>
                  </a:lnTo>
                  <a:lnTo>
                    <a:pt x="500623" y="22425"/>
                  </a:lnTo>
                  <a:lnTo>
                    <a:pt x="543545" y="35103"/>
                  </a:lnTo>
                  <a:lnTo>
                    <a:pt x="584301" y="52335"/>
                  </a:lnTo>
                  <a:lnTo>
                    <a:pt x="622591" y="73822"/>
                  </a:lnTo>
                  <a:lnTo>
                    <a:pt x="658118" y="99267"/>
                  </a:lnTo>
                  <a:lnTo>
                    <a:pt x="690583" y="128371"/>
                  </a:lnTo>
                  <a:lnTo>
                    <a:pt x="719687" y="160835"/>
                  </a:lnTo>
                  <a:lnTo>
                    <a:pt x="745133" y="196362"/>
                  </a:lnTo>
                  <a:lnTo>
                    <a:pt x="766621" y="234652"/>
                  </a:lnTo>
                  <a:lnTo>
                    <a:pt x="783854" y="275408"/>
                  </a:lnTo>
                  <a:lnTo>
                    <a:pt x="796533" y="318331"/>
                  </a:lnTo>
                  <a:lnTo>
                    <a:pt x="804359" y="363123"/>
                  </a:lnTo>
                  <a:lnTo>
                    <a:pt x="807034" y="409486"/>
                  </a:lnTo>
                  <a:lnTo>
                    <a:pt x="804359" y="455848"/>
                  </a:lnTo>
                  <a:lnTo>
                    <a:pt x="796533" y="500640"/>
                  </a:lnTo>
                  <a:lnTo>
                    <a:pt x="783854" y="543563"/>
                  </a:lnTo>
                  <a:lnTo>
                    <a:pt x="766621" y="584319"/>
                  </a:lnTo>
                  <a:lnTo>
                    <a:pt x="745133" y="622609"/>
                  </a:lnTo>
                  <a:lnTo>
                    <a:pt x="719687" y="658136"/>
                  </a:lnTo>
                  <a:lnTo>
                    <a:pt x="690583" y="690600"/>
                  </a:lnTo>
                  <a:lnTo>
                    <a:pt x="658118" y="719704"/>
                  </a:lnTo>
                  <a:lnTo>
                    <a:pt x="622591" y="745149"/>
                  </a:lnTo>
                  <a:lnTo>
                    <a:pt x="584301" y="766636"/>
                  </a:lnTo>
                  <a:lnTo>
                    <a:pt x="543545" y="783868"/>
                  </a:lnTo>
                  <a:lnTo>
                    <a:pt x="500623" y="796546"/>
                  </a:lnTo>
                  <a:lnTo>
                    <a:pt x="455833" y="804372"/>
                  </a:lnTo>
                  <a:lnTo>
                    <a:pt x="409473" y="807046"/>
                  </a:lnTo>
                  <a:lnTo>
                    <a:pt x="507165" y="807046"/>
                  </a:lnTo>
                  <a:lnTo>
                    <a:pt x="547574" y="795111"/>
                  </a:lnTo>
                  <a:lnTo>
                    <a:pt x="589553" y="777363"/>
                  </a:lnTo>
                  <a:lnTo>
                    <a:pt x="628992" y="755231"/>
                  </a:lnTo>
                  <a:lnTo>
                    <a:pt x="665584" y="729023"/>
                  </a:lnTo>
                  <a:lnTo>
                    <a:pt x="699022" y="699046"/>
                  </a:lnTo>
                  <a:lnTo>
                    <a:pt x="728998" y="665607"/>
                  </a:lnTo>
                  <a:lnTo>
                    <a:pt x="755206" y="629014"/>
                  </a:lnTo>
                  <a:lnTo>
                    <a:pt x="777338" y="589574"/>
                  </a:lnTo>
                  <a:lnTo>
                    <a:pt x="795086" y="547593"/>
                  </a:lnTo>
                  <a:lnTo>
                    <a:pt x="808144" y="503380"/>
                  </a:lnTo>
                  <a:lnTo>
                    <a:pt x="816204" y="457242"/>
                  </a:lnTo>
                  <a:lnTo>
                    <a:pt x="818959" y="409486"/>
                  </a:lnTo>
                  <a:lnTo>
                    <a:pt x="816204" y="361732"/>
                  </a:lnTo>
                  <a:lnTo>
                    <a:pt x="808144" y="315595"/>
                  </a:lnTo>
                  <a:lnTo>
                    <a:pt x="795086" y="271384"/>
                  </a:lnTo>
                  <a:lnTo>
                    <a:pt x="777338" y="229406"/>
                  </a:lnTo>
                  <a:lnTo>
                    <a:pt x="755206" y="189967"/>
                  </a:lnTo>
                  <a:lnTo>
                    <a:pt x="728998" y="153375"/>
                  </a:lnTo>
                  <a:lnTo>
                    <a:pt x="699022" y="119937"/>
                  </a:lnTo>
                  <a:lnTo>
                    <a:pt x="665584" y="89960"/>
                  </a:lnTo>
                  <a:lnTo>
                    <a:pt x="628992" y="63753"/>
                  </a:lnTo>
                  <a:lnTo>
                    <a:pt x="589553" y="41621"/>
                  </a:lnTo>
                  <a:lnTo>
                    <a:pt x="547574" y="23872"/>
                  </a:lnTo>
                  <a:lnTo>
                    <a:pt x="507122" y="1192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35" name="Google Shape;1635;p35"/>
            <p:cNvSpPr/>
            <p:nvPr/>
          </p:nvSpPr>
          <p:spPr>
            <a:xfrm>
              <a:off x="8628669" y="3549769"/>
              <a:ext cx="769620" cy="769620"/>
            </a:xfrm>
            <a:custGeom>
              <a:rect b="b" l="l" r="r" t="t"/>
              <a:pathLst>
                <a:path extrusionOk="0" h="769620" w="769620">
                  <a:moveTo>
                    <a:pt x="384721" y="0"/>
                  </a:moveTo>
                  <a:lnTo>
                    <a:pt x="336460" y="2997"/>
                  </a:lnTo>
                  <a:lnTo>
                    <a:pt x="289990" y="11750"/>
                  </a:lnTo>
                  <a:lnTo>
                    <a:pt x="245668" y="25898"/>
                  </a:lnTo>
                  <a:lnTo>
                    <a:pt x="203858" y="45079"/>
                  </a:lnTo>
                  <a:lnTo>
                    <a:pt x="164918" y="68934"/>
                  </a:lnTo>
                  <a:lnTo>
                    <a:pt x="129209" y="97102"/>
                  </a:lnTo>
                  <a:lnTo>
                    <a:pt x="97092" y="129221"/>
                  </a:lnTo>
                  <a:lnTo>
                    <a:pt x="68926" y="164932"/>
                  </a:lnTo>
                  <a:lnTo>
                    <a:pt x="45074" y="203873"/>
                  </a:lnTo>
                  <a:lnTo>
                    <a:pt x="25895" y="245685"/>
                  </a:lnTo>
                  <a:lnTo>
                    <a:pt x="11749" y="290006"/>
                  </a:lnTo>
                  <a:lnTo>
                    <a:pt x="2997" y="336475"/>
                  </a:lnTo>
                  <a:lnTo>
                    <a:pt x="0" y="384733"/>
                  </a:lnTo>
                  <a:lnTo>
                    <a:pt x="2997" y="432991"/>
                  </a:lnTo>
                  <a:lnTo>
                    <a:pt x="11749" y="479460"/>
                  </a:lnTo>
                  <a:lnTo>
                    <a:pt x="25895" y="523780"/>
                  </a:lnTo>
                  <a:lnTo>
                    <a:pt x="45074" y="565591"/>
                  </a:lnTo>
                  <a:lnTo>
                    <a:pt x="68926" y="604531"/>
                  </a:lnTo>
                  <a:lnTo>
                    <a:pt x="97092" y="640240"/>
                  </a:lnTo>
                  <a:lnTo>
                    <a:pt x="129209" y="672358"/>
                  </a:lnTo>
                  <a:lnTo>
                    <a:pt x="164918" y="700524"/>
                  </a:lnTo>
                  <a:lnTo>
                    <a:pt x="203858" y="724377"/>
                  </a:lnTo>
                  <a:lnTo>
                    <a:pt x="245668" y="743558"/>
                  </a:lnTo>
                  <a:lnTo>
                    <a:pt x="289990" y="757704"/>
                  </a:lnTo>
                  <a:lnTo>
                    <a:pt x="336460" y="766457"/>
                  </a:lnTo>
                  <a:lnTo>
                    <a:pt x="384721" y="769454"/>
                  </a:lnTo>
                  <a:lnTo>
                    <a:pt x="432975" y="766457"/>
                  </a:lnTo>
                  <a:lnTo>
                    <a:pt x="479442" y="757704"/>
                  </a:lnTo>
                  <a:lnTo>
                    <a:pt x="523759" y="743558"/>
                  </a:lnTo>
                  <a:lnTo>
                    <a:pt x="565567" y="724377"/>
                  </a:lnTo>
                  <a:lnTo>
                    <a:pt x="604504" y="700524"/>
                  </a:lnTo>
                  <a:lnTo>
                    <a:pt x="640211" y="672358"/>
                  </a:lnTo>
                  <a:lnTo>
                    <a:pt x="672327" y="640240"/>
                  </a:lnTo>
                  <a:lnTo>
                    <a:pt x="700491" y="604531"/>
                  </a:lnTo>
                  <a:lnTo>
                    <a:pt x="724343" y="565591"/>
                  </a:lnTo>
                  <a:lnTo>
                    <a:pt x="743521" y="523780"/>
                  </a:lnTo>
                  <a:lnTo>
                    <a:pt x="757667" y="479460"/>
                  </a:lnTo>
                  <a:lnTo>
                    <a:pt x="766419" y="432991"/>
                  </a:lnTo>
                  <a:lnTo>
                    <a:pt x="769416" y="384733"/>
                  </a:lnTo>
                  <a:lnTo>
                    <a:pt x="766419" y="336475"/>
                  </a:lnTo>
                  <a:lnTo>
                    <a:pt x="757667" y="290006"/>
                  </a:lnTo>
                  <a:lnTo>
                    <a:pt x="743521" y="245685"/>
                  </a:lnTo>
                  <a:lnTo>
                    <a:pt x="724343" y="203873"/>
                  </a:lnTo>
                  <a:lnTo>
                    <a:pt x="700491" y="164932"/>
                  </a:lnTo>
                  <a:lnTo>
                    <a:pt x="672327" y="129221"/>
                  </a:lnTo>
                  <a:lnTo>
                    <a:pt x="640211" y="97102"/>
                  </a:lnTo>
                  <a:lnTo>
                    <a:pt x="604504" y="68934"/>
                  </a:lnTo>
                  <a:lnTo>
                    <a:pt x="565567" y="45079"/>
                  </a:lnTo>
                  <a:lnTo>
                    <a:pt x="523759" y="25898"/>
                  </a:lnTo>
                  <a:lnTo>
                    <a:pt x="479442" y="11750"/>
                  </a:lnTo>
                  <a:lnTo>
                    <a:pt x="432975" y="2997"/>
                  </a:lnTo>
                  <a:lnTo>
                    <a:pt x="384721" y="0"/>
                  </a:lnTo>
                  <a:close/>
                </a:path>
              </a:pathLst>
            </a:custGeom>
            <a:solidFill>
              <a:srgbClr val="F7F8F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36" name="Google Shape;1636;p35"/>
            <p:cNvSpPr/>
            <p:nvPr/>
          </p:nvSpPr>
          <p:spPr>
            <a:xfrm>
              <a:off x="8733879" y="3553307"/>
              <a:ext cx="548640" cy="367665"/>
            </a:xfrm>
            <a:custGeom>
              <a:rect b="b" l="l" r="r" t="t"/>
              <a:pathLst>
                <a:path extrusionOk="0" h="367664" w="548640">
                  <a:moveTo>
                    <a:pt x="548309" y="82359"/>
                  </a:moveTo>
                  <a:lnTo>
                    <a:pt x="393509" y="82359"/>
                  </a:lnTo>
                  <a:lnTo>
                    <a:pt x="393509" y="0"/>
                  </a:lnTo>
                  <a:lnTo>
                    <a:pt x="154787" y="0"/>
                  </a:lnTo>
                  <a:lnTo>
                    <a:pt x="154787" y="82359"/>
                  </a:lnTo>
                  <a:lnTo>
                    <a:pt x="0" y="82359"/>
                  </a:lnTo>
                  <a:lnTo>
                    <a:pt x="0" y="271068"/>
                  </a:lnTo>
                  <a:lnTo>
                    <a:pt x="0" y="367347"/>
                  </a:lnTo>
                  <a:lnTo>
                    <a:pt x="548309" y="367347"/>
                  </a:lnTo>
                  <a:lnTo>
                    <a:pt x="548309" y="271068"/>
                  </a:lnTo>
                  <a:lnTo>
                    <a:pt x="548309" y="82359"/>
                  </a:lnTo>
                  <a:close/>
                </a:path>
              </a:pathLst>
            </a:custGeom>
            <a:solidFill>
              <a:srgbClr val="952E1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37" name="Google Shape;1637;p35"/>
            <p:cNvSpPr/>
            <p:nvPr/>
          </p:nvSpPr>
          <p:spPr>
            <a:xfrm>
              <a:off x="8746249" y="3566312"/>
              <a:ext cx="523875" cy="337820"/>
            </a:xfrm>
            <a:custGeom>
              <a:rect b="b" l="l" r="r" t="t"/>
              <a:pathLst>
                <a:path extrusionOk="0" h="337820" w="523875">
                  <a:moveTo>
                    <a:pt x="142430" y="220776"/>
                  </a:moveTo>
                  <a:lnTo>
                    <a:pt x="0" y="220776"/>
                  </a:lnTo>
                  <a:lnTo>
                    <a:pt x="0" y="258064"/>
                  </a:lnTo>
                  <a:lnTo>
                    <a:pt x="0" y="336054"/>
                  </a:lnTo>
                  <a:lnTo>
                    <a:pt x="142430" y="336054"/>
                  </a:lnTo>
                  <a:lnTo>
                    <a:pt x="142430" y="258064"/>
                  </a:lnTo>
                  <a:lnTo>
                    <a:pt x="142430" y="220776"/>
                  </a:lnTo>
                  <a:close/>
                </a:path>
                <a:path extrusionOk="0" h="337820" w="523875">
                  <a:moveTo>
                    <a:pt x="142430" y="84963"/>
                  </a:moveTo>
                  <a:lnTo>
                    <a:pt x="0" y="84963"/>
                  </a:lnTo>
                  <a:lnTo>
                    <a:pt x="0" y="200240"/>
                  </a:lnTo>
                  <a:lnTo>
                    <a:pt x="142430" y="200240"/>
                  </a:lnTo>
                  <a:lnTo>
                    <a:pt x="142430" y="84963"/>
                  </a:lnTo>
                  <a:close/>
                </a:path>
                <a:path extrusionOk="0" h="337820" w="523875">
                  <a:moveTo>
                    <a:pt x="256730" y="220776"/>
                  </a:moveTo>
                  <a:lnTo>
                    <a:pt x="156298" y="220776"/>
                  </a:lnTo>
                  <a:lnTo>
                    <a:pt x="156298" y="236347"/>
                  </a:lnTo>
                  <a:lnTo>
                    <a:pt x="156298" y="258064"/>
                  </a:lnTo>
                  <a:lnTo>
                    <a:pt x="256730" y="258064"/>
                  </a:lnTo>
                  <a:lnTo>
                    <a:pt x="256730" y="236347"/>
                  </a:lnTo>
                  <a:lnTo>
                    <a:pt x="256730" y="220776"/>
                  </a:lnTo>
                  <a:close/>
                </a:path>
                <a:path extrusionOk="0" h="337820" w="523875">
                  <a:moveTo>
                    <a:pt x="256730" y="84963"/>
                  </a:moveTo>
                  <a:lnTo>
                    <a:pt x="156298" y="84963"/>
                  </a:lnTo>
                  <a:lnTo>
                    <a:pt x="156298" y="176276"/>
                  </a:lnTo>
                  <a:lnTo>
                    <a:pt x="156298" y="200240"/>
                  </a:lnTo>
                  <a:lnTo>
                    <a:pt x="256730" y="200240"/>
                  </a:lnTo>
                  <a:lnTo>
                    <a:pt x="256730" y="176276"/>
                  </a:lnTo>
                  <a:lnTo>
                    <a:pt x="256730" y="84963"/>
                  </a:lnTo>
                  <a:close/>
                </a:path>
                <a:path extrusionOk="0" h="337820" w="523875">
                  <a:moveTo>
                    <a:pt x="256755" y="0"/>
                  </a:moveTo>
                  <a:lnTo>
                    <a:pt x="156337" y="0"/>
                  </a:lnTo>
                  <a:lnTo>
                    <a:pt x="156337" y="69342"/>
                  </a:lnTo>
                  <a:lnTo>
                    <a:pt x="256755" y="69342"/>
                  </a:lnTo>
                  <a:lnTo>
                    <a:pt x="256755" y="0"/>
                  </a:lnTo>
                  <a:close/>
                </a:path>
                <a:path extrusionOk="0" h="337820" w="523875">
                  <a:moveTo>
                    <a:pt x="367271" y="220776"/>
                  </a:moveTo>
                  <a:lnTo>
                    <a:pt x="266852" y="220776"/>
                  </a:lnTo>
                  <a:lnTo>
                    <a:pt x="266852" y="235610"/>
                  </a:lnTo>
                  <a:lnTo>
                    <a:pt x="266852" y="258064"/>
                  </a:lnTo>
                  <a:lnTo>
                    <a:pt x="367271" y="258064"/>
                  </a:lnTo>
                  <a:lnTo>
                    <a:pt x="367271" y="235610"/>
                  </a:lnTo>
                  <a:lnTo>
                    <a:pt x="367271" y="220776"/>
                  </a:lnTo>
                  <a:close/>
                </a:path>
                <a:path extrusionOk="0" h="337820" w="523875">
                  <a:moveTo>
                    <a:pt x="367271" y="84963"/>
                  </a:moveTo>
                  <a:lnTo>
                    <a:pt x="266852" y="84963"/>
                  </a:lnTo>
                  <a:lnTo>
                    <a:pt x="266852" y="167119"/>
                  </a:lnTo>
                  <a:lnTo>
                    <a:pt x="266852" y="200240"/>
                  </a:lnTo>
                  <a:lnTo>
                    <a:pt x="367271" y="200240"/>
                  </a:lnTo>
                  <a:lnTo>
                    <a:pt x="367271" y="167119"/>
                  </a:lnTo>
                  <a:lnTo>
                    <a:pt x="367271" y="84963"/>
                  </a:lnTo>
                  <a:close/>
                </a:path>
                <a:path extrusionOk="0" h="337820" w="523875">
                  <a:moveTo>
                    <a:pt x="367296" y="0"/>
                  </a:moveTo>
                  <a:lnTo>
                    <a:pt x="266865" y="0"/>
                  </a:lnTo>
                  <a:lnTo>
                    <a:pt x="266865" y="69342"/>
                  </a:lnTo>
                  <a:lnTo>
                    <a:pt x="367296" y="69342"/>
                  </a:lnTo>
                  <a:lnTo>
                    <a:pt x="367296" y="0"/>
                  </a:lnTo>
                  <a:close/>
                </a:path>
                <a:path extrusionOk="0" h="337820" w="523875">
                  <a:moveTo>
                    <a:pt x="523557" y="222110"/>
                  </a:moveTo>
                  <a:lnTo>
                    <a:pt x="381127" y="222110"/>
                  </a:lnTo>
                  <a:lnTo>
                    <a:pt x="381127" y="235610"/>
                  </a:lnTo>
                  <a:lnTo>
                    <a:pt x="381127" y="258064"/>
                  </a:lnTo>
                  <a:lnTo>
                    <a:pt x="381127" y="337388"/>
                  </a:lnTo>
                  <a:lnTo>
                    <a:pt x="523557" y="337388"/>
                  </a:lnTo>
                  <a:lnTo>
                    <a:pt x="523557" y="258064"/>
                  </a:lnTo>
                  <a:lnTo>
                    <a:pt x="523557" y="235610"/>
                  </a:lnTo>
                  <a:lnTo>
                    <a:pt x="523557" y="222110"/>
                  </a:lnTo>
                  <a:close/>
                </a:path>
                <a:path extrusionOk="0" h="337820" w="523875">
                  <a:moveTo>
                    <a:pt x="523557" y="86296"/>
                  </a:moveTo>
                  <a:lnTo>
                    <a:pt x="381127" y="86296"/>
                  </a:lnTo>
                  <a:lnTo>
                    <a:pt x="381127" y="167119"/>
                  </a:lnTo>
                  <a:lnTo>
                    <a:pt x="381127" y="201574"/>
                  </a:lnTo>
                  <a:lnTo>
                    <a:pt x="523557" y="201574"/>
                  </a:lnTo>
                  <a:lnTo>
                    <a:pt x="523557" y="167119"/>
                  </a:lnTo>
                  <a:lnTo>
                    <a:pt x="523557" y="86296"/>
                  </a:lnTo>
                  <a:close/>
                </a:path>
              </a:pathLst>
            </a:custGeom>
            <a:solidFill>
              <a:srgbClr val="020303">
                <a:alpha val="4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38" name="Google Shape;1638;p35"/>
            <p:cNvSpPr/>
            <p:nvPr/>
          </p:nvSpPr>
          <p:spPr>
            <a:xfrm>
              <a:off x="9186566" y="3704769"/>
              <a:ext cx="10795" cy="6985"/>
            </a:xfrm>
            <a:custGeom>
              <a:rect b="b" l="l" r="r" t="t"/>
              <a:pathLst>
                <a:path extrusionOk="0" h="6985" w="10795">
                  <a:moveTo>
                    <a:pt x="2603" y="0"/>
                  </a:moveTo>
                  <a:lnTo>
                    <a:pt x="228" y="2832"/>
                  </a:lnTo>
                  <a:lnTo>
                    <a:pt x="0" y="6477"/>
                  </a:lnTo>
                  <a:lnTo>
                    <a:pt x="10515" y="6743"/>
                  </a:lnTo>
                  <a:lnTo>
                    <a:pt x="10452" y="3098"/>
                  </a:lnTo>
                  <a:lnTo>
                    <a:pt x="8229" y="139"/>
                  </a:lnTo>
                  <a:lnTo>
                    <a:pt x="2603" y="0"/>
                  </a:lnTo>
                  <a:close/>
                </a:path>
              </a:pathLst>
            </a:custGeom>
            <a:solidFill>
              <a:srgbClr val="1162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39" name="Google Shape;1639;p35"/>
            <p:cNvSpPr/>
            <p:nvPr/>
          </p:nvSpPr>
          <p:spPr>
            <a:xfrm>
              <a:off x="9174831" y="3691585"/>
              <a:ext cx="19685" cy="13335"/>
            </a:xfrm>
            <a:custGeom>
              <a:rect b="b" l="l" r="r" t="t"/>
              <a:pathLst>
                <a:path extrusionOk="0" h="13335" w="19684">
                  <a:moveTo>
                    <a:pt x="317" y="0"/>
                  </a:moveTo>
                  <a:lnTo>
                    <a:pt x="0" y="12573"/>
                  </a:lnTo>
                  <a:lnTo>
                    <a:pt x="18745" y="13068"/>
                  </a:lnTo>
                  <a:lnTo>
                    <a:pt x="19075" y="482"/>
                  </a:lnTo>
                  <a:lnTo>
                    <a:pt x="317" y="0"/>
                  </a:lnTo>
                  <a:close/>
                </a:path>
              </a:pathLst>
            </a:custGeom>
            <a:solidFill>
              <a:srgbClr val="E0E1E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40" name="Google Shape;1640;p35"/>
            <p:cNvSpPr/>
            <p:nvPr/>
          </p:nvSpPr>
          <p:spPr>
            <a:xfrm>
              <a:off x="9192826" y="3692056"/>
              <a:ext cx="1905" cy="12700"/>
            </a:xfrm>
            <a:custGeom>
              <a:rect b="b" l="l" r="r" t="t"/>
              <a:pathLst>
                <a:path extrusionOk="0" h="12700" w="1904">
                  <a:moveTo>
                    <a:pt x="342" y="0"/>
                  </a:moveTo>
                  <a:lnTo>
                    <a:pt x="0" y="12573"/>
                  </a:lnTo>
                  <a:lnTo>
                    <a:pt x="1143" y="12598"/>
                  </a:lnTo>
                  <a:lnTo>
                    <a:pt x="1460" y="25"/>
                  </a:lnTo>
                  <a:lnTo>
                    <a:pt x="342" y="0"/>
                  </a:lnTo>
                  <a:close/>
                </a:path>
              </a:pathLst>
            </a:custGeom>
            <a:solidFill>
              <a:srgbClr val="020303">
                <a:alpha val="1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41" name="Google Shape;1641;p35"/>
            <p:cNvSpPr/>
            <p:nvPr/>
          </p:nvSpPr>
          <p:spPr>
            <a:xfrm>
              <a:off x="9234577" y="3691355"/>
              <a:ext cx="6350" cy="16510"/>
            </a:xfrm>
            <a:custGeom>
              <a:rect b="b" l="l" r="r" t="t"/>
              <a:pathLst>
                <a:path extrusionOk="0" h="16510" w="6350">
                  <a:moveTo>
                    <a:pt x="419" y="0"/>
                  </a:moveTo>
                  <a:lnTo>
                    <a:pt x="0" y="16128"/>
                  </a:lnTo>
                  <a:lnTo>
                    <a:pt x="5702" y="16281"/>
                  </a:lnTo>
                  <a:lnTo>
                    <a:pt x="6108" y="152"/>
                  </a:lnTo>
                  <a:lnTo>
                    <a:pt x="419" y="0"/>
                  </a:lnTo>
                  <a:close/>
                </a:path>
              </a:pathLst>
            </a:custGeom>
            <a:solidFill>
              <a:srgbClr val="D177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42" name="Google Shape;1642;p35"/>
            <p:cNvSpPr/>
            <p:nvPr/>
          </p:nvSpPr>
          <p:spPr>
            <a:xfrm>
              <a:off x="9193547" y="3691737"/>
              <a:ext cx="20320" cy="13970"/>
            </a:xfrm>
            <a:custGeom>
              <a:rect b="b" l="l" r="r" t="t"/>
              <a:pathLst>
                <a:path extrusionOk="0" h="13970" w="20320">
                  <a:moveTo>
                    <a:pt x="342" y="0"/>
                  </a:moveTo>
                  <a:lnTo>
                    <a:pt x="0" y="13233"/>
                  </a:lnTo>
                  <a:lnTo>
                    <a:pt x="19723" y="13754"/>
                  </a:lnTo>
                  <a:lnTo>
                    <a:pt x="20066" y="520"/>
                  </a:lnTo>
                  <a:lnTo>
                    <a:pt x="342" y="0"/>
                  </a:lnTo>
                  <a:close/>
                </a:path>
              </a:pathLst>
            </a:custGeom>
            <a:solidFill>
              <a:srgbClr val="E0E1E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43" name="Google Shape;1643;p35"/>
            <p:cNvSpPr/>
            <p:nvPr/>
          </p:nvSpPr>
          <p:spPr>
            <a:xfrm>
              <a:off x="9212482" y="3692245"/>
              <a:ext cx="1905" cy="13335"/>
            </a:xfrm>
            <a:custGeom>
              <a:rect b="b" l="l" r="r" t="t"/>
              <a:pathLst>
                <a:path extrusionOk="0" h="13335" w="1904">
                  <a:moveTo>
                    <a:pt x="355" y="0"/>
                  </a:moveTo>
                  <a:lnTo>
                    <a:pt x="0" y="13220"/>
                  </a:lnTo>
                  <a:lnTo>
                    <a:pt x="1206" y="13246"/>
                  </a:lnTo>
                  <a:lnTo>
                    <a:pt x="1536" y="25"/>
                  </a:lnTo>
                  <a:lnTo>
                    <a:pt x="355" y="0"/>
                  </a:lnTo>
                  <a:close/>
                </a:path>
              </a:pathLst>
            </a:custGeom>
            <a:solidFill>
              <a:srgbClr val="020303">
                <a:alpha val="1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44" name="Google Shape;1644;p35"/>
            <p:cNvSpPr/>
            <p:nvPr/>
          </p:nvSpPr>
          <p:spPr>
            <a:xfrm>
              <a:off x="9213130" y="3691672"/>
              <a:ext cx="22225" cy="15240"/>
            </a:xfrm>
            <a:custGeom>
              <a:rect b="b" l="l" r="r" t="t"/>
              <a:pathLst>
                <a:path extrusionOk="0" h="15239" w="22225">
                  <a:moveTo>
                    <a:pt x="368" y="0"/>
                  </a:moveTo>
                  <a:lnTo>
                    <a:pt x="0" y="14389"/>
                  </a:lnTo>
                  <a:lnTo>
                    <a:pt x="21450" y="14947"/>
                  </a:lnTo>
                  <a:lnTo>
                    <a:pt x="21844" y="558"/>
                  </a:lnTo>
                  <a:lnTo>
                    <a:pt x="368" y="0"/>
                  </a:lnTo>
                  <a:close/>
                </a:path>
              </a:pathLst>
            </a:custGeom>
            <a:solidFill>
              <a:srgbClr val="E0E1E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45" name="Google Shape;1645;p35"/>
            <p:cNvSpPr/>
            <p:nvPr/>
          </p:nvSpPr>
          <p:spPr>
            <a:xfrm>
              <a:off x="9174837" y="3693463"/>
              <a:ext cx="66040" cy="14604"/>
            </a:xfrm>
            <a:custGeom>
              <a:rect b="b" l="l" r="r" t="t"/>
              <a:pathLst>
                <a:path extrusionOk="0" h="14604" w="66040">
                  <a:moveTo>
                    <a:pt x="65798" y="0"/>
                  </a:moveTo>
                  <a:lnTo>
                    <a:pt x="56020" y="1885"/>
                  </a:lnTo>
                  <a:lnTo>
                    <a:pt x="38619" y="4776"/>
                  </a:lnTo>
                  <a:lnTo>
                    <a:pt x="18376" y="7213"/>
                  </a:lnTo>
                  <a:lnTo>
                    <a:pt x="76" y="7734"/>
                  </a:lnTo>
                  <a:lnTo>
                    <a:pt x="0" y="10693"/>
                  </a:lnTo>
                  <a:lnTo>
                    <a:pt x="18719" y="11188"/>
                  </a:lnTo>
                  <a:lnTo>
                    <a:pt x="18707" y="11506"/>
                  </a:lnTo>
                  <a:lnTo>
                    <a:pt x="38315" y="12014"/>
                  </a:lnTo>
                  <a:lnTo>
                    <a:pt x="38290" y="12598"/>
                  </a:lnTo>
                  <a:lnTo>
                    <a:pt x="59753" y="13157"/>
                  </a:lnTo>
                  <a:lnTo>
                    <a:pt x="59740" y="14020"/>
                  </a:lnTo>
                  <a:lnTo>
                    <a:pt x="65443" y="14173"/>
                  </a:lnTo>
                  <a:lnTo>
                    <a:pt x="65798" y="0"/>
                  </a:lnTo>
                  <a:close/>
                </a:path>
              </a:pathLst>
            </a:custGeom>
            <a:solidFill>
              <a:srgbClr val="020303">
                <a:alpha val="1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46" name="Google Shape;1646;p35"/>
            <p:cNvSpPr/>
            <p:nvPr/>
          </p:nvSpPr>
          <p:spPr>
            <a:xfrm>
              <a:off x="9188758" y="3701568"/>
              <a:ext cx="6985" cy="6985"/>
            </a:xfrm>
            <a:custGeom>
              <a:rect b="b" l="l" r="r" t="t"/>
              <a:pathLst>
                <a:path extrusionOk="0" h="6985" w="6984">
                  <a:moveTo>
                    <a:pt x="1549" y="0"/>
                  </a:moveTo>
                  <a:lnTo>
                    <a:pt x="88" y="1397"/>
                  </a:lnTo>
                  <a:lnTo>
                    <a:pt x="0" y="4902"/>
                  </a:lnTo>
                  <a:lnTo>
                    <a:pt x="1384" y="6362"/>
                  </a:lnTo>
                  <a:lnTo>
                    <a:pt x="4914" y="6464"/>
                  </a:lnTo>
                  <a:lnTo>
                    <a:pt x="6375" y="5080"/>
                  </a:lnTo>
                  <a:lnTo>
                    <a:pt x="6413" y="3314"/>
                  </a:lnTo>
                  <a:lnTo>
                    <a:pt x="6464" y="1549"/>
                  </a:lnTo>
                  <a:lnTo>
                    <a:pt x="5079" y="88"/>
                  </a:lnTo>
                  <a:lnTo>
                    <a:pt x="1549" y="0"/>
                  </a:lnTo>
                  <a:close/>
                </a:path>
              </a:pathLst>
            </a:custGeom>
            <a:solidFill>
              <a:srgbClr val="0A143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47" name="Google Shape;1647;p35"/>
            <p:cNvSpPr/>
            <p:nvPr/>
          </p:nvSpPr>
          <p:spPr>
            <a:xfrm>
              <a:off x="9162072" y="3694378"/>
              <a:ext cx="31750" cy="12700"/>
            </a:xfrm>
            <a:custGeom>
              <a:rect b="b" l="l" r="r" t="t"/>
              <a:pathLst>
                <a:path extrusionOk="0" h="12700" w="31750">
                  <a:moveTo>
                    <a:pt x="2336" y="0"/>
                  </a:moveTo>
                  <a:lnTo>
                    <a:pt x="114" y="952"/>
                  </a:lnTo>
                  <a:lnTo>
                    <a:pt x="0" y="5334"/>
                  </a:lnTo>
                  <a:lnTo>
                    <a:pt x="2159" y="6438"/>
                  </a:lnTo>
                  <a:lnTo>
                    <a:pt x="2336" y="0"/>
                  </a:lnTo>
                  <a:close/>
                </a:path>
                <a:path extrusionOk="0" h="12700" w="31750">
                  <a:moveTo>
                    <a:pt x="31610" y="9550"/>
                  </a:moveTo>
                  <a:lnTo>
                    <a:pt x="30873" y="8788"/>
                  </a:lnTo>
                  <a:lnTo>
                    <a:pt x="29044" y="8737"/>
                  </a:lnTo>
                  <a:lnTo>
                    <a:pt x="28270" y="9461"/>
                  </a:lnTo>
                  <a:lnTo>
                    <a:pt x="28219" y="11303"/>
                  </a:lnTo>
                  <a:lnTo>
                    <a:pt x="28956" y="12065"/>
                  </a:lnTo>
                  <a:lnTo>
                    <a:pt x="30797" y="12115"/>
                  </a:lnTo>
                  <a:lnTo>
                    <a:pt x="31559" y="11391"/>
                  </a:lnTo>
                  <a:lnTo>
                    <a:pt x="31584" y="10477"/>
                  </a:lnTo>
                  <a:lnTo>
                    <a:pt x="31610" y="9550"/>
                  </a:lnTo>
                  <a:close/>
                </a:path>
              </a:pathLst>
            </a:custGeom>
            <a:solidFill>
              <a:srgbClr val="E0E1E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48" name="Google Shape;1648;p35"/>
            <p:cNvSpPr/>
            <p:nvPr/>
          </p:nvSpPr>
          <p:spPr>
            <a:xfrm>
              <a:off x="9162021" y="3759275"/>
              <a:ext cx="55880" cy="9525"/>
            </a:xfrm>
            <a:custGeom>
              <a:rect b="b" l="l" r="r" t="t"/>
              <a:pathLst>
                <a:path extrusionOk="0" h="9525" w="55879">
                  <a:moveTo>
                    <a:pt x="2298" y="63"/>
                  </a:moveTo>
                  <a:lnTo>
                    <a:pt x="88" y="0"/>
                  </a:lnTo>
                  <a:lnTo>
                    <a:pt x="0" y="3289"/>
                  </a:lnTo>
                  <a:lnTo>
                    <a:pt x="2222" y="3340"/>
                  </a:lnTo>
                  <a:lnTo>
                    <a:pt x="2298" y="63"/>
                  </a:lnTo>
                  <a:close/>
                </a:path>
                <a:path extrusionOk="0" h="9525" w="55879">
                  <a:moveTo>
                    <a:pt x="28676" y="5689"/>
                  </a:moveTo>
                  <a:lnTo>
                    <a:pt x="26454" y="5638"/>
                  </a:lnTo>
                  <a:lnTo>
                    <a:pt x="26377" y="8915"/>
                  </a:lnTo>
                  <a:lnTo>
                    <a:pt x="28587" y="8966"/>
                  </a:lnTo>
                  <a:lnTo>
                    <a:pt x="28676" y="5689"/>
                  </a:lnTo>
                  <a:close/>
                </a:path>
                <a:path extrusionOk="0" h="9525" w="55879">
                  <a:moveTo>
                    <a:pt x="55448" y="1231"/>
                  </a:moveTo>
                  <a:lnTo>
                    <a:pt x="53225" y="1181"/>
                  </a:lnTo>
                  <a:lnTo>
                    <a:pt x="53136" y="4457"/>
                  </a:lnTo>
                  <a:lnTo>
                    <a:pt x="55359" y="4508"/>
                  </a:lnTo>
                  <a:lnTo>
                    <a:pt x="55448" y="1231"/>
                  </a:lnTo>
                  <a:close/>
                </a:path>
              </a:pathLst>
            </a:custGeom>
            <a:solidFill>
              <a:srgbClr val="1162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49" name="Google Shape;1649;p35"/>
            <p:cNvSpPr/>
            <p:nvPr/>
          </p:nvSpPr>
          <p:spPr>
            <a:xfrm>
              <a:off x="9164202" y="3692586"/>
              <a:ext cx="11430" cy="10160"/>
            </a:xfrm>
            <a:custGeom>
              <a:rect b="b" l="l" r="r" t="t"/>
              <a:pathLst>
                <a:path extrusionOk="0" h="10160" w="11429">
                  <a:moveTo>
                    <a:pt x="266" y="0"/>
                  </a:moveTo>
                  <a:lnTo>
                    <a:pt x="0" y="9829"/>
                  </a:lnTo>
                  <a:lnTo>
                    <a:pt x="10668" y="10096"/>
                  </a:lnTo>
                  <a:lnTo>
                    <a:pt x="10909" y="279"/>
                  </a:lnTo>
                  <a:lnTo>
                    <a:pt x="266" y="0"/>
                  </a:lnTo>
                  <a:close/>
                </a:path>
              </a:pathLst>
            </a:custGeom>
            <a:solidFill>
              <a:srgbClr val="0A143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50" name="Google Shape;1650;p35"/>
            <p:cNvSpPr/>
            <p:nvPr/>
          </p:nvSpPr>
          <p:spPr>
            <a:xfrm>
              <a:off x="9161386" y="3712247"/>
              <a:ext cx="57150" cy="50800"/>
            </a:xfrm>
            <a:custGeom>
              <a:rect b="b" l="l" r="r" t="t"/>
              <a:pathLst>
                <a:path extrusionOk="0" h="50800" w="57150">
                  <a:moveTo>
                    <a:pt x="56743" y="48425"/>
                  </a:moveTo>
                  <a:lnTo>
                    <a:pt x="31381" y="1765"/>
                  </a:lnTo>
                  <a:lnTo>
                    <a:pt x="31191" y="977"/>
                  </a:lnTo>
                  <a:lnTo>
                    <a:pt x="30835" y="774"/>
                  </a:lnTo>
                  <a:lnTo>
                    <a:pt x="30594" y="304"/>
                  </a:lnTo>
                  <a:lnTo>
                    <a:pt x="29629" y="25"/>
                  </a:lnTo>
                  <a:lnTo>
                    <a:pt x="29476" y="63"/>
                  </a:lnTo>
                  <a:lnTo>
                    <a:pt x="28600" y="266"/>
                  </a:lnTo>
                  <a:lnTo>
                    <a:pt x="28346" y="685"/>
                  </a:lnTo>
                  <a:lnTo>
                    <a:pt x="27965" y="889"/>
                  </a:lnTo>
                  <a:lnTo>
                    <a:pt x="27724" y="1689"/>
                  </a:lnTo>
                  <a:lnTo>
                    <a:pt x="0" y="46964"/>
                  </a:lnTo>
                  <a:lnTo>
                    <a:pt x="254" y="47980"/>
                  </a:lnTo>
                  <a:lnTo>
                    <a:pt x="1816" y="48945"/>
                  </a:lnTo>
                  <a:lnTo>
                    <a:pt x="2844" y="48704"/>
                  </a:lnTo>
                  <a:lnTo>
                    <a:pt x="3327" y="47917"/>
                  </a:lnTo>
                  <a:lnTo>
                    <a:pt x="29476" y="5219"/>
                  </a:lnTo>
                  <a:lnTo>
                    <a:pt x="53378" y="49212"/>
                  </a:lnTo>
                  <a:lnTo>
                    <a:pt x="53809" y="50012"/>
                  </a:lnTo>
                  <a:lnTo>
                    <a:pt x="54825" y="50317"/>
                  </a:lnTo>
                  <a:lnTo>
                    <a:pt x="56438" y="49441"/>
                  </a:lnTo>
                  <a:lnTo>
                    <a:pt x="56743" y="48425"/>
                  </a:lnTo>
                  <a:close/>
                </a:path>
              </a:pathLst>
            </a:custGeom>
            <a:solidFill>
              <a:srgbClr val="E0E1E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51" name="Google Shape;1651;p35"/>
            <p:cNvSpPr/>
            <p:nvPr/>
          </p:nvSpPr>
          <p:spPr>
            <a:xfrm>
              <a:off x="9162415" y="3712273"/>
              <a:ext cx="55880" cy="50165"/>
            </a:xfrm>
            <a:custGeom>
              <a:rect b="b" l="l" r="r" t="t"/>
              <a:pathLst>
                <a:path extrusionOk="0" h="50164" w="55879">
                  <a:moveTo>
                    <a:pt x="55702" y="48425"/>
                  </a:moveTo>
                  <a:lnTo>
                    <a:pt x="30365" y="1790"/>
                  </a:lnTo>
                  <a:lnTo>
                    <a:pt x="30162" y="952"/>
                  </a:lnTo>
                  <a:lnTo>
                    <a:pt x="29794" y="736"/>
                  </a:lnTo>
                  <a:lnTo>
                    <a:pt x="29565" y="304"/>
                  </a:lnTo>
                  <a:lnTo>
                    <a:pt x="28549" y="0"/>
                  </a:lnTo>
                  <a:lnTo>
                    <a:pt x="27736" y="444"/>
                  </a:lnTo>
                  <a:lnTo>
                    <a:pt x="28511" y="1879"/>
                  </a:lnTo>
                  <a:lnTo>
                    <a:pt x="0" y="48437"/>
                  </a:lnTo>
                  <a:lnTo>
                    <a:pt x="787" y="48920"/>
                  </a:lnTo>
                  <a:lnTo>
                    <a:pt x="1803" y="48679"/>
                  </a:lnTo>
                  <a:lnTo>
                    <a:pt x="29438" y="3581"/>
                  </a:lnTo>
                  <a:lnTo>
                    <a:pt x="54597" y="49872"/>
                  </a:lnTo>
                  <a:lnTo>
                    <a:pt x="55410" y="49428"/>
                  </a:lnTo>
                  <a:lnTo>
                    <a:pt x="55702" y="48425"/>
                  </a:lnTo>
                  <a:close/>
                </a:path>
              </a:pathLst>
            </a:custGeom>
            <a:solidFill>
              <a:srgbClr val="020303">
                <a:alpha val="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52" name="Google Shape;1652;p35"/>
            <p:cNvSpPr/>
            <p:nvPr/>
          </p:nvSpPr>
          <p:spPr>
            <a:xfrm>
              <a:off x="9181236" y="3711104"/>
              <a:ext cx="21590" cy="56515"/>
            </a:xfrm>
            <a:custGeom>
              <a:rect b="b" l="l" r="r" t="t"/>
              <a:pathLst>
                <a:path extrusionOk="0" h="56514" w="21590">
                  <a:moveTo>
                    <a:pt x="21526" y="558"/>
                  </a:moveTo>
                  <a:lnTo>
                    <a:pt x="10668" y="279"/>
                  </a:lnTo>
                  <a:lnTo>
                    <a:pt x="8826" y="228"/>
                  </a:lnTo>
                  <a:lnTo>
                    <a:pt x="50" y="0"/>
                  </a:lnTo>
                  <a:lnTo>
                    <a:pt x="0" y="2286"/>
                  </a:lnTo>
                  <a:lnTo>
                    <a:pt x="8013" y="2501"/>
                  </a:lnTo>
                  <a:lnTo>
                    <a:pt x="6629" y="55689"/>
                  </a:lnTo>
                  <a:lnTo>
                    <a:pt x="7366" y="56464"/>
                  </a:lnTo>
                  <a:lnTo>
                    <a:pt x="9207" y="56502"/>
                  </a:lnTo>
                  <a:lnTo>
                    <a:pt x="9969" y="55778"/>
                  </a:lnTo>
                  <a:lnTo>
                    <a:pt x="9994" y="54864"/>
                  </a:lnTo>
                  <a:lnTo>
                    <a:pt x="11341" y="2578"/>
                  </a:lnTo>
                  <a:lnTo>
                    <a:pt x="21463" y="2832"/>
                  </a:lnTo>
                  <a:lnTo>
                    <a:pt x="21526" y="558"/>
                  </a:lnTo>
                  <a:close/>
                </a:path>
              </a:pathLst>
            </a:custGeom>
            <a:solidFill>
              <a:srgbClr val="E0E1E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53" name="Google Shape;1653;p35"/>
            <p:cNvSpPr/>
            <p:nvPr/>
          </p:nvSpPr>
          <p:spPr>
            <a:xfrm>
              <a:off x="9189532" y="3711351"/>
              <a:ext cx="3175" cy="56515"/>
            </a:xfrm>
            <a:custGeom>
              <a:rect b="b" l="l" r="r" t="t"/>
              <a:pathLst>
                <a:path extrusionOk="0" h="56514" w="3175">
                  <a:moveTo>
                    <a:pt x="2374" y="25"/>
                  </a:moveTo>
                  <a:lnTo>
                    <a:pt x="1460" y="0"/>
                  </a:lnTo>
                  <a:lnTo>
                    <a:pt x="0" y="56235"/>
                  </a:lnTo>
                  <a:lnTo>
                    <a:pt x="914" y="56261"/>
                  </a:lnTo>
                  <a:lnTo>
                    <a:pt x="1689" y="55537"/>
                  </a:lnTo>
                  <a:lnTo>
                    <a:pt x="3111" y="787"/>
                  </a:lnTo>
                  <a:lnTo>
                    <a:pt x="2374" y="25"/>
                  </a:lnTo>
                  <a:close/>
                </a:path>
              </a:pathLst>
            </a:custGeom>
            <a:solidFill>
              <a:srgbClr val="020303">
                <a:alpha val="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54" name="Google Shape;1654;p35"/>
            <p:cNvSpPr/>
            <p:nvPr/>
          </p:nvSpPr>
          <p:spPr>
            <a:xfrm>
              <a:off x="8907247" y="3582630"/>
              <a:ext cx="28575" cy="53340"/>
            </a:xfrm>
            <a:custGeom>
              <a:rect b="b" l="l" r="r" t="t"/>
              <a:pathLst>
                <a:path extrusionOk="0" h="53339" w="28575">
                  <a:moveTo>
                    <a:pt x="18199" y="0"/>
                  </a:moveTo>
                  <a:lnTo>
                    <a:pt x="9956" y="0"/>
                  </a:lnTo>
                  <a:lnTo>
                    <a:pt x="9029" y="927"/>
                  </a:lnTo>
                  <a:lnTo>
                    <a:pt x="9029" y="3251"/>
                  </a:lnTo>
                  <a:lnTo>
                    <a:pt x="9956" y="4178"/>
                  </a:lnTo>
                  <a:lnTo>
                    <a:pt x="11595" y="4178"/>
                  </a:lnTo>
                  <a:lnTo>
                    <a:pt x="11595" y="24993"/>
                  </a:lnTo>
                  <a:lnTo>
                    <a:pt x="5003" y="26162"/>
                  </a:lnTo>
                  <a:lnTo>
                    <a:pt x="0" y="31915"/>
                  </a:lnTo>
                  <a:lnTo>
                    <a:pt x="0" y="46621"/>
                  </a:lnTo>
                  <a:lnTo>
                    <a:pt x="6299" y="52933"/>
                  </a:lnTo>
                  <a:lnTo>
                    <a:pt x="21856" y="52933"/>
                  </a:lnTo>
                  <a:lnTo>
                    <a:pt x="28155" y="46621"/>
                  </a:lnTo>
                  <a:lnTo>
                    <a:pt x="28155" y="31915"/>
                  </a:lnTo>
                  <a:lnTo>
                    <a:pt x="23164" y="26162"/>
                  </a:lnTo>
                  <a:lnTo>
                    <a:pt x="16560" y="24993"/>
                  </a:lnTo>
                  <a:lnTo>
                    <a:pt x="16560" y="4178"/>
                  </a:lnTo>
                  <a:lnTo>
                    <a:pt x="18199" y="4178"/>
                  </a:lnTo>
                  <a:lnTo>
                    <a:pt x="19126" y="3251"/>
                  </a:lnTo>
                  <a:lnTo>
                    <a:pt x="19126" y="927"/>
                  </a:lnTo>
                  <a:lnTo>
                    <a:pt x="18199" y="0"/>
                  </a:lnTo>
                  <a:close/>
                </a:path>
              </a:pathLst>
            </a:custGeom>
            <a:solidFill>
              <a:srgbClr val="E0E1E0">
                <a:alpha val="7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55" name="Google Shape;1655;p35"/>
            <p:cNvSpPr/>
            <p:nvPr/>
          </p:nvSpPr>
          <p:spPr>
            <a:xfrm>
              <a:off x="8910282" y="3586809"/>
              <a:ext cx="21590" cy="31750"/>
            </a:xfrm>
            <a:custGeom>
              <a:rect b="b" l="l" r="r" t="t"/>
              <a:pathLst>
                <a:path extrusionOk="0" h="31750" w="21590">
                  <a:moveTo>
                    <a:pt x="3225" y="29248"/>
                  </a:moveTo>
                  <a:lnTo>
                    <a:pt x="2501" y="28524"/>
                  </a:lnTo>
                  <a:lnTo>
                    <a:pt x="723" y="28524"/>
                  </a:lnTo>
                  <a:lnTo>
                    <a:pt x="0" y="29248"/>
                  </a:lnTo>
                  <a:lnTo>
                    <a:pt x="0" y="31026"/>
                  </a:lnTo>
                  <a:lnTo>
                    <a:pt x="723" y="31750"/>
                  </a:lnTo>
                  <a:lnTo>
                    <a:pt x="2501" y="31750"/>
                  </a:lnTo>
                  <a:lnTo>
                    <a:pt x="3225" y="31026"/>
                  </a:lnTo>
                  <a:lnTo>
                    <a:pt x="3225" y="30137"/>
                  </a:lnTo>
                  <a:lnTo>
                    <a:pt x="3225" y="29248"/>
                  </a:lnTo>
                  <a:close/>
                </a:path>
                <a:path extrusionOk="0" h="31750" w="21590">
                  <a:moveTo>
                    <a:pt x="7620" y="24917"/>
                  </a:moveTo>
                  <a:lnTo>
                    <a:pt x="7239" y="24523"/>
                  </a:lnTo>
                  <a:lnTo>
                    <a:pt x="6261" y="24523"/>
                  </a:lnTo>
                  <a:lnTo>
                    <a:pt x="5854" y="24917"/>
                  </a:lnTo>
                  <a:lnTo>
                    <a:pt x="5854" y="25895"/>
                  </a:lnTo>
                  <a:lnTo>
                    <a:pt x="6261" y="26289"/>
                  </a:lnTo>
                  <a:lnTo>
                    <a:pt x="7239" y="26289"/>
                  </a:lnTo>
                  <a:lnTo>
                    <a:pt x="7620" y="25895"/>
                  </a:lnTo>
                  <a:lnTo>
                    <a:pt x="7620" y="25412"/>
                  </a:lnTo>
                  <a:lnTo>
                    <a:pt x="7620" y="24917"/>
                  </a:lnTo>
                  <a:close/>
                </a:path>
                <a:path extrusionOk="0" h="31750" w="21590">
                  <a:moveTo>
                    <a:pt x="11544" y="558"/>
                  </a:moveTo>
                  <a:lnTo>
                    <a:pt x="10998" y="0"/>
                  </a:lnTo>
                  <a:lnTo>
                    <a:pt x="9652" y="0"/>
                  </a:lnTo>
                  <a:lnTo>
                    <a:pt x="9105" y="558"/>
                  </a:lnTo>
                  <a:lnTo>
                    <a:pt x="9105" y="1917"/>
                  </a:lnTo>
                  <a:lnTo>
                    <a:pt x="9652" y="2463"/>
                  </a:lnTo>
                  <a:lnTo>
                    <a:pt x="10998" y="2463"/>
                  </a:lnTo>
                  <a:lnTo>
                    <a:pt x="11544" y="1917"/>
                  </a:lnTo>
                  <a:lnTo>
                    <a:pt x="11544" y="1231"/>
                  </a:lnTo>
                  <a:lnTo>
                    <a:pt x="11544" y="558"/>
                  </a:lnTo>
                  <a:close/>
                </a:path>
                <a:path extrusionOk="0" h="31750" w="21590">
                  <a:moveTo>
                    <a:pt x="12776" y="17551"/>
                  </a:moveTo>
                  <a:lnTo>
                    <a:pt x="12230" y="17005"/>
                  </a:lnTo>
                  <a:lnTo>
                    <a:pt x="10883" y="17005"/>
                  </a:lnTo>
                  <a:lnTo>
                    <a:pt x="10325" y="17551"/>
                  </a:lnTo>
                  <a:lnTo>
                    <a:pt x="10325" y="18910"/>
                  </a:lnTo>
                  <a:lnTo>
                    <a:pt x="10883" y="19469"/>
                  </a:lnTo>
                  <a:lnTo>
                    <a:pt x="12230" y="19469"/>
                  </a:lnTo>
                  <a:lnTo>
                    <a:pt x="12776" y="18910"/>
                  </a:lnTo>
                  <a:lnTo>
                    <a:pt x="12776" y="18237"/>
                  </a:lnTo>
                  <a:lnTo>
                    <a:pt x="12776" y="17551"/>
                  </a:lnTo>
                  <a:close/>
                </a:path>
                <a:path extrusionOk="0" h="31750" w="21590">
                  <a:moveTo>
                    <a:pt x="13093" y="4203"/>
                  </a:moveTo>
                  <a:lnTo>
                    <a:pt x="12725" y="3835"/>
                  </a:lnTo>
                  <a:lnTo>
                    <a:pt x="11798" y="3835"/>
                  </a:lnTo>
                  <a:lnTo>
                    <a:pt x="11430" y="4203"/>
                  </a:lnTo>
                  <a:lnTo>
                    <a:pt x="11430" y="5118"/>
                  </a:lnTo>
                  <a:lnTo>
                    <a:pt x="11798" y="5486"/>
                  </a:lnTo>
                  <a:lnTo>
                    <a:pt x="12725" y="5486"/>
                  </a:lnTo>
                  <a:lnTo>
                    <a:pt x="13093" y="5118"/>
                  </a:lnTo>
                  <a:lnTo>
                    <a:pt x="13093" y="4660"/>
                  </a:lnTo>
                  <a:lnTo>
                    <a:pt x="13093" y="4203"/>
                  </a:lnTo>
                  <a:close/>
                </a:path>
                <a:path extrusionOk="0" h="31750" w="21590">
                  <a:moveTo>
                    <a:pt x="13246" y="11684"/>
                  </a:moveTo>
                  <a:lnTo>
                    <a:pt x="12255" y="10693"/>
                  </a:lnTo>
                  <a:lnTo>
                    <a:pt x="9817" y="10693"/>
                  </a:lnTo>
                  <a:lnTo>
                    <a:pt x="8839" y="11684"/>
                  </a:lnTo>
                  <a:lnTo>
                    <a:pt x="8839" y="14122"/>
                  </a:lnTo>
                  <a:lnTo>
                    <a:pt x="9817" y="15100"/>
                  </a:lnTo>
                  <a:lnTo>
                    <a:pt x="12255" y="15100"/>
                  </a:lnTo>
                  <a:lnTo>
                    <a:pt x="13246" y="14122"/>
                  </a:lnTo>
                  <a:lnTo>
                    <a:pt x="13246" y="12903"/>
                  </a:lnTo>
                  <a:lnTo>
                    <a:pt x="13246" y="11684"/>
                  </a:lnTo>
                  <a:close/>
                </a:path>
                <a:path extrusionOk="0" h="31750" w="21590">
                  <a:moveTo>
                    <a:pt x="13500" y="27851"/>
                  </a:moveTo>
                  <a:lnTo>
                    <a:pt x="12954" y="27292"/>
                  </a:lnTo>
                  <a:lnTo>
                    <a:pt x="11595" y="27292"/>
                  </a:lnTo>
                  <a:lnTo>
                    <a:pt x="11049" y="27851"/>
                  </a:lnTo>
                  <a:lnTo>
                    <a:pt x="11049" y="29210"/>
                  </a:lnTo>
                  <a:lnTo>
                    <a:pt x="11595" y="29756"/>
                  </a:lnTo>
                  <a:lnTo>
                    <a:pt x="12954" y="29756"/>
                  </a:lnTo>
                  <a:lnTo>
                    <a:pt x="13500" y="29210"/>
                  </a:lnTo>
                  <a:lnTo>
                    <a:pt x="13500" y="28524"/>
                  </a:lnTo>
                  <a:lnTo>
                    <a:pt x="13500" y="27851"/>
                  </a:lnTo>
                  <a:close/>
                </a:path>
                <a:path extrusionOk="0" h="31750" w="21590">
                  <a:moveTo>
                    <a:pt x="16814" y="24155"/>
                  </a:moveTo>
                  <a:lnTo>
                    <a:pt x="16497" y="23825"/>
                  </a:lnTo>
                  <a:lnTo>
                    <a:pt x="15684" y="23825"/>
                  </a:lnTo>
                  <a:lnTo>
                    <a:pt x="15367" y="24155"/>
                  </a:lnTo>
                  <a:lnTo>
                    <a:pt x="15367" y="24955"/>
                  </a:lnTo>
                  <a:lnTo>
                    <a:pt x="15684" y="25285"/>
                  </a:lnTo>
                  <a:lnTo>
                    <a:pt x="16497" y="25285"/>
                  </a:lnTo>
                  <a:lnTo>
                    <a:pt x="16814" y="24955"/>
                  </a:lnTo>
                  <a:lnTo>
                    <a:pt x="16814" y="24561"/>
                  </a:lnTo>
                  <a:lnTo>
                    <a:pt x="16814" y="24155"/>
                  </a:lnTo>
                  <a:close/>
                </a:path>
                <a:path extrusionOk="0" h="31750" w="21590">
                  <a:moveTo>
                    <a:pt x="21577" y="27546"/>
                  </a:moveTo>
                  <a:lnTo>
                    <a:pt x="21031" y="27000"/>
                  </a:lnTo>
                  <a:lnTo>
                    <a:pt x="19672" y="27000"/>
                  </a:lnTo>
                  <a:lnTo>
                    <a:pt x="19126" y="27546"/>
                  </a:lnTo>
                  <a:lnTo>
                    <a:pt x="19126" y="28905"/>
                  </a:lnTo>
                  <a:lnTo>
                    <a:pt x="19672" y="29464"/>
                  </a:lnTo>
                  <a:lnTo>
                    <a:pt x="21031" y="29464"/>
                  </a:lnTo>
                  <a:lnTo>
                    <a:pt x="21577" y="28905"/>
                  </a:lnTo>
                  <a:lnTo>
                    <a:pt x="21577" y="28232"/>
                  </a:lnTo>
                  <a:lnTo>
                    <a:pt x="21577" y="27546"/>
                  </a:lnTo>
                  <a:close/>
                </a:path>
              </a:pathLst>
            </a:custGeom>
            <a:solidFill>
              <a:srgbClr val="4AC1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56" name="Google Shape;1656;p35"/>
            <p:cNvSpPr/>
            <p:nvPr/>
          </p:nvSpPr>
          <p:spPr>
            <a:xfrm>
              <a:off x="8907254" y="3615024"/>
              <a:ext cx="28575" cy="20955"/>
            </a:xfrm>
            <a:custGeom>
              <a:rect b="b" l="l" r="r" t="t"/>
              <a:pathLst>
                <a:path extrusionOk="0" h="20954" w="28575">
                  <a:moveTo>
                    <a:pt x="20561" y="0"/>
                  </a:moveTo>
                  <a:lnTo>
                    <a:pt x="14922" y="2628"/>
                  </a:lnTo>
                  <a:lnTo>
                    <a:pt x="10477" y="4978"/>
                  </a:lnTo>
                  <a:lnTo>
                    <a:pt x="7073" y="6769"/>
                  </a:lnTo>
                  <a:lnTo>
                    <a:pt x="2806" y="6197"/>
                  </a:lnTo>
                  <a:lnTo>
                    <a:pt x="38" y="5499"/>
                  </a:lnTo>
                  <a:lnTo>
                    <a:pt x="0" y="6464"/>
                  </a:lnTo>
                  <a:lnTo>
                    <a:pt x="0" y="14236"/>
                  </a:lnTo>
                  <a:lnTo>
                    <a:pt x="6299" y="20535"/>
                  </a:lnTo>
                  <a:lnTo>
                    <a:pt x="21856" y="20535"/>
                  </a:lnTo>
                  <a:lnTo>
                    <a:pt x="28155" y="14236"/>
                  </a:lnTo>
                  <a:lnTo>
                    <a:pt x="28155" y="5130"/>
                  </a:lnTo>
                  <a:lnTo>
                    <a:pt x="27965" y="3835"/>
                  </a:lnTo>
                  <a:lnTo>
                    <a:pt x="27622" y="2616"/>
                  </a:lnTo>
                  <a:lnTo>
                    <a:pt x="20561" y="0"/>
                  </a:lnTo>
                  <a:close/>
                </a:path>
              </a:pathLst>
            </a:custGeom>
            <a:solidFill>
              <a:srgbClr val="54ACE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57" name="Google Shape;1657;p35"/>
            <p:cNvSpPr/>
            <p:nvPr/>
          </p:nvSpPr>
          <p:spPr>
            <a:xfrm>
              <a:off x="8907264" y="3619138"/>
              <a:ext cx="28575" cy="16510"/>
            </a:xfrm>
            <a:custGeom>
              <a:rect b="b" l="l" r="r" t="t"/>
              <a:pathLst>
                <a:path extrusionOk="0" h="16510" w="28575">
                  <a:moveTo>
                    <a:pt x="23545" y="0"/>
                  </a:moveTo>
                  <a:lnTo>
                    <a:pt x="17843" y="355"/>
                  </a:lnTo>
                  <a:lnTo>
                    <a:pt x="11607" y="2476"/>
                  </a:lnTo>
                  <a:lnTo>
                    <a:pt x="6438" y="4229"/>
                  </a:lnTo>
                  <a:lnTo>
                    <a:pt x="2349" y="3543"/>
                  </a:lnTo>
                  <a:lnTo>
                    <a:pt x="0" y="2768"/>
                  </a:lnTo>
                  <a:lnTo>
                    <a:pt x="228" y="10350"/>
                  </a:lnTo>
                  <a:lnTo>
                    <a:pt x="6438" y="16421"/>
                  </a:lnTo>
                  <a:lnTo>
                    <a:pt x="21843" y="16421"/>
                  </a:lnTo>
                  <a:lnTo>
                    <a:pt x="28143" y="10121"/>
                  </a:lnTo>
                  <a:lnTo>
                    <a:pt x="28105" y="1269"/>
                  </a:lnTo>
                  <a:lnTo>
                    <a:pt x="23545" y="0"/>
                  </a:lnTo>
                  <a:close/>
                </a:path>
              </a:pathLst>
            </a:custGeom>
            <a:solidFill>
              <a:srgbClr val="448EC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58" name="Google Shape;1658;p35"/>
            <p:cNvSpPr/>
            <p:nvPr/>
          </p:nvSpPr>
          <p:spPr>
            <a:xfrm>
              <a:off x="8907544" y="3621519"/>
              <a:ext cx="27940" cy="14604"/>
            </a:xfrm>
            <a:custGeom>
              <a:rect b="b" l="l" r="r" t="t"/>
              <a:pathLst>
                <a:path extrusionOk="0" h="14604" w="27940">
                  <a:moveTo>
                    <a:pt x="23253" y="0"/>
                  </a:moveTo>
                  <a:lnTo>
                    <a:pt x="17551" y="355"/>
                  </a:lnTo>
                  <a:lnTo>
                    <a:pt x="11328" y="2476"/>
                  </a:lnTo>
                  <a:lnTo>
                    <a:pt x="6362" y="4165"/>
                  </a:lnTo>
                  <a:lnTo>
                    <a:pt x="2400" y="3594"/>
                  </a:lnTo>
                  <a:lnTo>
                    <a:pt x="0" y="2870"/>
                  </a:lnTo>
                  <a:lnTo>
                    <a:pt x="1346" y="9245"/>
                  </a:lnTo>
                  <a:lnTo>
                    <a:pt x="6997" y="14046"/>
                  </a:lnTo>
                  <a:lnTo>
                    <a:pt x="21120" y="14046"/>
                  </a:lnTo>
                  <a:lnTo>
                    <a:pt x="27139" y="8432"/>
                  </a:lnTo>
                  <a:lnTo>
                    <a:pt x="27800" y="1269"/>
                  </a:lnTo>
                  <a:lnTo>
                    <a:pt x="23253" y="0"/>
                  </a:lnTo>
                  <a:close/>
                </a:path>
              </a:pathLst>
            </a:custGeom>
            <a:solidFill>
              <a:srgbClr val="3B74B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59" name="Google Shape;1659;p35"/>
            <p:cNvSpPr/>
            <p:nvPr/>
          </p:nvSpPr>
          <p:spPr>
            <a:xfrm>
              <a:off x="8936419" y="3594757"/>
              <a:ext cx="22225" cy="41275"/>
            </a:xfrm>
            <a:custGeom>
              <a:rect b="b" l="l" r="r" t="t"/>
              <a:pathLst>
                <a:path extrusionOk="0" h="41275" w="22225">
                  <a:moveTo>
                    <a:pt x="14033" y="0"/>
                  </a:moveTo>
                  <a:lnTo>
                    <a:pt x="7696" y="0"/>
                  </a:lnTo>
                  <a:lnTo>
                    <a:pt x="6959" y="723"/>
                  </a:lnTo>
                  <a:lnTo>
                    <a:pt x="6959" y="2501"/>
                  </a:lnTo>
                  <a:lnTo>
                    <a:pt x="7696" y="3225"/>
                  </a:lnTo>
                  <a:lnTo>
                    <a:pt x="8940" y="3225"/>
                  </a:lnTo>
                  <a:lnTo>
                    <a:pt x="8940" y="19265"/>
                  </a:lnTo>
                  <a:lnTo>
                    <a:pt x="3860" y="20167"/>
                  </a:lnTo>
                  <a:lnTo>
                    <a:pt x="0" y="24599"/>
                  </a:lnTo>
                  <a:lnTo>
                    <a:pt x="0" y="35940"/>
                  </a:lnTo>
                  <a:lnTo>
                    <a:pt x="4864" y="40805"/>
                  </a:lnTo>
                  <a:lnTo>
                    <a:pt x="16852" y="40805"/>
                  </a:lnTo>
                  <a:lnTo>
                    <a:pt x="21704" y="35940"/>
                  </a:lnTo>
                  <a:lnTo>
                    <a:pt x="21704" y="24599"/>
                  </a:lnTo>
                  <a:lnTo>
                    <a:pt x="17843" y="20167"/>
                  </a:lnTo>
                  <a:lnTo>
                    <a:pt x="12776" y="19265"/>
                  </a:lnTo>
                  <a:lnTo>
                    <a:pt x="12776" y="3225"/>
                  </a:lnTo>
                  <a:lnTo>
                    <a:pt x="14033" y="3225"/>
                  </a:lnTo>
                  <a:lnTo>
                    <a:pt x="14744" y="2501"/>
                  </a:lnTo>
                  <a:lnTo>
                    <a:pt x="14744" y="723"/>
                  </a:lnTo>
                  <a:lnTo>
                    <a:pt x="14033" y="0"/>
                  </a:lnTo>
                  <a:close/>
                </a:path>
              </a:pathLst>
            </a:custGeom>
            <a:solidFill>
              <a:srgbClr val="E0E1E0">
                <a:alpha val="7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60" name="Google Shape;1660;p35"/>
            <p:cNvSpPr/>
            <p:nvPr/>
          </p:nvSpPr>
          <p:spPr>
            <a:xfrm>
              <a:off x="8936419" y="3597986"/>
              <a:ext cx="22225" cy="38100"/>
            </a:xfrm>
            <a:custGeom>
              <a:rect b="b" l="l" r="r" t="t"/>
              <a:pathLst>
                <a:path extrusionOk="0" h="38100" w="22225">
                  <a:moveTo>
                    <a:pt x="4838" y="22542"/>
                  </a:moveTo>
                  <a:lnTo>
                    <a:pt x="4279" y="21983"/>
                  </a:lnTo>
                  <a:lnTo>
                    <a:pt x="2908" y="21983"/>
                  </a:lnTo>
                  <a:lnTo>
                    <a:pt x="2349" y="22542"/>
                  </a:lnTo>
                  <a:lnTo>
                    <a:pt x="2349" y="23914"/>
                  </a:lnTo>
                  <a:lnTo>
                    <a:pt x="2908" y="24472"/>
                  </a:lnTo>
                  <a:lnTo>
                    <a:pt x="4279" y="24472"/>
                  </a:lnTo>
                  <a:lnTo>
                    <a:pt x="4838" y="23914"/>
                  </a:lnTo>
                  <a:lnTo>
                    <a:pt x="4838" y="23228"/>
                  </a:lnTo>
                  <a:lnTo>
                    <a:pt x="4838" y="22542"/>
                  </a:lnTo>
                  <a:close/>
                </a:path>
                <a:path extrusionOk="0" h="38100" w="22225">
                  <a:moveTo>
                    <a:pt x="8216" y="19215"/>
                  </a:moveTo>
                  <a:lnTo>
                    <a:pt x="7912" y="18910"/>
                  </a:lnTo>
                  <a:lnTo>
                    <a:pt x="7162" y="18910"/>
                  </a:lnTo>
                  <a:lnTo>
                    <a:pt x="6858" y="19215"/>
                  </a:lnTo>
                  <a:lnTo>
                    <a:pt x="6858" y="19964"/>
                  </a:lnTo>
                  <a:lnTo>
                    <a:pt x="7162" y="20269"/>
                  </a:lnTo>
                  <a:lnTo>
                    <a:pt x="7912" y="20269"/>
                  </a:lnTo>
                  <a:lnTo>
                    <a:pt x="8216" y="19964"/>
                  </a:lnTo>
                  <a:lnTo>
                    <a:pt x="8216" y="19583"/>
                  </a:lnTo>
                  <a:lnTo>
                    <a:pt x="8216" y="19215"/>
                  </a:lnTo>
                  <a:close/>
                </a:path>
                <a:path extrusionOk="0" h="38100" w="22225">
                  <a:moveTo>
                    <a:pt x="11252" y="431"/>
                  </a:moveTo>
                  <a:lnTo>
                    <a:pt x="10833" y="0"/>
                  </a:lnTo>
                  <a:lnTo>
                    <a:pt x="9791" y="0"/>
                  </a:lnTo>
                  <a:lnTo>
                    <a:pt x="9372" y="431"/>
                  </a:lnTo>
                  <a:lnTo>
                    <a:pt x="9372" y="1473"/>
                  </a:lnTo>
                  <a:lnTo>
                    <a:pt x="9791" y="1892"/>
                  </a:lnTo>
                  <a:lnTo>
                    <a:pt x="10833" y="1892"/>
                  </a:lnTo>
                  <a:lnTo>
                    <a:pt x="11252" y="1473"/>
                  </a:lnTo>
                  <a:lnTo>
                    <a:pt x="11252" y="952"/>
                  </a:lnTo>
                  <a:lnTo>
                    <a:pt x="11252" y="431"/>
                  </a:lnTo>
                  <a:close/>
                </a:path>
                <a:path extrusionOk="0" h="38100" w="22225">
                  <a:moveTo>
                    <a:pt x="12204" y="13538"/>
                  </a:moveTo>
                  <a:lnTo>
                    <a:pt x="11772" y="13119"/>
                  </a:lnTo>
                  <a:lnTo>
                    <a:pt x="10731" y="13119"/>
                  </a:lnTo>
                  <a:lnTo>
                    <a:pt x="10312" y="13538"/>
                  </a:lnTo>
                  <a:lnTo>
                    <a:pt x="10312" y="14592"/>
                  </a:lnTo>
                  <a:lnTo>
                    <a:pt x="10731" y="15011"/>
                  </a:lnTo>
                  <a:lnTo>
                    <a:pt x="11772" y="15011"/>
                  </a:lnTo>
                  <a:lnTo>
                    <a:pt x="12204" y="14592"/>
                  </a:lnTo>
                  <a:lnTo>
                    <a:pt x="12204" y="14058"/>
                  </a:lnTo>
                  <a:lnTo>
                    <a:pt x="12204" y="13538"/>
                  </a:lnTo>
                  <a:close/>
                </a:path>
                <a:path extrusionOk="0" h="38100" w="22225">
                  <a:moveTo>
                    <a:pt x="12433" y="3238"/>
                  </a:moveTo>
                  <a:lnTo>
                    <a:pt x="12153" y="2959"/>
                  </a:lnTo>
                  <a:lnTo>
                    <a:pt x="11442" y="2959"/>
                  </a:lnTo>
                  <a:lnTo>
                    <a:pt x="11150" y="3238"/>
                  </a:lnTo>
                  <a:lnTo>
                    <a:pt x="11150" y="3949"/>
                  </a:lnTo>
                  <a:lnTo>
                    <a:pt x="11442" y="4229"/>
                  </a:lnTo>
                  <a:lnTo>
                    <a:pt x="12153" y="4229"/>
                  </a:lnTo>
                  <a:lnTo>
                    <a:pt x="12433" y="3949"/>
                  </a:lnTo>
                  <a:lnTo>
                    <a:pt x="12433" y="3594"/>
                  </a:lnTo>
                  <a:lnTo>
                    <a:pt x="12433" y="3238"/>
                  </a:lnTo>
                  <a:close/>
                </a:path>
                <a:path extrusionOk="0" h="38100" w="22225">
                  <a:moveTo>
                    <a:pt x="12560" y="9004"/>
                  </a:moveTo>
                  <a:lnTo>
                    <a:pt x="11785" y="8242"/>
                  </a:lnTo>
                  <a:lnTo>
                    <a:pt x="9918" y="8242"/>
                  </a:lnTo>
                  <a:lnTo>
                    <a:pt x="9156" y="9004"/>
                  </a:lnTo>
                  <a:lnTo>
                    <a:pt x="9156" y="10883"/>
                  </a:lnTo>
                  <a:lnTo>
                    <a:pt x="9918" y="11633"/>
                  </a:lnTo>
                  <a:lnTo>
                    <a:pt x="11785" y="11633"/>
                  </a:lnTo>
                  <a:lnTo>
                    <a:pt x="12560" y="10883"/>
                  </a:lnTo>
                  <a:lnTo>
                    <a:pt x="12560" y="9944"/>
                  </a:lnTo>
                  <a:lnTo>
                    <a:pt x="12560" y="9004"/>
                  </a:lnTo>
                  <a:close/>
                </a:path>
                <a:path extrusionOk="0" h="38100" w="22225">
                  <a:moveTo>
                    <a:pt x="12750" y="21450"/>
                  </a:moveTo>
                  <a:lnTo>
                    <a:pt x="12331" y="21031"/>
                  </a:lnTo>
                  <a:lnTo>
                    <a:pt x="11277" y="21031"/>
                  </a:lnTo>
                  <a:lnTo>
                    <a:pt x="10858" y="21450"/>
                  </a:lnTo>
                  <a:lnTo>
                    <a:pt x="10858" y="22504"/>
                  </a:lnTo>
                  <a:lnTo>
                    <a:pt x="11277" y="22923"/>
                  </a:lnTo>
                  <a:lnTo>
                    <a:pt x="12331" y="22923"/>
                  </a:lnTo>
                  <a:lnTo>
                    <a:pt x="12750" y="22504"/>
                  </a:lnTo>
                  <a:lnTo>
                    <a:pt x="12750" y="21983"/>
                  </a:lnTo>
                  <a:lnTo>
                    <a:pt x="12750" y="21450"/>
                  </a:lnTo>
                  <a:close/>
                </a:path>
                <a:path extrusionOk="0" h="38100" w="22225">
                  <a:moveTo>
                    <a:pt x="15316" y="18618"/>
                  </a:moveTo>
                  <a:lnTo>
                    <a:pt x="15049" y="18364"/>
                  </a:lnTo>
                  <a:lnTo>
                    <a:pt x="14439" y="18364"/>
                  </a:lnTo>
                  <a:lnTo>
                    <a:pt x="14185" y="18618"/>
                  </a:lnTo>
                  <a:lnTo>
                    <a:pt x="14185" y="19227"/>
                  </a:lnTo>
                  <a:lnTo>
                    <a:pt x="14439" y="19481"/>
                  </a:lnTo>
                  <a:lnTo>
                    <a:pt x="15049" y="19481"/>
                  </a:lnTo>
                  <a:lnTo>
                    <a:pt x="15316" y="19227"/>
                  </a:lnTo>
                  <a:lnTo>
                    <a:pt x="15316" y="18923"/>
                  </a:lnTo>
                  <a:lnTo>
                    <a:pt x="15316" y="18618"/>
                  </a:lnTo>
                  <a:close/>
                </a:path>
                <a:path extrusionOk="0" h="38100" w="22225">
                  <a:moveTo>
                    <a:pt x="21704" y="25692"/>
                  </a:moveTo>
                  <a:lnTo>
                    <a:pt x="21577" y="24701"/>
                  </a:lnTo>
                  <a:lnTo>
                    <a:pt x="21297" y="23761"/>
                  </a:lnTo>
                  <a:lnTo>
                    <a:pt x="18415" y="22694"/>
                  </a:lnTo>
                  <a:lnTo>
                    <a:pt x="18554" y="22694"/>
                  </a:lnTo>
                  <a:lnTo>
                    <a:pt x="18986" y="22275"/>
                  </a:lnTo>
                  <a:lnTo>
                    <a:pt x="18986" y="21755"/>
                  </a:lnTo>
                  <a:lnTo>
                    <a:pt x="18986" y="21221"/>
                  </a:lnTo>
                  <a:lnTo>
                    <a:pt x="18554" y="20802"/>
                  </a:lnTo>
                  <a:lnTo>
                    <a:pt x="17513" y="20802"/>
                  </a:lnTo>
                  <a:lnTo>
                    <a:pt x="17094" y="21221"/>
                  </a:lnTo>
                  <a:lnTo>
                    <a:pt x="17094" y="22212"/>
                  </a:lnTo>
                  <a:lnTo>
                    <a:pt x="15862" y="21742"/>
                  </a:lnTo>
                  <a:lnTo>
                    <a:pt x="11518" y="23774"/>
                  </a:lnTo>
                  <a:lnTo>
                    <a:pt x="8089" y="25577"/>
                  </a:lnTo>
                  <a:lnTo>
                    <a:pt x="5473" y="26949"/>
                  </a:lnTo>
                  <a:lnTo>
                    <a:pt x="2171" y="26517"/>
                  </a:lnTo>
                  <a:lnTo>
                    <a:pt x="38" y="25984"/>
                  </a:lnTo>
                  <a:lnTo>
                    <a:pt x="0" y="26720"/>
                  </a:lnTo>
                  <a:lnTo>
                    <a:pt x="0" y="32715"/>
                  </a:lnTo>
                  <a:lnTo>
                    <a:pt x="4864" y="37579"/>
                  </a:lnTo>
                  <a:lnTo>
                    <a:pt x="16852" y="37579"/>
                  </a:lnTo>
                  <a:lnTo>
                    <a:pt x="21704" y="32715"/>
                  </a:lnTo>
                  <a:lnTo>
                    <a:pt x="21704" y="25692"/>
                  </a:lnTo>
                  <a:close/>
                </a:path>
              </a:pathLst>
            </a:custGeom>
            <a:solidFill>
              <a:srgbClr val="F1815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61" name="Google Shape;1661;p35"/>
            <p:cNvSpPr/>
            <p:nvPr/>
          </p:nvSpPr>
          <p:spPr>
            <a:xfrm>
              <a:off x="8936435" y="3622903"/>
              <a:ext cx="22225" cy="12700"/>
            </a:xfrm>
            <a:custGeom>
              <a:rect b="b" l="l" r="r" t="t"/>
              <a:pathLst>
                <a:path extrusionOk="0" h="12700" w="22225">
                  <a:moveTo>
                    <a:pt x="18161" y="0"/>
                  </a:moveTo>
                  <a:lnTo>
                    <a:pt x="13766" y="266"/>
                  </a:lnTo>
                  <a:lnTo>
                    <a:pt x="8953" y="1904"/>
                  </a:lnTo>
                  <a:lnTo>
                    <a:pt x="4965" y="3251"/>
                  </a:lnTo>
                  <a:lnTo>
                    <a:pt x="1816" y="2730"/>
                  </a:lnTo>
                  <a:lnTo>
                    <a:pt x="0" y="2133"/>
                  </a:lnTo>
                  <a:lnTo>
                    <a:pt x="177" y="7975"/>
                  </a:lnTo>
                  <a:lnTo>
                    <a:pt x="4965" y="12661"/>
                  </a:lnTo>
                  <a:lnTo>
                    <a:pt x="16840" y="12661"/>
                  </a:lnTo>
                  <a:lnTo>
                    <a:pt x="21691" y="7797"/>
                  </a:lnTo>
                  <a:lnTo>
                    <a:pt x="21666" y="977"/>
                  </a:lnTo>
                  <a:lnTo>
                    <a:pt x="18161" y="0"/>
                  </a:lnTo>
                  <a:close/>
                </a:path>
              </a:pathLst>
            </a:custGeom>
            <a:solidFill>
              <a:srgbClr val="EF5E2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62" name="Google Shape;1662;p35"/>
            <p:cNvSpPr/>
            <p:nvPr/>
          </p:nvSpPr>
          <p:spPr>
            <a:xfrm>
              <a:off x="8936664" y="3624738"/>
              <a:ext cx="21590" cy="11430"/>
            </a:xfrm>
            <a:custGeom>
              <a:rect b="b" l="l" r="r" t="t"/>
              <a:pathLst>
                <a:path extrusionOk="0" h="11429" w="21590">
                  <a:moveTo>
                    <a:pt x="17932" y="0"/>
                  </a:moveTo>
                  <a:lnTo>
                    <a:pt x="13525" y="279"/>
                  </a:lnTo>
                  <a:lnTo>
                    <a:pt x="8724" y="1904"/>
                  </a:lnTo>
                  <a:lnTo>
                    <a:pt x="4889" y="3213"/>
                  </a:lnTo>
                  <a:lnTo>
                    <a:pt x="1828" y="2768"/>
                  </a:lnTo>
                  <a:lnTo>
                    <a:pt x="0" y="2209"/>
                  </a:lnTo>
                  <a:lnTo>
                    <a:pt x="1028" y="7124"/>
                  </a:lnTo>
                  <a:lnTo>
                    <a:pt x="5384" y="10820"/>
                  </a:lnTo>
                  <a:lnTo>
                    <a:pt x="16268" y="10820"/>
                  </a:lnTo>
                  <a:lnTo>
                    <a:pt x="20916" y="6489"/>
                  </a:lnTo>
                  <a:lnTo>
                    <a:pt x="21412" y="977"/>
                  </a:lnTo>
                  <a:lnTo>
                    <a:pt x="17932" y="0"/>
                  </a:lnTo>
                  <a:close/>
                </a:path>
              </a:pathLst>
            </a:custGeom>
            <a:solidFill>
              <a:srgbClr val="E9472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63" name="Google Shape;1663;p35"/>
            <p:cNvSpPr/>
            <p:nvPr/>
          </p:nvSpPr>
          <p:spPr>
            <a:xfrm>
              <a:off x="8961671" y="3598006"/>
              <a:ext cx="20320" cy="38100"/>
            </a:xfrm>
            <a:custGeom>
              <a:rect b="b" l="l" r="r" t="t"/>
              <a:pathLst>
                <a:path extrusionOk="0" h="38100" w="20320">
                  <a:moveTo>
                    <a:pt x="12903" y="0"/>
                  </a:moveTo>
                  <a:lnTo>
                    <a:pt x="7061" y="0"/>
                  </a:lnTo>
                  <a:lnTo>
                    <a:pt x="6400" y="660"/>
                  </a:lnTo>
                  <a:lnTo>
                    <a:pt x="6400" y="2298"/>
                  </a:lnTo>
                  <a:lnTo>
                    <a:pt x="7061" y="2959"/>
                  </a:lnTo>
                  <a:lnTo>
                    <a:pt x="8229" y="2959"/>
                  </a:lnTo>
                  <a:lnTo>
                    <a:pt x="8229" y="17729"/>
                  </a:lnTo>
                  <a:lnTo>
                    <a:pt x="3543" y="18554"/>
                  </a:lnTo>
                  <a:lnTo>
                    <a:pt x="0" y="22644"/>
                  </a:lnTo>
                  <a:lnTo>
                    <a:pt x="0" y="33070"/>
                  </a:lnTo>
                  <a:lnTo>
                    <a:pt x="4470" y="37553"/>
                  </a:lnTo>
                  <a:lnTo>
                    <a:pt x="15506" y="37553"/>
                  </a:lnTo>
                  <a:lnTo>
                    <a:pt x="19964" y="33070"/>
                  </a:lnTo>
                  <a:lnTo>
                    <a:pt x="19964" y="22644"/>
                  </a:lnTo>
                  <a:lnTo>
                    <a:pt x="16421" y="18554"/>
                  </a:lnTo>
                  <a:lnTo>
                    <a:pt x="11747" y="17729"/>
                  </a:lnTo>
                  <a:lnTo>
                    <a:pt x="11747" y="2959"/>
                  </a:lnTo>
                  <a:lnTo>
                    <a:pt x="12903" y="2959"/>
                  </a:lnTo>
                  <a:lnTo>
                    <a:pt x="13576" y="2298"/>
                  </a:lnTo>
                  <a:lnTo>
                    <a:pt x="13576" y="660"/>
                  </a:lnTo>
                  <a:lnTo>
                    <a:pt x="12903" y="0"/>
                  </a:lnTo>
                  <a:close/>
                </a:path>
              </a:pathLst>
            </a:custGeom>
            <a:solidFill>
              <a:srgbClr val="E0E1E0">
                <a:alpha val="7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64" name="Google Shape;1664;p35"/>
            <p:cNvSpPr/>
            <p:nvPr/>
          </p:nvSpPr>
          <p:spPr>
            <a:xfrm>
              <a:off x="8961666" y="3600970"/>
              <a:ext cx="20320" cy="34925"/>
            </a:xfrm>
            <a:custGeom>
              <a:rect b="b" l="l" r="r" t="t"/>
              <a:pathLst>
                <a:path extrusionOk="0" h="34925" w="20320">
                  <a:moveTo>
                    <a:pt x="4445" y="20751"/>
                  </a:moveTo>
                  <a:lnTo>
                    <a:pt x="3937" y="20243"/>
                  </a:lnTo>
                  <a:lnTo>
                    <a:pt x="2667" y="20243"/>
                  </a:lnTo>
                  <a:lnTo>
                    <a:pt x="2146" y="20751"/>
                  </a:lnTo>
                  <a:lnTo>
                    <a:pt x="2146" y="22021"/>
                  </a:lnTo>
                  <a:lnTo>
                    <a:pt x="2667" y="22529"/>
                  </a:lnTo>
                  <a:lnTo>
                    <a:pt x="3937" y="22529"/>
                  </a:lnTo>
                  <a:lnTo>
                    <a:pt x="4445" y="22021"/>
                  </a:lnTo>
                  <a:lnTo>
                    <a:pt x="4445" y="21386"/>
                  </a:lnTo>
                  <a:lnTo>
                    <a:pt x="4445" y="20751"/>
                  </a:lnTo>
                  <a:close/>
                </a:path>
                <a:path extrusionOk="0" h="34925" w="20320">
                  <a:moveTo>
                    <a:pt x="7556" y="17678"/>
                  </a:moveTo>
                  <a:lnTo>
                    <a:pt x="7289" y="17399"/>
                  </a:lnTo>
                  <a:lnTo>
                    <a:pt x="6591" y="17399"/>
                  </a:lnTo>
                  <a:lnTo>
                    <a:pt x="6299" y="17678"/>
                  </a:lnTo>
                  <a:lnTo>
                    <a:pt x="6299" y="18364"/>
                  </a:lnTo>
                  <a:lnTo>
                    <a:pt x="6591" y="18643"/>
                  </a:lnTo>
                  <a:lnTo>
                    <a:pt x="7289" y="18643"/>
                  </a:lnTo>
                  <a:lnTo>
                    <a:pt x="7556" y="18364"/>
                  </a:lnTo>
                  <a:lnTo>
                    <a:pt x="7556" y="18021"/>
                  </a:lnTo>
                  <a:lnTo>
                    <a:pt x="7556" y="17678"/>
                  </a:lnTo>
                  <a:close/>
                </a:path>
                <a:path extrusionOk="0" h="34925" w="20320">
                  <a:moveTo>
                    <a:pt x="10350" y="393"/>
                  </a:moveTo>
                  <a:lnTo>
                    <a:pt x="9969" y="0"/>
                  </a:lnTo>
                  <a:lnTo>
                    <a:pt x="9004" y="0"/>
                  </a:lnTo>
                  <a:lnTo>
                    <a:pt x="8610" y="393"/>
                  </a:lnTo>
                  <a:lnTo>
                    <a:pt x="8610" y="1358"/>
                  </a:lnTo>
                  <a:lnTo>
                    <a:pt x="9004" y="1739"/>
                  </a:lnTo>
                  <a:lnTo>
                    <a:pt x="9969" y="1739"/>
                  </a:lnTo>
                  <a:lnTo>
                    <a:pt x="10350" y="1358"/>
                  </a:lnTo>
                  <a:lnTo>
                    <a:pt x="10350" y="876"/>
                  </a:lnTo>
                  <a:lnTo>
                    <a:pt x="10350" y="393"/>
                  </a:lnTo>
                  <a:close/>
                </a:path>
                <a:path extrusionOk="0" h="34925" w="20320">
                  <a:moveTo>
                    <a:pt x="11226" y="12458"/>
                  </a:moveTo>
                  <a:lnTo>
                    <a:pt x="10833" y="12077"/>
                  </a:lnTo>
                  <a:lnTo>
                    <a:pt x="9880" y="12077"/>
                  </a:lnTo>
                  <a:lnTo>
                    <a:pt x="9474" y="12458"/>
                  </a:lnTo>
                  <a:lnTo>
                    <a:pt x="9474" y="13423"/>
                  </a:lnTo>
                  <a:lnTo>
                    <a:pt x="9880" y="13804"/>
                  </a:lnTo>
                  <a:lnTo>
                    <a:pt x="10833" y="13804"/>
                  </a:lnTo>
                  <a:lnTo>
                    <a:pt x="11226" y="13423"/>
                  </a:lnTo>
                  <a:lnTo>
                    <a:pt x="11226" y="12941"/>
                  </a:lnTo>
                  <a:lnTo>
                    <a:pt x="11226" y="12458"/>
                  </a:lnTo>
                  <a:close/>
                </a:path>
                <a:path extrusionOk="0" h="34925" w="20320">
                  <a:moveTo>
                    <a:pt x="11442" y="2984"/>
                  </a:moveTo>
                  <a:lnTo>
                    <a:pt x="11176" y="2730"/>
                  </a:lnTo>
                  <a:lnTo>
                    <a:pt x="10528" y="2730"/>
                  </a:lnTo>
                  <a:lnTo>
                    <a:pt x="10261" y="2984"/>
                  </a:lnTo>
                  <a:lnTo>
                    <a:pt x="10261" y="3632"/>
                  </a:lnTo>
                  <a:lnTo>
                    <a:pt x="10528" y="3898"/>
                  </a:lnTo>
                  <a:lnTo>
                    <a:pt x="11176" y="3898"/>
                  </a:lnTo>
                  <a:lnTo>
                    <a:pt x="11442" y="3632"/>
                  </a:lnTo>
                  <a:lnTo>
                    <a:pt x="11442" y="3314"/>
                  </a:lnTo>
                  <a:lnTo>
                    <a:pt x="11442" y="2984"/>
                  </a:lnTo>
                  <a:close/>
                </a:path>
                <a:path extrusionOk="0" h="34925" w="20320">
                  <a:moveTo>
                    <a:pt x="11544" y="8293"/>
                  </a:moveTo>
                  <a:lnTo>
                    <a:pt x="10845" y="7594"/>
                  </a:lnTo>
                  <a:lnTo>
                    <a:pt x="9118" y="7594"/>
                  </a:lnTo>
                  <a:lnTo>
                    <a:pt x="8420" y="8293"/>
                  </a:lnTo>
                  <a:lnTo>
                    <a:pt x="8420" y="10020"/>
                  </a:lnTo>
                  <a:lnTo>
                    <a:pt x="9118" y="10718"/>
                  </a:lnTo>
                  <a:lnTo>
                    <a:pt x="10845" y="10718"/>
                  </a:lnTo>
                  <a:lnTo>
                    <a:pt x="11544" y="10020"/>
                  </a:lnTo>
                  <a:lnTo>
                    <a:pt x="11544" y="9156"/>
                  </a:lnTo>
                  <a:lnTo>
                    <a:pt x="11544" y="8293"/>
                  </a:lnTo>
                  <a:close/>
                </a:path>
                <a:path extrusionOk="0" h="34925" w="20320">
                  <a:moveTo>
                    <a:pt x="11722" y="19761"/>
                  </a:moveTo>
                  <a:lnTo>
                    <a:pt x="11341" y="19367"/>
                  </a:lnTo>
                  <a:lnTo>
                    <a:pt x="10375" y="19367"/>
                  </a:lnTo>
                  <a:lnTo>
                    <a:pt x="9982" y="19761"/>
                  </a:lnTo>
                  <a:lnTo>
                    <a:pt x="9982" y="20726"/>
                  </a:lnTo>
                  <a:lnTo>
                    <a:pt x="10375" y="21107"/>
                  </a:lnTo>
                  <a:lnTo>
                    <a:pt x="11341" y="21107"/>
                  </a:lnTo>
                  <a:lnTo>
                    <a:pt x="11722" y="20726"/>
                  </a:lnTo>
                  <a:lnTo>
                    <a:pt x="11722" y="20243"/>
                  </a:lnTo>
                  <a:lnTo>
                    <a:pt x="11722" y="19761"/>
                  </a:lnTo>
                  <a:close/>
                </a:path>
                <a:path extrusionOk="0" h="34925" w="20320">
                  <a:moveTo>
                    <a:pt x="14084" y="17145"/>
                  </a:moveTo>
                  <a:lnTo>
                    <a:pt x="13843" y="16903"/>
                  </a:lnTo>
                  <a:lnTo>
                    <a:pt x="13284" y="16903"/>
                  </a:lnTo>
                  <a:lnTo>
                    <a:pt x="13042" y="17145"/>
                  </a:lnTo>
                  <a:lnTo>
                    <a:pt x="13042" y="17716"/>
                  </a:lnTo>
                  <a:lnTo>
                    <a:pt x="13284" y="17945"/>
                  </a:lnTo>
                  <a:lnTo>
                    <a:pt x="13843" y="17945"/>
                  </a:lnTo>
                  <a:lnTo>
                    <a:pt x="14084" y="17716"/>
                  </a:lnTo>
                  <a:lnTo>
                    <a:pt x="14084" y="17424"/>
                  </a:lnTo>
                  <a:lnTo>
                    <a:pt x="14084" y="17145"/>
                  </a:lnTo>
                  <a:close/>
                </a:path>
                <a:path extrusionOk="0" h="34925" w="20320">
                  <a:moveTo>
                    <a:pt x="19964" y="23647"/>
                  </a:moveTo>
                  <a:lnTo>
                    <a:pt x="19850" y="22745"/>
                  </a:lnTo>
                  <a:lnTo>
                    <a:pt x="19596" y="21869"/>
                  </a:lnTo>
                  <a:lnTo>
                    <a:pt x="16979" y="20904"/>
                  </a:lnTo>
                  <a:lnTo>
                    <a:pt x="17462" y="20523"/>
                  </a:lnTo>
                  <a:lnTo>
                    <a:pt x="17462" y="20040"/>
                  </a:lnTo>
                  <a:lnTo>
                    <a:pt x="17462" y="19558"/>
                  </a:lnTo>
                  <a:lnTo>
                    <a:pt x="17068" y="19164"/>
                  </a:lnTo>
                  <a:lnTo>
                    <a:pt x="16116" y="19164"/>
                  </a:lnTo>
                  <a:lnTo>
                    <a:pt x="15722" y="19558"/>
                  </a:lnTo>
                  <a:lnTo>
                    <a:pt x="15722" y="20447"/>
                  </a:lnTo>
                  <a:lnTo>
                    <a:pt x="14579" y="20015"/>
                  </a:lnTo>
                  <a:lnTo>
                    <a:pt x="10579" y="21894"/>
                  </a:lnTo>
                  <a:lnTo>
                    <a:pt x="7429" y="23545"/>
                  </a:lnTo>
                  <a:lnTo>
                    <a:pt x="5029" y="24815"/>
                  </a:lnTo>
                  <a:lnTo>
                    <a:pt x="1981" y="24409"/>
                  </a:lnTo>
                  <a:lnTo>
                    <a:pt x="25" y="23914"/>
                  </a:lnTo>
                  <a:lnTo>
                    <a:pt x="0" y="24599"/>
                  </a:lnTo>
                  <a:lnTo>
                    <a:pt x="0" y="30111"/>
                  </a:lnTo>
                  <a:lnTo>
                    <a:pt x="4470" y="34594"/>
                  </a:lnTo>
                  <a:lnTo>
                    <a:pt x="15506" y="34594"/>
                  </a:lnTo>
                  <a:lnTo>
                    <a:pt x="19964" y="30111"/>
                  </a:lnTo>
                  <a:lnTo>
                    <a:pt x="19964" y="23647"/>
                  </a:lnTo>
                  <a:close/>
                </a:path>
              </a:pathLst>
            </a:custGeom>
            <a:solidFill>
              <a:srgbClr val="EE2E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65" name="Google Shape;1665;p35"/>
            <p:cNvSpPr/>
            <p:nvPr/>
          </p:nvSpPr>
          <p:spPr>
            <a:xfrm>
              <a:off x="8961678" y="3623899"/>
              <a:ext cx="20320" cy="12065"/>
            </a:xfrm>
            <a:custGeom>
              <a:rect b="b" l="l" r="r" t="t"/>
              <a:pathLst>
                <a:path extrusionOk="0" h="12064" w="20320">
                  <a:moveTo>
                    <a:pt x="16713" y="0"/>
                  </a:moveTo>
                  <a:lnTo>
                    <a:pt x="12661" y="254"/>
                  </a:lnTo>
                  <a:lnTo>
                    <a:pt x="8242" y="1765"/>
                  </a:lnTo>
                  <a:lnTo>
                    <a:pt x="4572" y="3009"/>
                  </a:lnTo>
                  <a:lnTo>
                    <a:pt x="1651" y="2527"/>
                  </a:lnTo>
                  <a:lnTo>
                    <a:pt x="0" y="1981"/>
                  </a:lnTo>
                  <a:lnTo>
                    <a:pt x="152" y="7353"/>
                  </a:lnTo>
                  <a:lnTo>
                    <a:pt x="4559" y="11658"/>
                  </a:lnTo>
                  <a:lnTo>
                    <a:pt x="15494" y="11658"/>
                  </a:lnTo>
                  <a:lnTo>
                    <a:pt x="19964" y="7188"/>
                  </a:lnTo>
                  <a:lnTo>
                    <a:pt x="19939" y="914"/>
                  </a:lnTo>
                  <a:lnTo>
                    <a:pt x="16713" y="0"/>
                  </a:lnTo>
                  <a:close/>
                </a:path>
              </a:pathLst>
            </a:custGeom>
            <a:solidFill>
              <a:srgbClr val="E9214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66" name="Google Shape;1666;p35"/>
            <p:cNvSpPr/>
            <p:nvPr/>
          </p:nvSpPr>
          <p:spPr>
            <a:xfrm>
              <a:off x="8961881" y="3625598"/>
              <a:ext cx="20320" cy="10160"/>
            </a:xfrm>
            <a:custGeom>
              <a:rect b="b" l="l" r="r" t="t"/>
              <a:pathLst>
                <a:path extrusionOk="0" h="10160" w="20320">
                  <a:moveTo>
                    <a:pt x="16497" y="0"/>
                  </a:moveTo>
                  <a:lnTo>
                    <a:pt x="12458" y="253"/>
                  </a:lnTo>
                  <a:lnTo>
                    <a:pt x="8039" y="1752"/>
                  </a:lnTo>
                  <a:lnTo>
                    <a:pt x="4508" y="2946"/>
                  </a:lnTo>
                  <a:lnTo>
                    <a:pt x="1689" y="2552"/>
                  </a:lnTo>
                  <a:lnTo>
                    <a:pt x="0" y="2031"/>
                  </a:lnTo>
                  <a:lnTo>
                    <a:pt x="939" y="6553"/>
                  </a:lnTo>
                  <a:lnTo>
                    <a:pt x="4965" y="9956"/>
                  </a:lnTo>
                  <a:lnTo>
                    <a:pt x="14973" y="9956"/>
                  </a:lnTo>
                  <a:lnTo>
                    <a:pt x="19253" y="5981"/>
                  </a:lnTo>
                  <a:lnTo>
                    <a:pt x="19723" y="901"/>
                  </a:lnTo>
                  <a:lnTo>
                    <a:pt x="16497" y="0"/>
                  </a:lnTo>
                  <a:close/>
                </a:path>
              </a:pathLst>
            </a:custGeom>
            <a:solidFill>
              <a:srgbClr val="CE1E4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67" name="Google Shape;1667;p35"/>
            <p:cNvSpPr/>
            <p:nvPr/>
          </p:nvSpPr>
          <p:spPr>
            <a:xfrm>
              <a:off x="8756168" y="3685158"/>
              <a:ext cx="46990" cy="81915"/>
            </a:xfrm>
            <a:custGeom>
              <a:rect b="b" l="l" r="r" t="t"/>
              <a:pathLst>
                <a:path extrusionOk="0" h="81914" w="46990">
                  <a:moveTo>
                    <a:pt x="13970" y="0"/>
                  </a:moveTo>
                  <a:lnTo>
                    <a:pt x="0" y="0"/>
                  </a:lnTo>
                  <a:lnTo>
                    <a:pt x="0" y="81394"/>
                  </a:lnTo>
                  <a:lnTo>
                    <a:pt x="13970" y="81394"/>
                  </a:lnTo>
                  <a:lnTo>
                    <a:pt x="13970" y="0"/>
                  </a:lnTo>
                  <a:close/>
                </a:path>
                <a:path extrusionOk="0" h="81914" w="46990">
                  <a:moveTo>
                    <a:pt x="30353" y="0"/>
                  </a:moveTo>
                  <a:lnTo>
                    <a:pt x="16383" y="0"/>
                  </a:lnTo>
                  <a:lnTo>
                    <a:pt x="16383" y="81394"/>
                  </a:lnTo>
                  <a:lnTo>
                    <a:pt x="30353" y="81394"/>
                  </a:lnTo>
                  <a:lnTo>
                    <a:pt x="30353" y="0"/>
                  </a:lnTo>
                  <a:close/>
                </a:path>
                <a:path extrusionOk="0" h="81914" w="46990">
                  <a:moveTo>
                    <a:pt x="46723" y="0"/>
                  </a:moveTo>
                  <a:lnTo>
                    <a:pt x="32740" y="0"/>
                  </a:lnTo>
                  <a:lnTo>
                    <a:pt x="32740" y="81394"/>
                  </a:lnTo>
                  <a:lnTo>
                    <a:pt x="46723" y="81394"/>
                  </a:lnTo>
                  <a:lnTo>
                    <a:pt x="46723" y="0"/>
                  </a:lnTo>
                  <a:close/>
                </a:path>
              </a:pathLst>
            </a:custGeom>
            <a:solidFill>
              <a:srgbClr val="D64C2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68" name="Google Shape;1668;p35"/>
            <p:cNvSpPr/>
            <p:nvPr/>
          </p:nvSpPr>
          <p:spPr>
            <a:xfrm>
              <a:off x="8805647" y="3685158"/>
              <a:ext cx="46990" cy="81915"/>
            </a:xfrm>
            <a:custGeom>
              <a:rect b="b" l="l" r="r" t="t"/>
              <a:pathLst>
                <a:path extrusionOk="0" h="81914" w="46990">
                  <a:moveTo>
                    <a:pt x="13982" y="0"/>
                  </a:moveTo>
                  <a:lnTo>
                    <a:pt x="0" y="0"/>
                  </a:lnTo>
                  <a:lnTo>
                    <a:pt x="0" y="81394"/>
                  </a:lnTo>
                  <a:lnTo>
                    <a:pt x="13982" y="81394"/>
                  </a:lnTo>
                  <a:lnTo>
                    <a:pt x="13982" y="0"/>
                  </a:lnTo>
                  <a:close/>
                </a:path>
                <a:path extrusionOk="0" h="81914" w="46990">
                  <a:moveTo>
                    <a:pt x="30353" y="0"/>
                  </a:moveTo>
                  <a:lnTo>
                    <a:pt x="16383" y="0"/>
                  </a:lnTo>
                  <a:lnTo>
                    <a:pt x="16383" y="81394"/>
                  </a:lnTo>
                  <a:lnTo>
                    <a:pt x="30353" y="81394"/>
                  </a:lnTo>
                  <a:lnTo>
                    <a:pt x="30353" y="0"/>
                  </a:lnTo>
                  <a:close/>
                </a:path>
                <a:path extrusionOk="0" h="81914" w="46990">
                  <a:moveTo>
                    <a:pt x="46736" y="0"/>
                  </a:moveTo>
                  <a:lnTo>
                    <a:pt x="32753" y="0"/>
                  </a:lnTo>
                  <a:lnTo>
                    <a:pt x="32753" y="81394"/>
                  </a:lnTo>
                  <a:lnTo>
                    <a:pt x="46736" y="81394"/>
                  </a:lnTo>
                  <a:lnTo>
                    <a:pt x="46736" y="0"/>
                  </a:lnTo>
                  <a:close/>
                </a:path>
              </a:pathLst>
            </a:custGeom>
            <a:solidFill>
              <a:srgbClr val="F9A11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69" name="Google Shape;1669;p35"/>
            <p:cNvSpPr/>
            <p:nvPr/>
          </p:nvSpPr>
          <p:spPr>
            <a:xfrm>
              <a:off x="9013088" y="3692931"/>
              <a:ext cx="60960" cy="74295"/>
            </a:xfrm>
            <a:custGeom>
              <a:rect b="b" l="l" r="r" t="t"/>
              <a:pathLst>
                <a:path extrusionOk="0" h="74295" w="60959">
                  <a:moveTo>
                    <a:pt x="34683" y="73748"/>
                  </a:moveTo>
                  <a:lnTo>
                    <a:pt x="11112" y="0"/>
                  </a:lnTo>
                  <a:lnTo>
                    <a:pt x="0" y="0"/>
                  </a:lnTo>
                  <a:lnTo>
                    <a:pt x="23571" y="73748"/>
                  </a:lnTo>
                  <a:lnTo>
                    <a:pt x="34683" y="73748"/>
                  </a:lnTo>
                  <a:close/>
                </a:path>
                <a:path extrusionOk="0" h="74295" w="60959">
                  <a:moveTo>
                    <a:pt x="47713" y="73748"/>
                  </a:moveTo>
                  <a:lnTo>
                    <a:pt x="24155" y="0"/>
                  </a:lnTo>
                  <a:lnTo>
                    <a:pt x="13042" y="0"/>
                  </a:lnTo>
                  <a:lnTo>
                    <a:pt x="36601" y="73748"/>
                  </a:lnTo>
                  <a:lnTo>
                    <a:pt x="47713" y="73748"/>
                  </a:lnTo>
                  <a:close/>
                </a:path>
                <a:path extrusionOk="0" h="74295" w="60959">
                  <a:moveTo>
                    <a:pt x="60744" y="73748"/>
                  </a:moveTo>
                  <a:lnTo>
                    <a:pt x="37172" y="0"/>
                  </a:lnTo>
                  <a:lnTo>
                    <a:pt x="26060" y="0"/>
                  </a:lnTo>
                  <a:lnTo>
                    <a:pt x="49631" y="73748"/>
                  </a:lnTo>
                  <a:lnTo>
                    <a:pt x="60744" y="73748"/>
                  </a:lnTo>
                  <a:close/>
                </a:path>
              </a:pathLst>
            </a:custGeom>
            <a:solidFill>
              <a:srgbClr val="D64C2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70" name="Google Shape;1670;p35"/>
            <p:cNvSpPr/>
            <p:nvPr/>
          </p:nvSpPr>
          <p:spPr>
            <a:xfrm>
              <a:off x="9052471" y="3692931"/>
              <a:ext cx="60960" cy="74295"/>
            </a:xfrm>
            <a:custGeom>
              <a:rect b="b" l="l" r="r" t="t"/>
              <a:pathLst>
                <a:path extrusionOk="0" h="74295" w="60959">
                  <a:moveTo>
                    <a:pt x="34683" y="73748"/>
                  </a:moveTo>
                  <a:lnTo>
                    <a:pt x="11112" y="0"/>
                  </a:lnTo>
                  <a:lnTo>
                    <a:pt x="0" y="0"/>
                  </a:lnTo>
                  <a:lnTo>
                    <a:pt x="23571" y="73748"/>
                  </a:lnTo>
                  <a:lnTo>
                    <a:pt x="34683" y="73748"/>
                  </a:lnTo>
                  <a:close/>
                </a:path>
                <a:path extrusionOk="0" h="74295" w="60959">
                  <a:moveTo>
                    <a:pt x="47713" y="73748"/>
                  </a:moveTo>
                  <a:lnTo>
                    <a:pt x="24142" y="0"/>
                  </a:lnTo>
                  <a:lnTo>
                    <a:pt x="13030" y="0"/>
                  </a:lnTo>
                  <a:lnTo>
                    <a:pt x="36601" y="73748"/>
                  </a:lnTo>
                  <a:lnTo>
                    <a:pt x="47713" y="73748"/>
                  </a:lnTo>
                  <a:close/>
                </a:path>
                <a:path extrusionOk="0" h="74295" w="60959">
                  <a:moveTo>
                    <a:pt x="60744" y="73748"/>
                  </a:moveTo>
                  <a:lnTo>
                    <a:pt x="37172" y="0"/>
                  </a:lnTo>
                  <a:lnTo>
                    <a:pt x="26060" y="0"/>
                  </a:lnTo>
                  <a:lnTo>
                    <a:pt x="49631" y="73748"/>
                  </a:lnTo>
                  <a:lnTo>
                    <a:pt x="60744" y="73748"/>
                  </a:lnTo>
                  <a:close/>
                </a:path>
              </a:pathLst>
            </a:custGeom>
            <a:solidFill>
              <a:srgbClr val="F9A11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71" name="Google Shape;1671;p35"/>
            <p:cNvSpPr/>
            <p:nvPr/>
          </p:nvSpPr>
          <p:spPr>
            <a:xfrm>
              <a:off x="8757552" y="3820985"/>
              <a:ext cx="30480" cy="81915"/>
            </a:xfrm>
            <a:custGeom>
              <a:rect b="b" l="l" r="r" t="t"/>
              <a:pathLst>
                <a:path extrusionOk="0" h="81914" w="30479">
                  <a:moveTo>
                    <a:pt x="13970" y="0"/>
                  </a:moveTo>
                  <a:lnTo>
                    <a:pt x="0" y="0"/>
                  </a:lnTo>
                  <a:lnTo>
                    <a:pt x="0" y="81381"/>
                  </a:lnTo>
                  <a:lnTo>
                    <a:pt x="13970" y="81381"/>
                  </a:lnTo>
                  <a:lnTo>
                    <a:pt x="13970" y="0"/>
                  </a:lnTo>
                  <a:close/>
                </a:path>
                <a:path extrusionOk="0" h="81914" w="30479">
                  <a:moveTo>
                    <a:pt x="30353" y="36601"/>
                  </a:moveTo>
                  <a:lnTo>
                    <a:pt x="16383" y="36601"/>
                  </a:lnTo>
                  <a:lnTo>
                    <a:pt x="16383" y="81381"/>
                  </a:lnTo>
                  <a:lnTo>
                    <a:pt x="30353" y="81381"/>
                  </a:lnTo>
                  <a:lnTo>
                    <a:pt x="30353" y="36601"/>
                  </a:lnTo>
                  <a:close/>
                </a:path>
              </a:pathLst>
            </a:custGeom>
            <a:solidFill>
              <a:srgbClr val="D64C2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72" name="Google Shape;1672;p35"/>
            <p:cNvSpPr/>
            <p:nvPr/>
          </p:nvSpPr>
          <p:spPr>
            <a:xfrm>
              <a:off x="8760206" y="3826395"/>
              <a:ext cx="25400" cy="42545"/>
            </a:xfrm>
            <a:custGeom>
              <a:rect b="b" l="l" r="r" t="t"/>
              <a:pathLst>
                <a:path extrusionOk="0" h="42545" w="25400">
                  <a:moveTo>
                    <a:pt x="8674" y="0"/>
                  </a:moveTo>
                  <a:lnTo>
                    <a:pt x="0" y="0"/>
                  </a:lnTo>
                  <a:lnTo>
                    <a:pt x="0" y="6870"/>
                  </a:lnTo>
                  <a:lnTo>
                    <a:pt x="8674" y="6870"/>
                  </a:lnTo>
                  <a:lnTo>
                    <a:pt x="8674" y="0"/>
                  </a:lnTo>
                  <a:close/>
                </a:path>
                <a:path extrusionOk="0" h="42545" w="25400">
                  <a:moveTo>
                    <a:pt x="25044" y="35280"/>
                  </a:moveTo>
                  <a:lnTo>
                    <a:pt x="16370" y="35280"/>
                  </a:lnTo>
                  <a:lnTo>
                    <a:pt x="16370" y="42138"/>
                  </a:lnTo>
                  <a:lnTo>
                    <a:pt x="25044" y="42138"/>
                  </a:lnTo>
                  <a:lnTo>
                    <a:pt x="25044" y="35280"/>
                  </a:lnTo>
                  <a:close/>
                </a:path>
              </a:pathLst>
            </a:custGeom>
            <a:solidFill>
              <a:srgbClr val="F9A11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73" name="Google Shape;1673;p35"/>
            <p:cNvSpPr/>
            <p:nvPr/>
          </p:nvSpPr>
          <p:spPr>
            <a:xfrm>
              <a:off x="8903945" y="3685158"/>
              <a:ext cx="13970" cy="81915"/>
            </a:xfrm>
            <a:custGeom>
              <a:rect b="b" l="l" r="r" t="t"/>
              <a:pathLst>
                <a:path extrusionOk="0" h="81914" w="13970">
                  <a:moveTo>
                    <a:pt x="13970" y="0"/>
                  </a:moveTo>
                  <a:lnTo>
                    <a:pt x="0" y="0"/>
                  </a:lnTo>
                  <a:lnTo>
                    <a:pt x="0" y="57429"/>
                  </a:lnTo>
                  <a:lnTo>
                    <a:pt x="0" y="81394"/>
                  </a:lnTo>
                  <a:lnTo>
                    <a:pt x="13970" y="81394"/>
                  </a:lnTo>
                  <a:lnTo>
                    <a:pt x="13970" y="57429"/>
                  </a:lnTo>
                  <a:lnTo>
                    <a:pt x="13970" y="0"/>
                  </a:lnTo>
                  <a:close/>
                </a:path>
              </a:pathLst>
            </a:custGeom>
            <a:solidFill>
              <a:srgbClr val="5CBA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74" name="Google Shape;1674;p35"/>
            <p:cNvSpPr/>
            <p:nvPr/>
          </p:nvSpPr>
          <p:spPr>
            <a:xfrm>
              <a:off x="8920314" y="3721773"/>
              <a:ext cx="13970" cy="20955"/>
            </a:xfrm>
            <a:custGeom>
              <a:rect b="b" l="l" r="r" t="t"/>
              <a:pathLst>
                <a:path extrusionOk="0" h="20954" w="13970">
                  <a:moveTo>
                    <a:pt x="0" y="20802"/>
                  </a:moveTo>
                  <a:lnTo>
                    <a:pt x="13970" y="20802"/>
                  </a:lnTo>
                  <a:lnTo>
                    <a:pt x="13970" y="0"/>
                  </a:lnTo>
                  <a:lnTo>
                    <a:pt x="0" y="0"/>
                  </a:lnTo>
                  <a:lnTo>
                    <a:pt x="0" y="20802"/>
                  </a:lnTo>
                  <a:close/>
                </a:path>
              </a:pathLst>
            </a:custGeom>
            <a:solidFill>
              <a:srgbClr val="4A8CC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75" name="Google Shape;1675;p35"/>
            <p:cNvSpPr/>
            <p:nvPr/>
          </p:nvSpPr>
          <p:spPr>
            <a:xfrm>
              <a:off x="8936684" y="3694557"/>
              <a:ext cx="13970" cy="48260"/>
            </a:xfrm>
            <a:custGeom>
              <a:rect b="b" l="l" r="r" t="t"/>
              <a:pathLst>
                <a:path extrusionOk="0" h="48260" w="13970">
                  <a:moveTo>
                    <a:pt x="0" y="48018"/>
                  </a:moveTo>
                  <a:lnTo>
                    <a:pt x="13970" y="48018"/>
                  </a:lnTo>
                  <a:lnTo>
                    <a:pt x="13970" y="0"/>
                  </a:lnTo>
                  <a:lnTo>
                    <a:pt x="0" y="0"/>
                  </a:lnTo>
                  <a:lnTo>
                    <a:pt x="0" y="48018"/>
                  </a:lnTo>
                  <a:close/>
                </a:path>
              </a:pathLst>
            </a:custGeom>
            <a:solidFill>
              <a:srgbClr val="D64C2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76" name="Google Shape;1676;p35"/>
            <p:cNvSpPr/>
            <p:nvPr/>
          </p:nvSpPr>
          <p:spPr>
            <a:xfrm>
              <a:off x="8953436" y="3694556"/>
              <a:ext cx="30480" cy="72390"/>
            </a:xfrm>
            <a:custGeom>
              <a:rect b="b" l="l" r="r" t="t"/>
              <a:pathLst>
                <a:path extrusionOk="0" h="72389" w="30479">
                  <a:moveTo>
                    <a:pt x="13970" y="12280"/>
                  </a:moveTo>
                  <a:lnTo>
                    <a:pt x="0" y="12280"/>
                  </a:lnTo>
                  <a:lnTo>
                    <a:pt x="0" y="48031"/>
                  </a:lnTo>
                  <a:lnTo>
                    <a:pt x="13970" y="48031"/>
                  </a:lnTo>
                  <a:lnTo>
                    <a:pt x="13970" y="12280"/>
                  </a:lnTo>
                  <a:close/>
                </a:path>
                <a:path extrusionOk="0" h="72389" w="30479">
                  <a:moveTo>
                    <a:pt x="30340" y="0"/>
                  </a:moveTo>
                  <a:lnTo>
                    <a:pt x="16370" y="0"/>
                  </a:lnTo>
                  <a:lnTo>
                    <a:pt x="16370" y="48031"/>
                  </a:lnTo>
                  <a:lnTo>
                    <a:pt x="16370" y="71996"/>
                  </a:lnTo>
                  <a:lnTo>
                    <a:pt x="30340" y="71996"/>
                  </a:lnTo>
                  <a:lnTo>
                    <a:pt x="30340" y="48031"/>
                  </a:lnTo>
                  <a:lnTo>
                    <a:pt x="30340" y="0"/>
                  </a:lnTo>
                  <a:close/>
                </a:path>
              </a:pathLst>
            </a:custGeom>
            <a:solidFill>
              <a:srgbClr val="F9A11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77" name="Google Shape;1677;p35"/>
            <p:cNvSpPr/>
            <p:nvPr/>
          </p:nvSpPr>
          <p:spPr>
            <a:xfrm>
              <a:off x="8986177" y="3694557"/>
              <a:ext cx="14604" cy="72390"/>
            </a:xfrm>
            <a:custGeom>
              <a:rect b="b" l="l" r="r" t="t"/>
              <a:pathLst>
                <a:path extrusionOk="0" h="72389" w="14604">
                  <a:moveTo>
                    <a:pt x="13982" y="0"/>
                  </a:moveTo>
                  <a:lnTo>
                    <a:pt x="0" y="0"/>
                  </a:lnTo>
                  <a:lnTo>
                    <a:pt x="0" y="71996"/>
                  </a:lnTo>
                  <a:lnTo>
                    <a:pt x="13982" y="71996"/>
                  </a:lnTo>
                  <a:lnTo>
                    <a:pt x="13982" y="0"/>
                  </a:lnTo>
                  <a:close/>
                </a:path>
              </a:pathLst>
            </a:custGeom>
            <a:solidFill>
              <a:srgbClr val="3AB87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78" name="Google Shape;1678;p35"/>
            <p:cNvSpPr/>
            <p:nvPr/>
          </p:nvSpPr>
          <p:spPr>
            <a:xfrm>
              <a:off x="8906586" y="3690581"/>
              <a:ext cx="41910" cy="42545"/>
            </a:xfrm>
            <a:custGeom>
              <a:rect b="b" l="l" r="r" t="t"/>
              <a:pathLst>
                <a:path extrusionOk="0" h="42545" w="41909">
                  <a:moveTo>
                    <a:pt x="8674" y="0"/>
                  </a:moveTo>
                  <a:lnTo>
                    <a:pt x="0" y="0"/>
                  </a:lnTo>
                  <a:lnTo>
                    <a:pt x="0" y="6858"/>
                  </a:lnTo>
                  <a:lnTo>
                    <a:pt x="8674" y="6858"/>
                  </a:lnTo>
                  <a:lnTo>
                    <a:pt x="8674" y="0"/>
                  </a:lnTo>
                  <a:close/>
                </a:path>
                <a:path extrusionOk="0" h="42545" w="41909">
                  <a:moveTo>
                    <a:pt x="25044" y="35280"/>
                  </a:moveTo>
                  <a:lnTo>
                    <a:pt x="16370" y="35280"/>
                  </a:lnTo>
                  <a:lnTo>
                    <a:pt x="16370" y="42138"/>
                  </a:lnTo>
                  <a:lnTo>
                    <a:pt x="25044" y="42138"/>
                  </a:lnTo>
                  <a:lnTo>
                    <a:pt x="25044" y="35280"/>
                  </a:lnTo>
                  <a:close/>
                </a:path>
                <a:path extrusionOk="0" h="42545" w="41909">
                  <a:moveTo>
                    <a:pt x="41427" y="6845"/>
                  </a:moveTo>
                  <a:lnTo>
                    <a:pt x="32753" y="6845"/>
                  </a:lnTo>
                  <a:lnTo>
                    <a:pt x="32753" y="13716"/>
                  </a:lnTo>
                  <a:lnTo>
                    <a:pt x="41427" y="13716"/>
                  </a:lnTo>
                  <a:lnTo>
                    <a:pt x="41427" y="6845"/>
                  </a:lnTo>
                  <a:close/>
                </a:path>
              </a:pathLst>
            </a:custGeom>
            <a:solidFill>
              <a:srgbClr val="F9A11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79" name="Google Shape;1679;p35"/>
            <p:cNvSpPr/>
            <p:nvPr/>
          </p:nvSpPr>
          <p:spPr>
            <a:xfrm>
              <a:off x="8956078" y="3697427"/>
              <a:ext cx="41910" cy="19050"/>
            </a:xfrm>
            <a:custGeom>
              <a:rect b="b" l="l" r="r" t="t"/>
              <a:pathLst>
                <a:path extrusionOk="0" h="19050" w="41909">
                  <a:moveTo>
                    <a:pt x="8674" y="11938"/>
                  </a:moveTo>
                  <a:lnTo>
                    <a:pt x="0" y="11938"/>
                  </a:lnTo>
                  <a:lnTo>
                    <a:pt x="0" y="18796"/>
                  </a:lnTo>
                  <a:lnTo>
                    <a:pt x="8674" y="18796"/>
                  </a:lnTo>
                  <a:lnTo>
                    <a:pt x="8674" y="11938"/>
                  </a:lnTo>
                  <a:close/>
                </a:path>
                <a:path extrusionOk="0" h="19050" w="41909">
                  <a:moveTo>
                    <a:pt x="25044" y="0"/>
                  </a:moveTo>
                  <a:lnTo>
                    <a:pt x="16370" y="0"/>
                  </a:lnTo>
                  <a:lnTo>
                    <a:pt x="16370" y="6870"/>
                  </a:lnTo>
                  <a:lnTo>
                    <a:pt x="25044" y="6870"/>
                  </a:lnTo>
                  <a:lnTo>
                    <a:pt x="25044" y="0"/>
                  </a:lnTo>
                  <a:close/>
                </a:path>
                <a:path extrusionOk="0" h="19050" w="41909">
                  <a:moveTo>
                    <a:pt x="41427" y="0"/>
                  </a:moveTo>
                  <a:lnTo>
                    <a:pt x="32753" y="0"/>
                  </a:lnTo>
                  <a:lnTo>
                    <a:pt x="32753" y="6870"/>
                  </a:lnTo>
                  <a:lnTo>
                    <a:pt x="41427" y="6870"/>
                  </a:lnTo>
                  <a:lnTo>
                    <a:pt x="41427" y="0"/>
                  </a:lnTo>
                  <a:close/>
                </a:path>
              </a:pathLst>
            </a:custGeom>
            <a:solidFill>
              <a:srgbClr val="E8E5E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80" name="Google Shape;1680;p35"/>
            <p:cNvSpPr/>
            <p:nvPr/>
          </p:nvSpPr>
          <p:spPr>
            <a:xfrm>
              <a:off x="9135288" y="3822140"/>
              <a:ext cx="46990" cy="2540"/>
            </a:xfrm>
            <a:custGeom>
              <a:rect b="b" l="l" r="r" t="t"/>
              <a:pathLst>
                <a:path extrusionOk="0" h="2539" w="46990">
                  <a:moveTo>
                    <a:pt x="13982" y="0"/>
                  </a:moveTo>
                  <a:lnTo>
                    <a:pt x="0" y="0"/>
                  </a:lnTo>
                  <a:lnTo>
                    <a:pt x="0" y="2235"/>
                  </a:lnTo>
                  <a:lnTo>
                    <a:pt x="13982" y="2235"/>
                  </a:lnTo>
                  <a:lnTo>
                    <a:pt x="13982" y="0"/>
                  </a:lnTo>
                  <a:close/>
                </a:path>
                <a:path extrusionOk="0" h="2539" w="46990">
                  <a:moveTo>
                    <a:pt x="30353" y="0"/>
                  </a:moveTo>
                  <a:lnTo>
                    <a:pt x="16370" y="0"/>
                  </a:lnTo>
                  <a:lnTo>
                    <a:pt x="16370" y="2235"/>
                  </a:lnTo>
                  <a:lnTo>
                    <a:pt x="30353" y="2235"/>
                  </a:lnTo>
                  <a:lnTo>
                    <a:pt x="30353" y="0"/>
                  </a:lnTo>
                  <a:close/>
                </a:path>
                <a:path extrusionOk="0" h="2539" w="46990">
                  <a:moveTo>
                    <a:pt x="46736" y="0"/>
                  </a:moveTo>
                  <a:lnTo>
                    <a:pt x="32753" y="0"/>
                  </a:lnTo>
                  <a:lnTo>
                    <a:pt x="32753" y="2235"/>
                  </a:lnTo>
                  <a:lnTo>
                    <a:pt x="46736" y="2235"/>
                  </a:lnTo>
                  <a:lnTo>
                    <a:pt x="46736" y="0"/>
                  </a:lnTo>
                  <a:close/>
                </a:path>
              </a:pathLst>
            </a:custGeom>
            <a:solidFill>
              <a:srgbClr val="02AC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81" name="Google Shape;1681;p35"/>
            <p:cNvSpPr/>
            <p:nvPr/>
          </p:nvSpPr>
          <p:spPr>
            <a:xfrm>
              <a:off x="9184793" y="3822140"/>
              <a:ext cx="46990" cy="2540"/>
            </a:xfrm>
            <a:custGeom>
              <a:rect b="b" l="l" r="r" t="t"/>
              <a:pathLst>
                <a:path extrusionOk="0" h="2539" w="46990">
                  <a:moveTo>
                    <a:pt x="13970" y="0"/>
                  </a:moveTo>
                  <a:lnTo>
                    <a:pt x="0" y="0"/>
                  </a:lnTo>
                  <a:lnTo>
                    <a:pt x="0" y="2235"/>
                  </a:lnTo>
                  <a:lnTo>
                    <a:pt x="13970" y="2235"/>
                  </a:lnTo>
                  <a:lnTo>
                    <a:pt x="13970" y="0"/>
                  </a:lnTo>
                  <a:close/>
                </a:path>
                <a:path extrusionOk="0" h="2539" w="46990">
                  <a:moveTo>
                    <a:pt x="30340" y="0"/>
                  </a:moveTo>
                  <a:lnTo>
                    <a:pt x="16370" y="0"/>
                  </a:lnTo>
                  <a:lnTo>
                    <a:pt x="16370" y="2235"/>
                  </a:lnTo>
                  <a:lnTo>
                    <a:pt x="30340" y="2235"/>
                  </a:lnTo>
                  <a:lnTo>
                    <a:pt x="30340" y="0"/>
                  </a:lnTo>
                  <a:close/>
                </a:path>
                <a:path extrusionOk="0" h="2539" w="46990">
                  <a:moveTo>
                    <a:pt x="46723" y="0"/>
                  </a:moveTo>
                  <a:lnTo>
                    <a:pt x="32740" y="0"/>
                  </a:lnTo>
                  <a:lnTo>
                    <a:pt x="32740" y="2235"/>
                  </a:lnTo>
                  <a:lnTo>
                    <a:pt x="46723" y="2235"/>
                  </a:lnTo>
                  <a:lnTo>
                    <a:pt x="46723" y="0"/>
                  </a:lnTo>
                  <a:close/>
                </a:path>
              </a:pathLst>
            </a:custGeom>
            <a:solidFill>
              <a:srgbClr val="B6602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82" name="Google Shape;1682;p35"/>
            <p:cNvSpPr/>
            <p:nvPr/>
          </p:nvSpPr>
          <p:spPr>
            <a:xfrm>
              <a:off x="9232591" y="3821568"/>
              <a:ext cx="25400" cy="82550"/>
            </a:xfrm>
            <a:custGeom>
              <a:rect b="b" l="l" r="r" t="t"/>
              <a:pathLst>
                <a:path extrusionOk="0" h="82550" w="25400">
                  <a:moveTo>
                    <a:pt x="13817" y="0"/>
                  </a:moveTo>
                  <a:lnTo>
                    <a:pt x="0" y="1968"/>
                  </a:lnTo>
                  <a:lnTo>
                    <a:pt x="11506" y="82549"/>
                  </a:lnTo>
                  <a:lnTo>
                    <a:pt x="25323" y="80568"/>
                  </a:lnTo>
                  <a:lnTo>
                    <a:pt x="13817" y="0"/>
                  </a:lnTo>
                  <a:close/>
                </a:path>
              </a:pathLst>
            </a:custGeom>
            <a:solidFill>
              <a:srgbClr val="FAA3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83" name="Google Shape;1683;p35"/>
            <p:cNvSpPr/>
            <p:nvPr/>
          </p:nvSpPr>
          <p:spPr>
            <a:xfrm>
              <a:off x="9137256" y="3821556"/>
              <a:ext cx="71120" cy="3175"/>
            </a:xfrm>
            <a:custGeom>
              <a:rect b="b" l="l" r="r" t="t"/>
              <a:pathLst>
                <a:path extrusionOk="0" h="3175" w="71120">
                  <a:moveTo>
                    <a:pt x="2514" y="584"/>
                  </a:moveTo>
                  <a:lnTo>
                    <a:pt x="0" y="584"/>
                  </a:lnTo>
                  <a:lnTo>
                    <a:pt x="0" y="2819"/>
                  </a:lnTo>
                  <a:lnTo>
                    <a:pt x="2514" y="2819"/>
                  </a:lnTo>
                  <a:lnTo>
                    <a:pt x="2514" y="584"/>
                  </a:lnTo>
                  <a:close/>
                </a:path>
                <a:path extrusionOk="0" h="3175" w="71120">
                  <a:moveTo>
                    <a:pt x="20459" y="0"/>
                  </a:moveTo>
                  <a:lnTo>
                    <a:pt x="17932" y="0"/>
                  </a:lnTo>
                  <a:lnTo>
                    <a:pt x="17932" y="2819"/>
                  </a:lnTo>
                  <a:lnTo>
                    <a:pt x="20459" y="2819"/>
                  </a:lnTo>
                  <a:lnTo>
                    <a:pt x="20459" y="0"/>
                  </a:lnTo>
                  <a:close/>
                </a:path>
                <a:path extrusionOk="0" h="3175" w="71120">
                  <a:moveTo>
                    <a:pt x="36106" y="0"/>
                  </a:moveTo>
                  <a:lnTo>
                    <a:pt x="33578" y="0"/>
                  </a:lnTo>
                  <a:lnTo>
                    <a:pt x="33578" y="2819"/>
                  </a:lnTo>
                  <a:lnTo>
                    <a:pt x="36106" y="2819"/>
                  </a:lnTo>
                  <a:lnTo>
                    <a:pt x="36106" y="0"/>
                  </a:lnTo>
                  <a:close/>
                </a:path>
                <a:path extrusionOk="0" h="3175" w="71120">
                  <a:moveTo>
                    <a:pt x="54521" y="584"/>
                  </a:moveTo>
                  <a:lnTo>
                    <a:pt x="51993" y="584"/>
                  </a:lnTo>
                  <a:lnTo>
                    <a:pt x="51993" y="2819"/>
                  </a:lnTo>
                  <a:lnTo>
                    <a:pt x="54521" y="2819"/>
                  </a:lnTo>
                  <a:lnTo>
                    <a:pt x="54521" y="584"/>
                  </a:lnTo>
                  <a:close/>
                </a:path>
                <a:path extrusionOk="0" h="3175" w="71120">
                  <a:moveTo>
                    <a:pt x="70891" y="584"/>
                  </a:moveTo>
                  <a:lnTo>
                    <a:pt x="68376" y="584"/>
                  </a:lnTo>
                  <a:lnTo>
                    <a:pt x="68376" y="2819"/>
                  </a:lnTo>
                  <a:lnTo>
                    <a:pt x="70891" y="2819"/>
                  </a:lnTo>
                  <a:lnTo>
                    <a:pt x="70891" y="584"/>
                  </a:lnTo>
                  <a:close/>
                </a:path>
              </a:pathLst>
            </a:custGeom>
            <a:solidFill>
              <a:srgbClr val="FFFFFF">
                <a:alpha val="2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84" name="Google Shape;1684;p35"/>
            <p:cNvSpPr/>
            <p:nvPr/>
          </p:nvSpPr>
          <p:spPr>
            <a:xfrm>
              <a:off x="9035021" y="3810431"/>
              <a:ext cx="35560" cy="11430"/>
            </a:xfrm>
            <a:custGeom>
              <a:rect b="b" l="l" r="r" t="t"/>
              <a:pathLst>
                <a:path extrusionOk="0" h="11429" w="35559">
                  <a:moveTo>
                    <a:pt x="35153" y="0"/>
                  </a:moveTo>
                  <a:lnTo>
                    <a:pt x="0" y="0"/>
                  </a:lnTo>
                  <a:lnTo>
                    <a:pt x="0" y="10960"/>
                  </a:lnTo>
                  <a:lnTo>
                    <a:pt x="35153" y="10960"/>
                  </a:lnTo>
                  <a:lnTo>
                    <a:pt x="35153" y="0"/>
                  </a:lnTo>
                  <a:close/>
                </a:path>
              </a:pathLst>
            </a:custGeom>
            <a:solidFill>
              <a:srgbClr val="F4B1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85" name="Google Shape;1685;p35"/>
            <p:cNvSpPr/>
            <p:nvPr/>
          </p:nvSpPr>
          <p:spPr>
            <a:xfrm>
              <a:off x="9038678" y="3802037"/>
              <a:ext cx="27940" cy="8890"/>
            </a:xfrm>
            <a:custGeom>
              <a:rect b="b" l="l" r="r" t="t"/>
              <a:pathLst>
                <a:path extrusionOk="0" h="8889" w="27940">
                  <a:moveTo>
                    <a:pt x="27838" y="0"/>
                  </a:moveTo>
                  <a:lnTo>
                    <a:pt x="0" y="0"/>
                  </a:lnTo>
                  <a:lnTo>
                    <a:pt x="0" y="8318"/>
                  </a:lnTo>
                  <a:lnTo>
                    <a:pt x="27838" y="8318"/>
                  </a:lnTo>
                  <a:lnTo>
                    <a:pt x="27838" y="0"/>
                  </a:lnTo>
                  <a:close/>
                </a:path>
              </a:pathLst>
            </a:custGeom>
            <a:solidFill>
              <a:srgbClr val="F1595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86" name="Google Shape;1686;p35"/>
            <p:cNvSpPr/>
            <p:nvPr/>
          </p:nvSpPr>
          <p:spPr>
            <a:xfrm>
              <a:off x="9041217" y="3793163"/>
              <a:ext cx="21590" cy="8890"/>
            </a:xfrm>
            <a:custGeom>
              <a:rect b="b" l="l" r="r" t="t"/>
              <a:pathLst>
                <a:path extrusionOk="0" h="8889" w="21590">
                  <a:moveTo>
                    <a:pt x="21285" y="0"/>
                  </a:moveTo>
                  <a:lnTo>
                    <a:pt x="1498" y="0"/>
                  </a:lnTo>
                  <a:lnTo>
                    <a:pt x="0" y="1866"/>
                  </a:lnTo>
                  <a:lnTo>
                    <a:pt x="91" y="6565"/>
                  </a:lnTo>
                  <a:lnTo>
                    <a:pt x="1498" y="8318"/>
                  </a:lnTo>
                  <a:lnTo>
                    <a:pt x="21285" y="8318"/>
                  </a:lnTo>
                  <a:lnTo>
                    <a:pt x="18313" y="6565"/>
                  </a:lnTo>
                  <a:lnTo>
                    <a:pt x="18161" y="1358"/>
                  </a:lnTo>
                  <a:lnTo>
                    <a:pt x="21285" y="0"/>
                  </a:lnTo>
                  <a:close/>
                </a:path>
              </a:pathLst>
            </a:custGeom>
            <a:solidFill>
              <a:srgbClr val="E6E6E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87" name="Google Shape;1687;p35"/>
            <p:cNvSpPr/>
            <p:nvPr/>
          </p:nvSpPr>
          <p:spPr>
            <a:xfrm>
              <a:off x="9040798" y="3792636"/>
              <a:ext cx="22225" cy="9525"/>
            </a:xfrm>
            <a:custGeom>
              <a:rect b="b" l="l" r="r" t="t"/>
              <a:pathLst>
                <a:path extrusionOk="0" h="9525" w="22225">
                  <a:moveTo>
                    <a:pt x="21831" y="0"/>
                  </a:moveTo>
                  <a:lnTo>
                    <a:pt x="3759" y="0"/>
                  </a:lnTo>
                  <a:lnTo>
                    <a:pt x="2730" y="0"/>
                  </a:lnTo>
                  <a:lnTo>
                    <a:pt x="1778" y="533"/>
                  </a:lnTo>
                  <a:lnTo>
                    <a:pt x="419" y="2222"/>
                  </a:lnTo>
                  <a:lnTo>
                    <a:pt x="0" y="3403"/>
                  </a:lnTo>
                  <a:lnTo>
                    <a:pt x="0" y="5981"/>
                  </a:lnTo>
                  <a:lnTo>
                    <a:pt x="419" y="7150"/>
                  </a:lnTo>
                  <a:lnTo>
                    <a:pt x="1778" y="8851"/>
                  </a:lnTo>
                  <a:lnTo>
                    <a:pt x="2730" y="9385"/>
                  </a:lnTo>
                  <a:lnTo>
                    <a:pt x="21831" y="9372"/>
                  </a:lnTo>
                  <a:lnTo>
                    <a:pt x="21831" y="8318"/>
                  </a:lnTo>
                  <a:lnTo>
                    <a:pt x="2959" y="8318"/>
                  </a:lnTo>
                  <a:lnTo>
                    <a:pt x="2222" y="7912"/>
                  </a:lnTo>
                  <a:lnTo>
                    <a:pt x="1168" y="6604"/>
                  </a:lnTo>
                  <a:lnTo>
                    <a:pt x="850" y="5689"/>
                  </a:lnTo>
                  <a:lnTo>
                    <a:pt x="850" y="3695"/>
                  </a:lnTo>
                  <a:lnTo>
                    <a:pt x="1168" y="2781"/>
                  </a:lnTo>
                  <a:lnTo>
                    <a:pt x="2222" y="1473"/>
                  </a:lnTo>
                  <a:lnTo>
                    <a:pt x="2959" y="1054"/>
                  </a:lnTo>
                  <a:lnTo>
                    <a:pt x="21831" y="1054"/>
                  </a:lnTo>
                  <a:lnTo>
                    <a:pt x="21831" y="0"/>
                  </a:lnTo>
                  <a:close/>
                </a:path>
              </a:pathLst>
            </a:custGeom>
            <a:solidFill>
              <a:srgbClr val="1F2F4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88" name="Google Shape;1688;p35"/>
            <p:cNvSpPr/>
            <p:nvPr/>
          </p:nvSpPr>
          <p:spPr>
            <a:xfrm>
              <a:off x="9042654" y="3795369"/>
              <a:ext cx="15875" cy="3175"/>
            </a:xfrm>
            <a:custGeom>
              <a:rect b="b" l="l" r="r" t="t"/>
              <a:pathLst>
                <a:path extrusionOk="0" h="3175" w="15875">
                  <a:moveTo>
                    <a:pt x="14020" y="1219"/>
                  </a:moveTo>
                  <a:lnTo>
                    <a:pt x="0" y="1219"/>
                  </a:lnTo>
                  <a:lnTo>
                    <a:pt x="0" y="1384"/>
                  </a:lnTo>
                  <a:lnTo>
                    <a:pt x="14020" y="1384"/>
                  </a:lnTo>
                  <a:lnTo>
                    <a:pt x="14020" y="1219"/>
                  </a:lnTo>
                  <a:close/>
                </a:path>
                <a:path extrusionOk="0" h="3175" w="15875">
                  <a:moveTo>
                    <a:pt x="15100" y="0"/>
                  </a:moveTo>
                  <a:lnTo>
                    <a:pt x="1079" y="0"/>
                  </a:lnTo>
                  <a:lnTo>
                    <a:pt x="1079" y="165"/>
                  </a:lnTo>
                  <a:lnTo>
                    <a:pt x="15100" y="165"/>
                  </a:lnTo>
                  <a:lnTo>
                    <a:pt x="15100" y="0"/>
                  </a:lnTo>
                  <a:close/>
                </a:path>
                <a:path extrusionOk="0" h="3175" w="15875">
                  <a:moveTo>
                    <a:pt x="15303" y="2438"/>
                  </a:moveTo>
                  <a:lnTo>
                    <a:pt x="1282" y="2438"/>
                  </a:lnTo>
                  <a:lnTo>
                    <a:pt x="1282" y="2603"/>
                  </a:lnTo>
                  <a:lnTo>
                    <a:pt x="15303" y="2603"/>
                  </a:lnTo>
                  <a:lnTo>
                    <a:pt x="15303" y="2438"/>
                  </a:lnTo>
                  <a:close/>
                </a:path>
              </a:pathLst>
            </a:custGeom>
            <a:solidFill>
              <a:srgbClr val="728CC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89" name="Google Shape;1689;p35"/>
            <p:cNvSpPr/>
            <p:nvPr/>
          </p:nvSpPr>
          <p:spPr>
            <a:xfrm>
              <a:off x="9045392" y="3795538"/>
              <a:ext cx="10160" cy="5715"/>
            </a:xfrm>
            <a:custGeom>
              <a:rect b="b" l="l" r="r" t="t"/>
              <a:pathLst>
                <a:path extrusionOk="0" h="5714" w="10159">
                  <a:moveTo>
                    <a:pt x="1993" y="0"/>
                  </a:moveTo>
                  <a:lnTo>
                    <a:pt x="0" y="4445"/>
                  </a:lnTo>
                  <a:lnTo>
                    <a:pt x="3048" y="5422"/>
                  </a:lnTo>
                  <a:lnTo>
                    <a:pt x="10096" y="5422"/>
                  </a:lnTo>
                  <a:lnTo>
                    <a:pt x="1993" y="0"/>
                  </a:lnTo>
                  <a:close/>
                </a:path>
              </a:pathLst>
            </a:custGeom>
            <a:solidFill>
              <a:srgbClr val="020303">
                <a:alpha val="1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90" name="Google Shape;1690;p35"/>
            <p:cNvSpPr/>
            <p:nvPr/>
          </p:nvSpPr>
          <p:spPr>
            <a:xfrm>
              <a:off x="9044076" y="3799230"/>
              <a:ext cx="15240" cy="635"/>
            </a:xfrm>
            <a:custGeom>
              <a:rect b="b" l="l" r="r" t="t"/>
              <a:pathLst>
                <a:path extrusionOk="0" h="635" w="15240">
                  <a:moveTo>
                    <a:pt x="14617" y="0"/>
                  </a:moveTo>
                  <a:lnTo>
                    <a:pt x="0" y="0"/>
                  </a:lnTo>
                  <a:lnTo>
                    <a:pt x="0" y="165"/>
                  </a:lnTo>
                  <a:lnTo>
                    <a:pt x="14617" y="165"/>
                  </a:lnTo>
                  <a:lnTo>
                    <a:pt x="14617" y="0"/>
                  </a:lnTo>
                  <a:close/>
                </a:path>
              </a:pathLst>
            </a:custGeom>
            <a:solidFill>
              <a:srgbClr val="728CC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91" name="Google Shape;1691;p35"/>
            <p:cNvSpPr/>
            <p:nvPr/>
          </p:nvSpPr>
          <p:spPr>
            <a:xfrm>
              <a:off x="9045389" y="3795538"/>
              <a:ext cx="2540" cy="4445"/>
            </a:xfrm>
            <a:custGeom>
              <a:rect b="b" l="l" r="r" t="t"/>
              <a:pathLst>
                <a:path extrusionOk="0" h="4445" w="2540">
                  <a:moveTo>
                    <a:pt x="1993" y="0"/>
                  </a:moveTo>
                  <a:lnTo>
                    <a:pt x="0" y="0"/>
                  </a:lnTo>
                  <a:lnTo>
                    <a:pt x="0" y="4445"/>
                  </a:lnTo>
                  <a:lnTo>
                    <a:pt x="1016" y="3695"/>
                  </a:lnTo>
                  <a:lnTo>
                    <a:pt x="1993" y="4445"/>
                  </a:lnTo>
                  <a:lnTo>
                    <a:pt x="1993" y="0"/>
                  </a:lnTo>
                  <a:close/>
                </a:path>
              </a:pathLst>
            </a:custGeom>
            <a:solidFill>
              <a:srgbClr val="FFCD0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92" name="Google Shape;1692;p35"/>
            <p:cNvSpPr/>
            <p:nvPr/>
          </p:nvSpPr>
          <p:spPr>
            <a:xfrm>
              <a:off x="9035021" y="3795547"/>
              <a:ext cx="35560" cy="26034"/>
            </a:xfrm>
            <a:custGeom>
              <a:rect b="b" l="l" r="r" t="t"/>
              <a:pathLst>
                <a:path extrusionOk="0" h="26035" w="35559">
                  <a:moveTo>
                    <a:pt x="12357" y="0"/>
                  </a:moveTo>
                  <a:lnTo>
                    <a:pt x="10363" y="0"/>
                  </a:lnTo>
                  <a:lnTo>
                    <a:pt x="10363" y="787"/>
                  </a:lnTo>
                  <a:lnTo>
                    <a:pt x="10883" y="698"/>
                  </a:lnTo>
                  <a:lnTo>
                    <a:pt x="11607" y="673"/>
                  </a:lnTo>
                  <a:lnTo>
                    <a:pt x="12357" y="977"/>
                  </a:lnTo>
                  <a:lnTo>
                    <a:pt x="12357" y="0"/>
                  </a:lnTo>
                  <a:close/>
                </a:path>
                <a:path extrusionOk="0" h="26035" w="35559">
                  <a:moveTo>
                    <a:pt x="31496" y="10655"/>
                  </a:moveTo>
                  <a:lnTo>
                    <a:pt x="3657" y="10655"/>
                  </a:lnTo>
                  <a:lnTo>
                    <a:pt x="3657" y="14808"/>
                  </a:lnTo>
                  <a:lnTo>
                    <a:pt x="31496" y="14808"/>
                  </a:lnTo>
                  <a:lnTo>
                    <a:pt x="31496" y="10655"/>
                  </a:lnTo>
                  <a:close/>
                </a:path>
                <a:path extrusionOk="0" h="26035" w="35559">
                  <a:moveTo>
                    <a:pt x="35153" y="20789"/>
                  </a:moveTo>
                  <a:lnTo>
                    <a:pt x="0" y="20789"/>
                  </a:lnTo>
                  <a:lnTo>
                    <a:pt x="0" y="25844"/>
                  </a:lnTo>
                  <a:lnTo>
                    <a:pt x="35153" y="25844"/>
                  </a:lnTo>
                  <a:lnTo>
                    <a:pt x="35153" y="20789"/>
                  </a:lnTo>
                  <a:close/>
                </a:path>
              </a:pathLst>
            </a:custGeom>
            <a:solidFill>
              <a:srgbClr val="020303">
                <a:alpha val="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93" name="Google Shape;1693;p35"/>
            <p:cNvSpPr/>
            <p:nvPr/>
          </p:nvSpPr>
          <p:spPr>
            <a:xfrm>
              <a:off x="9023954" y="3822669"/>
              <a:ext cx="57785" cy="1905"/>
            </a:xfrm>
            <a:custGeom>
              <a:rect b="b" l="l" r="r" t="t"/>
              <a:pathLst>
                <a:path extrusionOk="0" h="1904" w="57784">
                  <a:moveTo>
                    <a:pt x="0" y="1706"/>
                  </a:moveTo>
                  <a:lnTo>
                    <a:pt x="57289" y="1706"/>
                  </a:lnTo>
                  <a:lnTo>
                    <a:pt x="57289" y="0"/>
                  </a:lnTo>
                  <a:lnTo>
                    <a:pt x="0" y="0"/>
                  </a:lnTo>
                  <a:lnTo>
                    <a:pt x="0" y="170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94" name="Google Shape;1694;p35"/>
            <p:cNvSpPr/>
            <p:nvPr/>
          </p:nvSpPr>
          <p:spPr>
            <a:xfrm>
              <a:off x="9023676" y="3822713"/>
              <a:ext cx="8255" cy="12700"/>
            </a:xfrm>
            <a:custGeom>
              <a:rect b="b" l="l" r="r" t="t"/>
              <a:pathLst>
                <a:path extrusionOk="0" h="12700" w="8254">
                  <a:moveTo>
                    <a:pt x="279" y="4002"/>
                  </a:moveTo>
                  <a:lnTo>
                    <a:pt x="279" y="9105"/>
                  </a:lnTo>
                  <a:lnTo>
                    <a:pt x="1739" y="11328"/>
                  </a:lnTo>
                  <a:lnTo>
                    <a:pt x="3873" y="12395"/>
                  </a:lnTo>
                  <a:lnTo>
                    <a:pt x="3759" y="12014"/>
                  </a:lnTo>
                  <a:lnTo>
                    <a:pt x="3492" y="11328"/>
                  </a:lnTo>
                  <a:lnTo>
                    <a:pt x="279" y="4002"/>
                  </a:lnTo>
                  <a:close/>
                </a:path>
                <a:path extrusionOk="0" h="12700" w="8254">
                  <a:moveTo>
                    <a:pt x="279" y="3288"/>
                  </a:moveTo>
                  <a:lnTo>
                    <a:pt x="0" y="3365"/>
                  </a:lnTo>
                  <a:lnTo>
                    <a:pt x="279" y="4002"/>
                  </a:lnTo>
                  <a:lnTo>
                    <a:pt x="279" y="3288"/>
                  </a:lnTo>
                  <a:close/>
                </a:path>
                <a:path extrusionOk="0" h="12700" w="8254">
                  <a:moveTo>
                    <a:pt x="6045" y="0"/>
                  </a:moveTo>
                  <a:lnTo>
                    <a:pt x="2806" y="342"/>
                  </a:lnTo>
                  <a:lnTo>
                    <a:pt x="279" y="3124"/>
                  </a:lnTo>
                  <a:lnTo>
                    <a:pt x="279" y="3288"/>
                  </a:lnTo>
                  <a:lnTo>
                    <a:pt x="7759" y="1231"/>
                  </a:lnTo>
                  <a:lnTo>
                    <a:pt x="6045" y="0"/>
                  </a:lnTo>
                  <a:close/>
                </a:path>
              </a:pathLst>
            </a:custGeom>
            <a:solidFill>
              <a:srgbClr val="020303">
                <a:alpha val="1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95" name="Google Shape;1695;p35"/>
            <p:cNvSpPr/>
            <p:nvPr/>
          </p:nvSpPr>
          <p:spPr>
            <a:xfrm>
              <a:off x="9022685" y="3821394"/>
              <a:ext cx="59690" cy="15875"/>
            </a:xfrm>
            <a:custGeom>
              <a:rect b="b" l="l" r="r" t="t"/>
              <a:pathLst>
                <a:path extrusionOk="0" h="15875" w="59690">
                  <a:moveTo>
                    <a:pt x="59563" y="0"/>
                  </a:moveTo>
                  <a:lnTo>
                    <a:pt x="3517" y="0"/>
                  </a:lnTo>
                  <a:lnTo>
                    <a:pt x="0" y="3517"/>
                  </a:lnTo>
                  <a:lnTo>
                    <a:pt x="0" y="12153"/>
                  </a:lnTo>
                  <a:lnTo>
                    <a:pt x="3517" y="15671"/>
                  </a:lnTo>
                  <a:lnTo>
                    <a:pt x="59563" y="15671"/>
                  </a:lnTo>
                  <a:lnTo>
                    <a:pt x="59563" y="13119"/>
                  </a:lnTo>
                  <a:lnTo>
                    <a:pt x="4914" y="13119"/>
                  </a:lnTo>
                  <a:lnTo>
                    <a:pt x="2552" y="10744"/>
                  </a:lnTo>
                  <a:lnTo>
                    <a:pt x="2552" y="4914"/>
                  </a:lnTo>
                  <a:lnTo>
                    <a:pt x="4914" y="2552"/>
                  </a:lnTo>
                  <a:lnTo>
                    <a:pt x="59563" y="2552"/>
                  </a:lnTo>
                  <a:lnTo>
                    <a:pt x="59563" y="0"/>
                  </a:lnTo>
                  <a:close/>
                </a:path>
              </a:pathLst>
            </a:custGeom>
            <a:solidFill>
              <a:srgbClr val="084B7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96" name="Google Shape;1696;p35"/>
            <p:cNvSpPr/>
            <p:nvPr/>
          </p:nvSpPr>
          <p:spPr>
            <a:xfrm>
              <a:off x="8908290" y="3806967"/>
              <a:ext cx="57785" cy="13335"/>
            </a:xfrm>
            <a:custGeom>
              <a:rect b="b" l="l" r="r" t="t"/>
              <a:pathLst>
                <a:path extrusionOk="0" h="13335" w="57784">
                  <a:moveTo>
                    <a:pt x="57276" y="0"/>
                  </a:moveTo>
                  <a:lnTo>
                    <a:pt x="2882" y="0"/>
                  </a:lnTo>
                  <a:lnTo>
                    <a:pt x="0" y="2933"/>
                  </a:lnTo>
                  <a:lnTo>
                    <a:pt x="0" y="10185"/>
                  </a:lnTo>
                  <a:lnTo>
                    <a:pt x="2882" y="13119"/>
                  </a:lnTo>
                  <a:lnTo>
                    <a:pt x="57276" y="13119"/>
                  </a:lnTo>
                  <a:lnTo>
                    <a:pt x="5727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97" name="Google Shape;1697;p35"/>
            <p:cNvSpPr/>
            <p:nvPr/>
          </p:nvSpPr>
          <p:spPr>
            <a:xfrm>
              <a:off x="8907999" y="3807000"/>
              <a:ext cx="8255" cy="12700"/>
            </a:xfrm>
            <a:custGeom>
              <a:rect b="b" l="l" r="r" t="t"/>
              <a:pathLst>
                <a:path extrusionOk="0" h="12700" w="8254">
                  <a:moveTo>
                    <a:pt x="292" y="4044"/>
                  </a:moveTo>
                  <a:lnTo>
                    <a:pt x="292" y="9105"/>
                  </a:lnTo>
                  <a:lnTo>
                    <a:pt x="1752" y="11341"/>
                  </a:lnTo>
                  <a:lnTo>
                    <a:pt x="3886" y="12407"/>
                  </a:lnTo>
                  <a:lnTo>
                    <a:pt x="3771" y="12014"/>
                  </a:lnTo>
                  <a:lnTo>
                    <a:pt x="3499" y="11341"/>
                  </a:lnTo>
                  <a:lnTo>
                    <a:pt x="292" y="4044"/>
                  </a:lnTo>
                  <a:close/>
                </a:path>
                <a:path extrusionOk="0" h="12700" w="8254">
                  <a:moveTo>
                    <a:pt x="292" y="3298"/>
                  </a:moveTo>
                  <a:lnTo>
                    <a:pt x="0" y="3378"/>
                  </a:lnTo>
                  <a:lnTo>
                    <a:pt x="292" y="4044"/>
                  </a:lnTo>
                  <a:lnTo>
                    <a:pt x="292" y="3298"/>
                  </a:lnTo>
                  <a:close/>
                </a:path>
                <a:path extrusionOk="0" h="12700" w="8254">
                  <a:moveTo>
                    <a:pt x="6057" y="0"/>
                  </a:moveTo>
                  <a:lnTo>
                    <a:pt x="2806" y="355"/>
                  </a:lnTo>
                  <a:lnTo>
                    <a:pt x="292" y="3136"/>
                  </a:lnTo>
                  <a:lnTo>
                    <a:pt x="292" y="3298"/>
                  </a:lnTo>
                  <a:lnTo>
                    <a:pt x="7772" y="1244"/>
                  </a:lnTo>
                  <a:lnTo>
                    <a:pt x="6057" y="0"/>
                  </a:lnTo>
                  <a:close/>
                </a:path>
              </a:pathLst>
            </a:custGeom>
            <a:solidFill>
              <a:srgbClr val="020303">
                <a:alpha val="1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98" name="Google Shape;1698;p35"/>
            <p:cNvSpPr/>
            <p:nvPr/>
          </p:nvSpPr>
          <p:spPr>
            <a:xfrm>
              <a:off x="8907021" y="3805692"/>
              <a:ext cx="59690" cy="15875"/>
            </a:xfrm>
            <a:custGeom>
              <a:rect b="b" l="l" r="r" t="t"/>
              <a:pathLst>
                <a:path extrusionOk="0" h="15875" w="59690">
                  <a:moveTo>
                    <a:pt x="59563" y="0"/>
                  </a:moveTo>
                  <a:lnTo>
                    <a:pt x="3505" y="0"/>
                  </a:lnTo>
                  <a:lnTo>
                    <a:pt x="0" y="3517"/>
                  </a:lnTo>
                  <a:lnTo>
                    <a:pt x="0" y="12153"/>
                  </a:lnTo>
                  <a:lnTo>
                    <a:pt x="3505" y="15671"/>
                  </a:lnTo>
                  <a:lnTo>
                    <a:pt x="59563" y="15671"/>
                  </a:lnTo>
                  <a:lnTo>
                    <a:pt x="59563" y="13119"/>
                  </a:lnTo>
                  <a:lnTo>
                    <a:pt x="4914" y="13119"/>
                  </a:lnTo>
                  <a:lnTo>
                    <a:pt x="2540" y="10744"/>
                  </a:lnTo>
                  <a:lnTo>
                    <a:pt x="2540" y="4914"/>
                  </a:lnTo>
                  <a:lnTo>
                    <a:pt x="4914" y="2552"/>
                  </a:lnTo>
                  <a:lnTo>
                    <a:pt x="59563" y="2552"/>
                  </a:lnTo>
                  <a:lnTo>
                    <a:pt x="59563" y="0"/>
                  </a:lnTo>
                  <a:close/>
                </a:path>
              </a:pathLst>
            </a:custGeom>
            <a:solidFill>
              <a:srgbClr val="F4B54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699" name="Google Shape;1699;p35"/>
            <p:cNvSpPr/>
            <p:nvPr/>
          </p:nvSpPr>
          <p:spPr>
            <a:xfrm>
              <a:off x="8908290" y="3823810"/>
              <a:ext cx="57785" cy="635"/>
            </a:xfrm>
            <a:custGeom>
              <a:rect b="b" l="l" r="r" t="t"/>
              <a:pathLst>
                <a:path extrusionOk="0" h="635" w="57784">
                  <a:moveTo>
                    <a:pt x="0" y="566"/>
                  </a:moveTo>
                  <a:lnTo>
                    <a:pt x="57276" y="566"/>
                  </a:lnTo>
                  <a:lnTo>
                    <a:pt x="57276" y="0"/>
                  </a:lnTo>
                  <a:lnTo>
                    <a:pt x="0" y="0"/>
                  </a:lnTo>
                  <a:lnTo>
                    <a:pt x="0" y="56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00" name="Google Shape;1700;p35"/>
            <p:cNvSpPr/>
            <p:nvPr/>
          </p:nvSpPr>
          <p:spPr>
            <a:xfrm>
              <a:off x="8907999" y="3823842"/>
              <a:ext cx="8255" cy="12700"/>
            </a:xfrm>
            <a:custGeom>
              <a:rect b="b" l="l" r="r" t="t"/>
              <a:pathLst>
                <a:path extrusionOk="0" h="12700" w="8254">
                  <a:moveTo>
                    <a:pt x="292" y="4044"/>
                  </a:moveTo>
                  <a:lnTo>
                    <a:pt x="292" y="9105"/>
                  </a:lnTo>
                  <a:lnTo>
                    <a:pt x="1752" y="11341"/>
                  </a:lnTo>
                  <a:lnTo>
                    <a:pt x="3886" y="12407"/>
                  </a:lnTo>
                  <a:lnTo>
                    <a:pt x="3771" y="12014"/>
                  </a:lnTo>
                  <a:lnTo>
                    <a:pt x="3499" y="11341"/>
                  </a:lnTo>
                  <a:lnTo>
                    <a:pt x="292" y="4044"/>
                  </a:lnTo>
                  <a:close/>
                </a:path>
                <a:path extrusionOk="0" h="12700" w="8254">
                  <a:moveTo>
                    <a:pt x="292" y="3298"/>
                  </a:moveTo>
                  <a:lnTo>
                    <a:pt x="0" y="3378"/>
                  </a:lnTo>
                  <a:lnTo>
                    <a:pt x="292" y="4044"/>
                  </a:lnTo>
                  <a:lnTo>
                    <a:pt x="292" y="3298"/>
                  </a:lnTo>
                  <a:close/>
                </a:path>
                <a:path extrusionOk="0" h="12700" w="8254">
                  <a:moveTo>
                    <a:pt x="6057" y="0"/>
                  </a:moveTo>
                  <a:lnTo>
                    <a:pt x="2806" y="342"/>
                  </a:lnTo>
                  <a:lnTo>
                    <a:pt x="292" y="3136"/>
                  </a:lnTo>
                  <a:lnTo>
                    <a:pt x="292" y="3298"/>
                  </a:lnTo>
                  <a:lnTo>
                    <a:pt x="7772" y="1244"/>
                  </a:lnTo>
                  <a:lnTo>
                    <a:pt x="6057" y="0"/>
                  </a:lnTo>
                  <a:close/>
                </a:path>
              </a:pathLst>
            </a:custGeom>
            <a:solidFill>
              <a:srgbClr val="020303">
                <a:alpha val="1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01" name="Google Shape;1701;p35"/>
            <p:cNvSpPr/>
            <p:nvPr/>
          </p:nvSpPr>
          <p:spPr>
            <a:xfrm>
              <a:off x="8907021" y="3822534"/>
              <a:ext cx="59690" cy="15875"/>
            </a:xfrm>
            <a:custGeom>
              <a:rect b="b" l="l" r="r" t="t"/>
              <a:pathLst>
                <a:path extrusionOk="0" h="15875" w="59690">
                  <a:moveTo>
                    <a:pt x="59563" y="0"/>
                  </a:moveTo>
                  <a:lnTo>
                    <a:pt x="3505" y="0"/>
                  </a:lnTo>
                  <a:lnTo>
                    <a:pt x="0" y="3517"/>
                  </a:lnTo>
                  <a:lnTo>
                    <a:pt x="0" y="12153"/>
                  </a:lnTo>
                  <a:lnTo>
                    <a:pt x="3505" y="15671"/>
                  </a:lnTo>
                  <a:lnTo>
                    <a:pt x="59563" y="15671"/>
                  </a:lnTo>
                  <a:lnTo>
                    <a:pt x="59563" y="13119"/>
                  </a:lnTo>
                  <a:lnTo>
                    <a:pt x="4914" y="13119"/>
                  </a:lnTo>
                  <a:lnTo>
                    <a:pt x="2540" y="10744"/>
                  </a:lnTo>
                  <a:lnTo>
                    <a:pt x="2540" y="4914"/>
                  </a:lnTo>
                  <a:lnTo>
                    <a:pt x="4914" y="2552"/>
                  </a:lnTo>
                  <a:lnTo>
                    <a:pt x="59563" y="2552"/>
                  </a:lnTo>
                  <a:lnTo>
                    <a:pt x="59563" y="0"/>
                  </a:lnTo>
                  <a:close/>
                </a:path>
              </a:pathLst>
            </a:custGeom>
            <a:solidFill>
              <a:srgbClr val="F04B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02" name="Google Shape;1702;p35"/>
            <p:cNvSpPr/>
            <p:nvPr/>
          </p:nvSpPr>
          <p:spPr>
            <a:xfrm>
              <a:off x="9047246" y="3621352"/>
              <a:ext cx="26670" cy="13970"/>
            </a:xfrm>
            <a:custGeom>
              <a:rect b="b" l="l" r="r" t="t"/>
              <a:pathLst>
                <a:path extrusionOk="0" h="13970" w="26670">
                  <a:moveTo>
                    <a:pt x="26568" y="12077"/>
                  </a:moveTo>
                  <a:lnTo>
                    <a:pt x="0" y="12077"/>
                  </a:lnTo>
                  <a:lnTo>
                    <a:pt x="0" y="13652"/>
                  </a:lnTo>
                  <a:lnTo>
                    <a:pt x="26568" y="13652"/>
                  </a:lnTo>
                  <a:lnTo>
                    <a:pt x="26568" y="12077"/>
                  </a:lnTo>
                  <a:close/>
                </a:path>
                <a:path extrusionOk="0" h="13970" w="26670">
                  <a:moveTo>
                    <a:pt x="17983" y="0"/>
                  </a:moveTo>
                  <a:lnTo>
                    <a:pt x="8572" y="0"/>
                  </a:lnTo>
                  <a:lnTo>
                    <a:pt x="10007" y="6502"/>
                  </a:lnTo>
                  <a:lnTo>
                    <a:pt x="3683" y="12077"/>
                  </a:lnTo>
                  <a:lnTo>
                    <a:pt x="22872" y="12077"/>
                  </a:lnTo>
                  <a:lnTo>
                    <a:pt x="16560" y="6502"/>
                  </a:lnTo>
                  <a:lnTo>
                    <a:pt x="17983" y="0"/>
                  </a:lnTo>
                  <a:close/>
                </a:path>
              </a:pathLst>
            </a:custGeom>
            <a:solidFill>
              <a:srgbClr val="D6792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03" name="Google Shape;1703;p35"/>
            <p:cNvSpPr/>
            <p:nvPr/>
          </p:nvSpPr>
          <p:spPr>
            <a:xfrm>
              <a:off x="9047251" y="3633431"/>
              <a:ext cx="26670" cy="1905"/>
            </a:xfrm>
            <a:custGeom>
              <a:rect b="b" l="l" r="r" t="t"/>
              <a:pathLst>
                <a:path extrusionOk="0" h="1904" w="26670">
                  <a:moveTo>
                    <a:pt x="26568" y="0"/>
                  </a:moveTo>
                  <a:lnTo>
                    <a:pt x="0" y="0"/>
                  </a:lnTo>
                  <a:lnTo>
                    <a:pt x="0" y="1574"/>
                  </a:lnTo>
                  <a:lnTo>
                    <a:pt x="26568" y="1574"/>
                  </a:lnTo>
                  <a:lnTo>
                    <a:pt x="26568" y="0"/>
                  </a:lnTo>
                  <a:close/>
                </a:path>
              </a:pathLst>
            </a:custGeom>
            <a:solidFill>
              <a:srgbClr val="FFFFFF">
                <a:alpha val="2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04" name="Google Shape;1704;p35"/>
            <p:cNvSpPr/>
            <p:nvPr/>
          </p:nvSpPr>
          <p:spPr>
            <a:xfrm>
              <a:off x="9041298" y="3591063"/>
              <a:ext cx="39370" cy="36830"/>
            </a:xfrm>
            <a:custGeom>
              <a:rect b="b" l="l" r="r" t="t"/>
              <a:pathLst>
                <a:path extrusionOk="0" h="36829" w="39370">
                  <a:moveTo>
                    <a:pt x="37490" y="0"/>
                  </a:moveTo>
                  <a:lnTo>
                    <a:pt x="1523" y="0"/>
                  </a:lnTo>
                  <a:lnTo>
                    <a:pt x="0" y="1536"/>
                  </a:lnTo>
                  <a:lnTo>
                    <a:pt x="0" y="35153"/>
                  </a:lnTo>
                  <a:lnTo>
                    <a:pt x="1523" y="36690"/>
                  </a:lnTo>
                  <a:lnTo>
                    <a:pt x="37490" y="36690"/>
                  </a:lnTo>
                  <a:lnTo>
                    <a:pt x="39027" y="35153"/>
                  </a:lnTo>
                  <a:lnTo>
                    <a:pt x="39027" y="33261"/>
                  </a:lnTo>
                  <a:lnTo>
                    <a:pt x="39027" y="1536"/>
                  </a:lnTo>
                  <a:lnTo>
                    <a:pt x="37490" y="0"/>
                  </a:lnTo>
                  <a:close/>
                </a:path>
              </a:pathLst>
            </a:custGeom>
            <a:solidFill>
              <a:srgbClr val="FAA43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05" name="Google Shape;1705;p35"/>
            <p:cNvSpPr/>
            <p:nvPr/>
          </p:nvSpPr>
          <p:spPr>
            <a:xfrm>
              <a:off x="9044994" y="3593586"/>
              <a:ext cx="31750" cy="31750"/>
            </a:xfrm>
            <a:custGeom>
              <a:rect b="b" l="l" r="r" t="t"/>
              <a:pathLst>
                <a:path extrusionOk="0" h="31750" w="31750">
                  <a:moveTo>
                    <a:pt x="24549" y="0"/>
                  </a:moveTo>
                  <a:lnTo>
                    <a:pt x="7073" y="0"/>
                  </a:lnTo>
                  <a:lnTo>
                    <a:pt x="0" y="7086"/>
                  </a:lnTo>
                  <a:lnTo>
                    <a:pt x="0" y="24561"/>
                  </a:lnTo>
                  <a:lnTo>
                    <a:pt x="7073" y="31648"/>
                  </a:lnTo>
                  <a:lnTo>
                    <a:pt x="24549" y="31648"/>
                  </a:lnTo>
                  <a:lnTo>
                    <a:pt x="31635" y="24561"/>
                  </a:lnTo>
                  <a:lnTo>
                    <a:pt x="31635" y="15824"/>
                  </a:lnTo>
                  <a:lnTo>
                    <a:pt x="31635" y="7086"/>
                  </a:lnTo>
                  <a:lnTo>
                    <a:pt x="24549" y="0"/>
                  </a:lnTo>
                  <a:close/>
                </a:path>
              </a:pathLst>
            </a:custGeom>
            <a:solidFill>
              <a:srgbClr val="2237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06" name="Google Shape;1706;p35"/>
            <p:cNvSpPr/>
            <p:nvPr/>
          </p:nvSpPr>
          <p:spPr>
            <a:xfrm>
              <a:off x="9049419" y="3598019"/>
              <a:ext cx="22860" cy="22860"/>
            </a:xfrm>
            <a:custGeom>
              <a:rect b="b" l="l" r="r" t="t"/>
              <a:pathLst>
                <a:path extrusionOk="0" h="22860" w="22859">
                  <a:moveTo>
                    <a:pt x="17691" y="0"/>
                  </a:moveTo>
                  <a:lnTo>
                    <a:pt x="5092" y="0"/>
                  </a:lnTo>
                  <a:lnTo>
                    <a:pt x="0" y="5092"/>
                  </a:lnTo>
                  <a:lnTo>
                    <a:pt x="0" y="17691"/>
                  </a:lnTo>
                  <a:lnTo>
                    <a:pt x="5092" y="22783"/>
                  </a:lnTo>
                  <a:lnTo>
                    <a:pt x="17691" y="22783"/>
                  </a:lnTo>
                  <a:lnTo>
                    <a:pt x="22783" y="17691"/>
                  </a:lnTo>
                  <a:lnTo>
                    <a:pt x="22783" y="11391"/>
                  </a:lnTo>
                  <a:lnTo>
                    <a:pt x="22783" y="5092"/>
                  </a:lnTo>
                  <a:lnTo>
                    <a:pt x="17691" y="0"/>
                  </a:lnTo>
                  <a:close/>
                </a:path>
              </a:pathLst>
            </a:custGeom>
            <a:solidFill>
              <a:srgbClr val="E2E2E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07" name="Google Shape;1707;p35"/>
            <p:cNvSpPr/>
            <p:nvPr/>
          </p:nvSpPr>
          <p:spPr>
            <a:xfrm>
              <a:off x="9059530" y="3608128"/>
              <a:ext cx="3175" cy="3175"/>
            </a:xfrm>
            <a:custGeom>
              <a:rect b="b" l="l" r="r" t="t"/>
              <a:pathLst>
                <a:path extrusionOk="0" h="3175" w="3175">
                  <a:moveTo>
                    <a:pt x="1981" y="0"/>
                  </a:moveTo>
                  <a:lnTo>
                    <a:pt x="584" y="0"/>
                  </a:lnTo>
                  <a:lnTo>
                    <a:pt x="0" y="571"/>
                  </a:lnTo>
                  <a:lnTo>
                    <a:pt x="0" y="1993"/>
                  </a:lnTo>
                  <a:lnTo>
                    <a:pt x="584" y="2552"/>
                  </a:lnTo>
                  <a:lnTo>
                    <a:pt x="1981" y="2552"/>
                  </a:lnTo>
                  <a:lnTo>
                    <a:pt x="2552" y="1993"/>
                  </a:lnTo>
                  <a:lnTo>
                    <a:pt x="2552" y="1282"/>
                  </a:lnTo>
                  <a:lnTo>
                    <a:pt x="2552" y="571"/>
                  </a:lnTo>
                  <a:lnTo>
                    <a:pt x="1981" y="0"/>
                  </a:lnTo>
                  <a:close/>
                </a:path>
              </a:pathLst>
            </a:custGeom>
            <a:solidFill>
              <a:srgbClr val="2237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08" name="Google Shape;1708;p35"/>
            <p:cNvSpPr/>
            <p:nvPr/>
          </p:nvSpPr>
          <p:spPr>
            <a:xfrm>
              <a:off x="9060523" y="3600411"/>
              <a:ext cx="6350" cy="9525"/>
            </a:xfrm>
            <a:custGeom>
              <a:rect b="b" l="l" r="r" t="t"/>
              <a:pathLst>
                <a:path extrusionOk="0" h="9525" w="6350">
                  <a:moveTo>
                    <a:pt x="6210" y="8788"/>
                  </a:moveTo>
                  <a:lnTo>
                    <a:pt x="584" y="8788"/>
                  </a:lnTo>
                  <a:lnTo>
                    <a:pt x="584" y="0"/>
                  </a:lnTo>
                  <a:lnTo>
                    <a:pt x="12" y="0"/>
                  </a:lnTo>
                  <a:lnTo>
                    <a:pt x="12" y="8788"/>
                  </a:lnTo>
                  <a:lnTo>
                    <a:pt x="0" y="9347"/>
                  </a:lnTo>
                  <a:lnTo>
                    <a:pt x="584" y="9347"/>
                  </a:lnTo>
                  <a:lnTo>
                    <a:pt x="6210" y="9347"/>
                  </a:lnTo>
                  <a:lnTo>
                    <a:pt x="6210" y="8788"/>
                  </a:lnTo>
                  <a:close/>
                </a:path>
              </a:pathLst>
            </a:custGeom>
            <a:solidFill>
              <a:srgbClr val="FDB94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09" name="Google Shape;1709;p35"/>
            <p:cNvSpPr/>
            <p:nvPr/>
          </p:nvSpPr>
          <p:spPr>
            <a:xfrm>
              <a:off x="9049791" y="3598303"/>
              <a:ext cx="22225" cy="22225"/>
            </a:xfrm>
            <a:custGeom>
              <a:rect b="b" l="l" r="r" t="t"/>
              <a:pathLst>
                <a:path extrusionOk="0" h="22225" w="22225">
                  <a:moveTo>
                    <a:pt x="1143" y="11099"/>
                  </a:moveTo>
                  <a:lnTo>
                    <a:pt x="0" y="11099"/>
                  </a:lnTo>
                  <a:lnTo>
                    <a:pt x="0" y="11455"/>
                  </a:lnTo>
                  <a:lnTo>
                    <a:pt x="1143" y="11455"/>
                  </a:lnTo>
                  <a:lnTo>
                    <a:pt x="1143" y="11099"/>
                  </a:lnTo>
                  <a:close/>
                </a:path>
                <a:path extrusionOk="0" h="22225" w="22225">
                  <a:moveTo>
                    <a:pt x="11201" y="0"/>
                  </a:moveTo>
                  <a:lnTo>
                    <a:pt x="10845" y="0"/>
                  </a:lnTo>
                  <a:lnTo>
                    <a:pt x="10845" y="1130"/>
                  </a:lnTo>
                  <a:lnTo>
                    <a:pt x="11201" y="1130"/>
                  </a:lnTo>
                  <a:lnTo>
                    <a:pt x="11201" y="0"/>
                  </a:lnTo>
                  <a:close/>
                </a:path>
                <a:path extrusionOk="0" h="22225" w="22225">
                  <a:moveTo>
                    <a:pt x="11480" y="20815"/>
                  </a:moveTo>
                  <a:lnTo>
                    <a:pt x="11125" y="20815"/>
                  </a:lnTo>
                  <a:lnTo>
                    <a:pt x="11125" y="21945"/>
                  </a:lnTo>
                  <a:lnTo>
                    <a:pt x="11480" y="21945"/>
                  </a:lnTo>
                  <a:lnTo>
                    <a:pt x="11480" y="20815"/>
                  </a:lnTo>
                  <a:close/>
                </a:path>
                <a:path extrusionOk="0" h="22225" w="22225">
                  <a:moveTo>
                    <a:pt x="22009" y="10998"/>
                  </a:moveTo>
                  <a:lnTo>
                    <a:pt x="20853" y="10998"/>
                  </a:lnTo>
                  <a:lnTo>
                    <a:pt x="20853" y="11353"/>
                  </a:lnTo>
                  <a:lnTo>
                    <a:pt x="22009" y="11353"/>
                  </a:lnTo>
                  <a:lnTo>
                    <a:pt x="22009" y="10998"/>
                  </a:lnTo>
                  <a:close/>
                </a:path>
              </a:pathLst>
            </a:custGeom>
            <a:solidFill>
              <a:srgbClr val="2237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10" name="Google Shape;1710;p35"/>
            <p:cNvSpPr/>
            <p:nvPr/>
          </p:nvSpPr>
          <p:spPr>
            <a:xfrm>
              <a:off x="9060812" y="3591067"/>
              <a:ext cx="19685" cy="36830"/>
            </a:xfrm>
            <a:custGeom>
              <a:rect b="b" l="l" r="r" t="t"/>
              <a:pathLst>
                <a:path extrusionOk="0" h="36829" w="19684">
                  <a:moveTo>
                    <a:pt x="17970" y="0"/>
                  </a:moveTo>
                  <a:lnTo>
                    <a:pt x="16090" y="0"/>
                  </a:lnTo>
                  <a:lnTo>
                    <a:pt x="0" y="0"/>
                  </a:lnTo>
                  <a:lnTo>
                    <a:pt x="0" y="36690"/>
                  </a:lnTo>
                  <a:lnTo>
                    <a:pt x="17970" y="36690"/>
                  </a:lnTo>
                  <a:lnTo>
                    <a:pt x="19519" y="35153"/>
                  </a:lnTo>
                  <a:lnTo>
                    <a:pt x="19519" y="1536"/>
                  </a:lnTo>
                  <a:lnTo>
                    <a:pt x="17970" y="0"/>
                  </a:lnTo>
                  <a:close/>
                </a:path>
              </a:pathLst>
            </a:custGeom>
            <a:solidFill>
              <a:srgbClr val="020303">
                <a:alpha val="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11" name="Google Shape;1711;p35"/>
            <p:cNvSpPr/>
            <p:nvPr/>
          </p:nvSpPr>
          <p:spPr>
            <a:xfrm>
              <a:off x="8987587" y="3469741"/>
              <a:ext cx="50165" cy="55244"/>
            </a:xfrm>
            <a:custGeom>
              <a:rect b="b" l="l" r="r" t="t"/>
              <a:pathLst>
                <a:path extrusionOk="0" h="55245" w="50165">
                  <a:moveTo>
                    <a:pt x="6540" y="47929"/>
                  </a:moveTo>
                  <a:lnTo>
                    <a:pt x="5689" y="47256"/>
                  </a:lnTo>
                  <a:lnTo>
                    <a:pt x="0" y="54470"/>
                  </a:lnTo>
                  <a:lnTo>
                    <a:pt x="863" y="55143"/>
                  </a:lnTo>
                  <a:lnTo>
                    <a:pt x="6540" y="47929"/>
                  </a:lnTo>
                  <a:close/>
                </a:path>
                <a:path extrusionOk="0" h="55245" w="50165">
                  <a:moveTo>
                    <a:pt x="49618" y="774"/>
                  </a:moveTo>
                  <a:lnTo>
                    <a:pt x="48844" y="0"/>
                  </a:lnTo>
                  <a:lnTo>
                    <a:pt x="42367" y="6502"/>
                  </a:lnTo>
                  <a:lnTo>
                    <a:pt x="43129" y="7264"/>
                  </a:lnTo>
                  <a:lnTo>
                    <a:pt x="49618" y="774"/>
                  </a:lnTo>
                  <a:close/>
                </a:path>
              </a:pathLst>
            </a:custGeom>
            <a:solidFill>
              <a:srgbClr val="38383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12" name="Google Shape;1712;p35"/>
            <p:cNvSpPr/>
            <p:nvPr/>
          </p:nvSpPr>
          <p:spPr>
            <a:xfrm>
              <a:off x="8986202" y="3467493"/>
              <a:ext cx="62230" cy="77470"/>
            </a:xfrm>
            <a:custGeom>
              <a:rect b="b" l="l" r="r" t="t"/>
              <a:pathLst>
                <a:path extrusionOk="0" h="77470" w="62229">
                  <a:moveTo>
                    <a:pt x="33159" y="76974"/>
                  </a:moveTo>
                  <a:lnTo>
                    <a:pt x="26301" y="65100"/>
                  </a:lnTo>
                  <a:lnTo>
                    <a:pt x="19443" y="76974"/>
                  </a:lnTo>
                  <a:lnTo>
                    <a:pt x="33159" y="76974"/>
                  </a:lnTo>
                  <a:close/>
                </a:path>
                <a:path extrusionOk="0" h="77470" w="62229">
                  <a:moveTo>
                    <a:pt x="61607" y="25527"/>
                  </a:moveTo>
                  <a:lnTo>
                    <a:pt x="57988" y="11734"/>
                  </a:lnTo>
                  <a:lnTo>
                    <a:pt x="49060" y="0"/>
                  </a:lnTo>
                  <a:lnTo>
                    <a:pt x="47459" y="1816"/>
                  </a:lnTo>
                  <a:lnTo>
                    <a:pt x="55816" y="12801"/>
                  </a:lnTo>
                  <a:lnTo>
                    <a:pt x="59194" y="25692"/>
                  </a:lnTo>
                  <a:lnTo>
                    <a:pt x="57505" y="38912"/>
                  </a:lnTo>
                  <a:lnTo>
                    <a:pt x="50634" y="50863"/>
                  </a:lnTo>
                  <a:lnTo>
                    <a:pt x="39662" y="59220"/>
                  </a:lnTo>
                  <a:lnTo>
                    <a:pt x="26771" y="62611"/>
                  </a:lnTo>
                  <a:lnTo>
                    <a:pt x="13550" y="60921"/>
                  </a:lnTo>
                  <a:lnTo>
                    <a:pt x="1587" y="54051"/>
                  </a:lnTo>
                  <a:lnTo>
                    <a:pt x="0" y="55867"/>
                  </a:lnTo>
                  <a:lnTo>
                    <a:pt x="12788" y="63207"/>
                  </a:lnTo>
                  <a:lnTo>
                    <a:pt x="26936" y="65024"/>
                  </a:lnTo>
                  <a:lnTo>
                    <a:pt x="40716" y="61404"/>
                  </a:lnTo>
                  <a:lnTo>
                    <a:pt x="52463" y="52463"/>
                  </a:lnTo>
                  <a:lnTo>
                    <a:pt x="59804" y="39674"/>
                  </a:lnTo>
                  <a:lnTo>
                    <a:pt x="61607" y="25527"/>
                  </a:lnTo>
                  <a:close/>
                </a:path>
              </a:pathLst>
            </a:custGeom>
            <a:solidFill>
              <a:srgbClr val="595A5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13" name="Google Shape;1713;p35"/>
            <p:cNvSpPr/>
            <p:nvPr/>
          </p:nvSpPr>
          <p:spPr>
            <a:xfrm>
              <a:off x="8993187" y="3544468"/>
              <a:ext cx="38735" cy="4445"/>
            </a:xfrm>
            <a:custGeom>
              <a:rect b="b" l="l" r="r" t="t"/>
              <a:pathLst>
                <a:path extrusionOk="0" h="4445" w="38734">
                  <a:moveTo>
                    <a:pt x="38646" y="0"/>
                  </a:moveTo>
                  <a:lnTo>
                    <a:pt x="0" y="0"/>
                  </a:lnTo>
                  <a:lnTo>
                    <a:pt x="0" y="4241"/>
                  </a:lnTo>
                  <a:lnTo>
                    <a:pt x="38646" y="4241"/>
                  </a:lnTo>
                  <a:lnTo>
                    <a:pt x="38646" y="0"/>
                  </a:lnTo>
                  <a:close/>
                </a:path>
              </a:pathLst>
            </a:custGeom>
            <a:solidFill>
              <a:srgbClr val="35353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14" name="Google Shape;1714;p35"/>
            <p:cNvSpPr/>
            <p:nvPr/>
          </p:nvSpPr>
          <p:spPr>
            <a:xfrm>
              <a:off x="8990088" y="3548379"/>
              <a:ext cx="45085" cy="5080"/>
            </a:xfrm>
            <a:custGeom>
              <a:rect b="b" l="l" r="r" t="t"/>
              <a:pathLst>
                <a:path extrusionOk="0" h="5079" w="45084">
                  <a:moveTo>
                    <a:pt x="44843" y="0"/>
                  </a:moveTo>
                  <a:lnTo>
                    <a:pt x="0" y="0"/>
                  </a:lnTo>
                  <a:lnTo>
                    <a:pt x="0" y="4927"/>
                  </a:lnTo>
                  <a:lnTo>
                    <a:pt x="44843" y="4927"/>
                  </a:lnTo>
                  <a:lnTo>
                    <a:pt x="44843" y="0"/>
                  </a:lnTo>
                  <a:close/>
                </a:path>
              </a:pathLst>
            </a:custGeom>
            <a:solidFill>
              <a:srgbClr val="088FA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15" name="Google Shape;1715;p35"/>
            <p:cNvSpPr/>
            <p:nvPr/>
          </p:nvSpPr>
          <p:spPr>
            <a:xfrm>
              <a:off x="8978341" y="3463335"/>
              <a:ext cx="64135" cy="64135"/>
            </a:xfrm>
            <a:custGeom>
              <a:rect b="b" l="l" r="r" t="t"/>
              <a:pathLst>
                <a:path extrusionOk="0" h="64135" w="64134">
                  <a:moveTo>
                    <a:pt x="32042" y="0"/>
                  </a:moveTo>
                  <a:lnTo>
                    <a:pt x="19566" y="2516"/>
                  </a:lnTo>
                  <a:lnTo>
                    <a:pt x="9382" y="9380"/>
                  </a:lnTo>
                  <a:lnTo>
                    <a:pt x="2516" y="19561"/>
                  </a:lnTo>
                  <a:lnTo>
                    <a:pt x="0" y="32029"/>
                  </a:lnTo>
                  <a:lnTo>
                    <a:pt x="2516" y="44497"/>
                  </a:lnTo>
                  <a:lnTo>
                    <a:pt x="9382" y="54678"/>
                  </a:lnTo>
                  <a:lnTo>
                    <a:pt x="19566" y="61542"/>
                  </a:lnTo>
                  <a:lnTo>
                    <a:pt x="32042" y="64058"/>
                  </a:lnTo>
                  <a:lnTo>
                    <a:pt x="44502" y="61542"/>
                  </a:lnTo>
                  <a:lnTo>
                    <a:pt x="54679" y="54678"/>
                  </a:lnTo>
                  <a:lnTo>
                    <a:pt x="61542" y="44497"/>
                  </a:lnTo>
                  <a:lnTo>
                    <a:pt x="64058" y="32029"/>
                  </a:lnTo>
                  <a:lnTo>
                    <a:pt x="61542" y="19561"/>
                  </a:lnTo>
                  <a:lnTo>
                    <a:pt x="54679" y="9380"/>
                  </a:lnTo>
                  <a:lnTo>
                    <a:pt x="44502" y="2516"/>
                  </a:lnTo>
                  <a:lnTo>
                    <a:pt x="32042" y="0"/>
                  </a:lnTo>
                  <a:close/>
                </a:path>
              </a:pathLst>
            </a:custGeom>
            <a:solidFill>
              <a:srgbClr val="06669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16" name="Google Shape;1716;p35"/>
            <p:cNvSpPr/>
            <p:nvPr/>
          </p:nvSpPr>
          <p:spPr>
            <a:xfrm>
              <a:off x="8984564" y="3465842"/>
              <a:ext cx="48260" cy="61594"/>
            </a:xfrm>
            <a:custGeom>
              <a:rect b="b" l="l" r="r" t="t"/>
              <a:pathLst>
                <a:path extrusionOk="0" h="61595" w="48259">
                  <a:moveTo>
                    <a:pt x="16992" y="2070"/>
                  </a:moveTo>
                  <a:lnTo>
                    <a:pt x="16840" y="1943"/>
                  </a:lnTo>
                  <a:lnTo>
                    <a:pt x="16840" y="2197"/>
                  </a:lnTo>
                  <a:lnTo>
                    <a:pt x="16560" y="2451"/>
                  </a:lnTo>
                  <a:lnTo>
                    <a:pt x="16979" y="2451"/>
                  </a:lnTo>
                  <a:lnTo>
                    <a:pt x="16992" y="2070"/>
                  </a:lnTo>
                  <a:close/>
                </a:path>
                <a:path extrusionOk="0" h="61595" w="48259">
                  <a:moveTo>
                    <a:pt x="31254" y="5499"/>
                  </a:moveTo>
                  <a:lnTo>
                    <a:pt x="30746" y="5372"/>
                  </a:lnTo>
                  <a:lnTo>
                    <a:pt x="30632" y="4737"/>
                  </a:lnTo>
                  <a:lnTo>
                    <a:pt x="31064" y="4864"/>
                  </a:lnTo>
                  <a:lnTo>
                    <a:pt x="31013" y="4737"/>
                  </a:lnTo>
                  <a:lnTo>
                    <a:pt x="30784" y="4229"/>
                  </a:lnTo>
                  <a:lnTo>
                    <a:pt x="30200" y="3848"/>
                  </a:lnTo>
                  <a:lnTo>
                    <a:pt x="29413" y="3975"/>
                  </a:lnTo>
                  <a:lnTo>
                    <a:pt x="29933" y="4356"/>
                  </a:lnTo>
                  <a:lnTo>
                    <a:pt x="29121" y="5118"/>
                  </a:lnTo>
                  <a:lnTo>
                    <a:pt x="29197" y="5372"/>
                  </a:lnTo>
                  <a:lnTo>
                    <a:pt x="28930" y="5499"/>
                  </a:lnTo>
                  <a:lnTo>
                    <a:pt x="28333" y="5245"/>
                  </a:lnTo>
                  <a:lnTo>
                    <a:pt x="28333" y="4864"/>
                  </a:lnTo>
                  <a:lnTo>
                    <a:pt x="28524" y="4737"/>
                  </a:lnTo>
                  <a:lnTo>
                    <a:pt x="28714" y="4610"/>
                  </a:lnTo>
                  <a:lnTo>
                    <a:pt x="28524" y="3848"/>
                  </a:lnTo>
                  <a:lnTo>
                    <a:pt x="28282" y="4229"/>
                  </a:lnTo>
                  <a:lnTo>
                    <a:pt x="28168" y="4737"/>
                  </a:lnTo>
                  <a:lnTo>
                    <a:pt x="27876" y="4737"/>
                  </a:lnTo>
                  <a:lnTo>
                    <a:pt x="27914" y="4610"/>
                  </a:lnTo>
                  <a:lnTo>
                    <a:pt x="28041" y="4229"/>
                  </a:lnTo>
                  <a:lnTo>
                    <a:pt x="27736" y="3975"/>
                  </a:lnTo>
                  <a:lnTo>
                    <a:pt x="27533" y="3721"/>
                  </a:lnTo>
                  <a:lnTo>
                    <a:pt x="27305" y="3340"/>
                  </a:lnTo>
                  <a:lnTo>
                    <a:pt x="27736" y="3340"/>
                  </a:lnTo>
                  <a:lnTo>
                    <a:pt x="28130" y="2832"/>
                  </a:lnTo>
                  <a:lnTo>
                    <a:pt x="28143" y="2451"/>
                  </a:lnTo>
                  <a:lnTo>
                    <a:pt x="27508" y="2070"/>
                  </a:lnTo>
                  <a:lnTo>
                    <a:pt x="26365" y="3213"/>
                  </a:lnTo>
                  <a:lnTo>
                    <a:pt x="26504" y="3213"/>
                  </a:lnTo>
                  <a:lnTo>
                    <a:pt x="26631" y="3721"/>
                  </a:lnTo>
                  <a:lnTo>
                    <a:pt x="26733" y="4229"/>
                  </a:lnTo>
                  <a:lnTo>
                    <a:pt x="26797" y="4610"/>
                  </a:lnTo>
                  <a:lnTo>
                    <a:pt x="25742" y="4610"/>
                  </a:lnTo>
                  <a:lnTo>
                    <a:pt x="25463" y="4483"/>
                  </a:lnTo>
                  <a:lnTo>
                    <a:pt x="25603" y="4229"/>
                  </a:lnTo>
                  <a:lnTo>
                    <a:pt x="25006" y="4102"/>
                  </a:lnTo>
                  <a:lnTo>
                    <a:pt x="24892" y="4610"/>
                  </a:lnTo>
                  <a:lnTo>
                    <a:pt x="24066" y="4483"/>
                  </a:lnTo>
                  <a:lnTo>
                    <a:pt x="23418" y="4483"/>
                  </a:lnTo>
                  <a:lnTo>
                    <a:pt x="22961" y="4356"/>
                  </a:lnTo>
                  <a:lnTo>
                    <a:pt x="22809" y="4102"/>
                  </a:lnTo>
                  <a:lnTo>
                    <a:pt x="22390" y="3848"/>
                  </a:lnTo>
                  <a:lnTo>
                    <a:pt x="21704" y="3848"/>
                  </a:lnTo>
                  <a:lnTo>
                    <a:pt x="21640" y="3975"/>
                  </a:lnTo>
                  <a:lnTo>
                    <a:pt x="21564" y="4864"/>
                  </a:lnTo>
                  <a:lnTo>
                    <a:pt x="20967" y="4864"/>
                  </a:lnTo>
                  <a:lnTo>
                    <a:pt x="20929" y="4102"/>
                  </a:lnTo>
                  <a:lnTo>
                    <a:pt x="20904" y="3975"/>
                  </a:lnTo>
                  <a:lnTo>
                    <a:pt x="20586" y="4102"/>
                  </a:lnTo>
                  <a:lnTo>
                    <a:pt x="19113" y="4102"/>
                  </a:lnTo>
                  <a:lnTo>
                    <a:pt x="19202" y="3721"/>
                  </a:lnTo>
                  <a:lnTo>
                    <a:pt x="19799" y="3594"/>
                  </a:lnTo>
                  <a:lnTo>
                    <a:pt x="19888" y="3467"/>
                  </a:lnTo>
                  <a:lnTo>
                    <a:pt x="19723" y="3340"/>
                  </a:lnTo>
                  <a:lnTo>
                    <a:pt x="19405" y="3213"/>
                  </a:lnTo>
                  <a:lnTo>
                    <a:pt x="18694" y="3086"/>
                  </a:lnTo>
                  <a:lnTo>
                    <a:pt x="18491" y="2832"/>
                  </a:lnTo>
                  <a:lnTo>
                    <a:pt x="17894" y="2832"/>
                  </a:lnTo>
                  <a:lnTo>
                    <a:pt x="17665" y="3086"/>
                  </a:lnTo>
                  <a:lnTo>
                    <a:pt x="17462" y="3086"/>
                  </a:lnTo>
                  <a:lnTo>
                    <a:pt x="17462" y="2832"/>
                  </a:lnTo>
                  <a:lnTo>
                    <a:pt x="17513" y="2451"/>
                  </a:lnTo>
                  <a:lnTo>
                    <a:pt x="16979" y="2832"/>
                  </a:lnTo>
                  <a:lnTo>
                    <a:pt x="16865" y="2705"/>
                  </a:lnTo>
                  <a:lnTo>
                    <a:pt x="15925" y="2705"/>
                  </a:lnTo>
                  <a:lnTo>
                    <a:pt x="14541" y="2705"/>
                  </a:lnTo>
                  <a:lnTo>
                    <a:pt x="13792" y="3340"/>
                  </a:lnTo>
                  <a:lnTo>
                    <a:pt x="13538" y="3467"/>
                  </a:lnTo>
                  <a:lnTo>
                    <a:pt x="13677" y="2832"/>
                  </a:lnTo>
                  <a:lnTo>
                    <a:pt x="13703" y="2705"/>
                  </a:lnTo>
                  <a:lnTo>
                    <a:pt x="12573" y="2832"/>
                  </a:lnTo>
                  <a:lnTo>
                    <a:pt x="12192" y="2705"/>
                  </a:lnTo>
                  <a:lnTo>
                    <a:pt x="10782" y="2451"/>
                  </a:lnTo>
                  <a:lnTo>
                    <a:pt x="4076" y="6261"/>
                  </a:lnTo>
                  <a:lnTo>
                    <a:pt x="4521" y="7023"/>
                  </a:lnTo>
                  <a:lnTo>
                    <a:pt x="4787" y="7277"/>
                  </a:lnTo>
                  <a:lnTo>
                    <a:pt x="4229" y="7658"/>
                  </a:lnTo>
                  <a:lnTo>
                    <a:pt x="1790" y="9690"/>
                  </a:lnTo>
                  <a:lnTo>
                    <a:pt x="2197" y="9817"/>
                  </a:lnTo>
                  <a:lnTo>
                    <a:pt x="2197" y="10706"/>
                  </a:lnTo>
                  <a:lnTo>
                    <a:pt x="2451" y="10579"/>
                  </a:lnTo>
                  <a:lnTo>
                    <a:pt x="965" y="11976"/>
                  </a:lnTo>
                  <a:lnTo>
                    <a:pt x="482" y="12357"/>
                  </a:lnTo>
                  <a:lnTo>
                    <a:pt x="0" y="12992"/>
                  </a:lnTo>
                  <a:lnTo>
                    <a:pt x="203" y="13119"/>
                  </a:lnTo>
                  <a:lnTo>
                    <a:pt x="3149" y="10579"/>
                  </a:lnTo>
                  <a:lnTo>
                    <a:pt x="3314" y="10579"/>
                  </a:lnTo>
                  <a:lnTo>
                    <a:pt x="3530" y="10071"/>
                  </a:lnTo>
                  <a:lnTo>
                    <a:pt x="3911" y="9563"/>
                  </a:lnTo>
                  <a:lnTo>
                    <a:pt x="4089" y="9436"/>
                  </a:lnTo>
                  <a:lnTo>
                    <a:pt x="4533" y="9055"/>
                  </a:lnTo>
                  <a:lnTo>
                    <a:pt x="4762" y="8801"/>
                  </a:lnTo>
                  <a:lnTo>
                    <a:pt x="5130" y="8801"/>
                  </a:lnTo>
                  <a:lnTo>
                    <a:pt x="4940" y="9055"/>
                  </a:lnTo>
                  <a:lnTo>
                    <a:pt x="4292" y="9563"/>
                  </a:lnTo>
                  <a:lnTo>
                    <a:pt x="3911" y="10071"/>
                  </a:lnTo>
                  <a:lnTo>
                    <a:pt x="4978" y="9563"/>
                  </a:lnTo>
                  <a:lnTo>
                    <a:pt x="5715" y="9055"/>
                  </a:lnTo>
                  <a:lnTo>
                    <a:pt x="5638" y="8801"/>
                  </a:lnTo>
                  <a:lnTo>
                    <a:pt x="5588" y="8674"/>
                  </a:lnTo>
                  <a:lnTo>
                    <a:pt x="5880" y="8674"/>
                  </a:lnTo>
                  <a:lnTo>
                    <a:pt x="6197" y="8928"/>
                  </a:lnTo>
                  <a:lnTo>
                    <a:pt x="6413" y="9563"/>
                  </a:lnTo>
                  <a:lnTo>
                    <a:pt x="6515" y="9182"/>
                  </a:lnTo>
                  <a:lnTo>
                    <a:pt x="7607" y="9309"/>
                  </a:lnTo>
                  <a:lnTo>
                    <a:pt x="7429" y="9563"/>
                  </a:lnTo>
                  <a:lnTo>
                    <a:pt x="7353" y="9944"/>
                  </a:lnTo>
                  <a:lnTo>
                    <a:pt x="7556" y="10198"/>
                  </a:lnTo>
                  <a:lnTo>
                    <a:pt x="7658" y="10452"/>
                  </a:lnTo>
                  <a:lnTo>
                    <a:pt x="8712" y="10198"/>
                  </a:lnTo>
                  <a:lnTo>
                    <a:pt x="8064" y="11341"/>
                  </a:lnTo>
                  <a:lnTo>
                    <a:pt x="8051" y="11976"/>
                  </a:lnTo>
                  <a:lnTo>
                    <a:pt x="8089" y="12357"/>
                  </a:lnTo>
                  <a:lnTo>
                    <a:pt x="7899" y="12865"/>
                  </a:lnTo>
                  <a:lnTo>
                    <a:pt x="8305" y="12865"/>
                  </a:lnTo>
                  <a:lnTo>
                    <a:pt x="8140" y="13119"/>
                  </a:lnTo>
                  <a:lnTo>
                    <a:pt x="7734" y="13373"/>
                  </a:lnTo>
                  <a:lnTo>
                    <a:pt x="8255" y="13881"/>
                  </a:lnTo>
                  <a:lnTo>
                    <a:pt x="27279" y="13881"/>
                  </a:lnTo>
                  <a:lnTo>
                    <a:pt x="27470" y="13627"/>
                  </a:lnTo>
                  <a:lnTo>
                    <a:pt x="27051" y="13373"/>
                  </a:lnTo>
                  <a:lnTo>
                    <a:pt x="26200" y="13373"/>
                  </a:lnTo>
                  <a:lnTo>
                    <a:pt x="24638" y="12103"/>
                  </a:lnTo>
                  <a:lnTo>
                    <a:pt x="23698" y="11722"/>
                  </a:lnTo>
                  <a:lnTo>
                    <a:pt x="23037" y="10198"/>
                  </a:lnTo>
                  <a:lnTo>
                    <a:pt x="23698" y="9436"/>
                  </a:lnTo>
                  <a:lnTo>
                    <a:pt x="23825" y="9182"/>
                  </a:lnTo>
                  <a:lnTo>
                    <a:pt x="24066" y="8674"/>
                  </a:lnTo>
                  <a:lnTo>
                    <a:pt x="24231" y="8293"/>
                  </a:lnTo>
                  <a:lnTo>
                    <a:pt x="24777" y="8420"/>
                  </a:lnTo>
                  <a:lnTo>
                    <a:pt x="25120" y="8293"/>
                  </a:lnTo>
                  <a:lnTo>
                    <a:pt x="26504" y="7785"/>
                  </a:lnTo>
                  <a:lnTo>
                    <a:pt x="25971" y="7404"/>
                  </a:lnTo>
                  <a:lnTo>
                    <a:pt x="26390" y="7404"/>
                  </a:lnTo>
                  <a:lnTo>
                    <a:pt x="27089" y="7277"/>
                  </a:lnTo>
                  <a:lnTo>
                    <a:pt x="27203" y="7150"/>
                  </a:lnTo>
                  <a:lnTo>
                    <a:pt x="27419" y="6896"/>
                  </a:lnTo>
                  <a:lnTo>
                    <a:pt x="28143" y="6515"/>
                  </a:lnTo>
                  <a:lnTo>
                    <a:pt x="28498" y="6261"/>
                  </a:lnTo>
                  <a:lnTo>
                    <a:pt x="28587" y="5880"/>
                  </a:lnTo>
                  <a:lnTo>
                    <a:pt x="28841" y="5499"/>
                  </a:lnTo>
                  <a:lnTo>
                    <a:pt x="29222" y="6007"/>
                  </a:lnTo>
                  <a:lnTo>
                    <a:pt x="30099" y="5880"/>
                  </a:lnTo>
                  <a:lnTo>
                    <a:pt x="30060" y="6007"/>
                  </a:lnTo>
                  <a:lnTo>
                    <a:pt x="30365" y="5880"/>
                  </a:lnTo>
                  <a:lnTo>
                    <a:pt x="31254" y="5499"/>
                  </a:lnTo>
                  <a:close/>
                </a:path>
                <a:path extrusionOk="0" h="61595" w="48259">
                  <a:moveTo>
                    <a:pt x="44615" y="46520"/>
                  </a:moveTo>
                  <a:lnTo>
                    <a:pt x="44488" y="45885"/>
                  </a:lnTo>
                  <a:lnTo>
                    <a:pt x="44450" y="45758"/>
                  </a:lnTo>
                  <a:lnTo>
                    <a:pt x="44030" y="45758"/>
                  </a:lnTo>
                  <a:lnTo>
                    <a:pt x="43802" y="45377"/>
                  </a:lnTo>
                  <a:lnTo>
                    <a:pt x="43624" y="45250"/>
                  </a:lnTo>
                  <a:lnTo>
                    <a:pt x="43268" y="44996"/>
                  </a:lnTo>
                  <a:lnTo>
                    <a:pt x="41859" y="45250"/>
                  </a:lnTo>
                  <a:lnTo>
                    <a:pt x="41186" y="45250"/>
                  </a:lnTo>
                  <a:lnTo>
                    <a:pt x="40982" y="45123"/>
                  </a:lnTo>
                  <a:lnTo>
                    <a:pt x="40386" y="44742"/>
                  </a:lnTo>
                  <a:lnTo>
                    <a:pt x="40055" y="44996"/>
                  </a:lnTo>
                  <a:lnTo>
                    <a:pt x="39573" y="45123"/>
                  </a:lnTo>
                  <a:lnTo>
                    <a:pt x="39458" y="44869"/>
                  </a:lnTo>
                  <a:lnTo>
                    <a:pt x="39751" y="44361"/>
                  </a:lnTo>
                  <a:lnTo>
                    <a:pt x="39116" y="44361"/>
                  </a:lnTo>
                  <a:lnTo>
                    <a:pt x="38138" y="44615"/>
                  </a:lnTo>
                  <a:lnTo>
                    <a:pt x="38315" y="44869"/>
                  </a:lnTo>
                  <a:lnTo>
                    <a:pt x="37541" y="44488"/>
                  </a:lnTo>
                  <a:lnTo>
                    <a:pt x="38392" y="44107"/>
                  </a:lnTo>
                  <a:lnTo>
                    <a:pt x="38963" y="43472"/>
                  </a:lnTo>
                  <a:lnTo>
                    <a:pt x="38620" y="42837"/>
                  </a:lnTo>
                  <a:lnTo>
                    <a:pt x="38290" y="42710"/>
                  </a:lnTo>
                  <a:lnTo>
                    <a:pt x="37985" y="42202"/>
                  </a:lnTo>
                  <a:lnTo>
                    <a:pt x="37503" y="41821"/>
                  </a:lnTo>
                  <a:lnTo>
                    <a:pt x="37020" y="41440"/>
                  </a:lnTo>
                  <a:lnTo>
                    <a:pt x="36652" y="41821"/>
                  </a:lnTo>
                  <a:lnTo>
                    <a:pt x="35496" y="41821"/>
                  </a:lnTo>
                  <a:lnTo>
                    <a:pt x="35356" y="41567"/>
                  </a:lnTo>
                  <a:lnTo>
                    <a:pt x="34810" y="41059"/>
                  </a:lnTo>
                  <a:lnTo>
                    <a:pt x="34899" y="40678"/>
                  </a:lnTo>
                  <a:lnTo>
                    <a:pt x="33705" y="40043"/>
                  </a:lnTo>
                  <a:lnTo>
                    <a:pt x="33464" y="39916"/>
                  </a:lnTo>
                  <a:lnTo>
                    <a:pt x="33261" y="39814"/>
                  </a:lnTo>
                  <a:lnTo>
                    <a:pt x="33337" y="39662"/>
                  </a:lnTo>
                  <a:lnTo>
                    <a:pt x="33185" y="39535"/>
                  </a:lnTo>
                  <a:lnTo>
                    <a:pt x="32677" y="39281"/>
                  </a:lnTo>
                  <a:lnTo>
                    <a:pt x="32372" y="39662"/>
                  </a:lnTo>
                  <a:lnTo>
                    <a:pt x="31623" y="40043"/>
                  </a:lnTo>
                  <a:lnTo>
                    <a:pt x="31153" y="39916"/>
                  </a:lnTo>
                  <a:lnTo>
                    <a:pt x="30822" y="39916"/>
                  </a:lnTo>
                  <a:lnTo>
                    <a:pt x="30645" y="39535"/>
                  </a:lnTo>
                  <a:lnTo>
                    <a:pt x="30264" y="39281"/>
                  </a:lnTo>
                  <a:lnTo>
                    <a:pt x="30111" y="39154"/>
                  </a:lnTo>
                  <a:lnTo>
                    <a:pt x="29857" y="38773"/>
                  </a:lnTo>
                  <a:lnTo>
                    <a:pt x="29464" y="38900"/>
                  </a:lnTo>
                  <a:lnTo>
                    <a:pt x="29400" y="39662"/>
                  </a:lnTo>
                  <a:lnTo>
                    <a:pt x="29286" y="39789"/>
                  </a:lnTo>
                  <a:lnTo>
                    <a:pt x="28536" y="40043"/>
                  </a:lnTo>
                  <a:lnTo>
                    <a:pt x="28651" y="39662"/>
                  </a:lnTo>
                  <a:lnTo>
                    <a:pt x="28689" y="39154"/>
                  </a:lnTo>
                  <a:lnTo>
                    <a:pt x="29044" y="39027"/>
                  </a:lnTo>
                  <a:lnTo>
                    <a:pt x="29095" y="38392"/>
                  </a:lnTo>
                  <a:lnTo>
                    <a:pt x="28727" y="38900"/>
                  </a:lnTo>
                  <a:lnTo>
                    <a:pt x="28028" y="39662"/>
                  </a:lnTo>
                  <a:lnTo>
                    <a:pt x="27787" y="39408"/>
                  </a:lnTo>
                  <a:lnTo>
                    <a:pt x="26441" y="39535"/>
                  </a:lnTo>
                  <a:lnTo>
                    <a:pt x="26695" y="40043"/>
                  </a:lnTo>
                  <a:lnTo>
                    <a:pt x="26758" y="40932"/>
                  </a:lnTo>
                  <a:lnTo>
                    <a:pt x="26187" y="41059"/>
                  </a:lnTo>
                  <a:lnTo>
                    <a:pt x="25996" y="40932"/>
                  </a:lnTo>
                  <a:lnTo>
                    <a:pt x="25996" y="40678"/>
                  </a:lnTo>
                  <a:lnTo>
                    <a:pt x="25590" y="40678"/>
                  </a:lnTo>
                  <a:lnTo>
                    <a:pt x="25488" y="40297"/>
                  </a:lnTo>
                  <a:lnTo>
                    <a:pt x="25438" y="40170"/>
                  </a:lnTo>
                  <a:lnTo>
                    <a:pt x="24752" y="40043"/>
                  </a:lnTo>
                  <a:lnTo>
                    <a:pt x="24231" y="41059"/>
                  </a:lnTo>
                  <a:lnTo>
                    <a:pt x="23952" y="40551"/>
                  </a:lnTo>
                  <a:lnTo>
                    <a:pt x="23342" y="40424"/>
                  </a:lnTo>
                  <a:lnTo>
                    <a:pt x="23228" y="40170"/>
                  </a:lnTo>
                  <a:lnTo>
                    <a:pt x="22860" y="39408"/>
                  </a:lnTo>
                  <a:lnTo>
                    <a:pt x="22910" y="38900"/>
                  </a:lnTo>
                  <a:lnTo>
                    <a:pt x="22999" y="38646"/>
                  </a:lnTo>
                  <a:lnTo>
                    <a:pt x="22707" y="38392"/>
                  </a:lnTo>
                  <a:lnTo>
                    <a:pt x="22847" y="38138"/>
                  </a:lnTo>
                  <a:lnTo>
                    <a:pt x="23012" y="37757"/>
                  </a:lnTo>
                  <a:lnTo>
                    <a:pt x="23342" y="37630"/>
                  </a:lnTo>
                  <a:lnTo>
                    <a:pt x="22606" y="37122"/>
                  </a:lnTo>
                  <a:lnTo>
                    <a:pt x="22047" y="36741"/>
                  </a:lnTo>
                  <a:lnTo>
                    <a:pt x="21031" y="37122"/>
                  </a:lnTo>
                  <a:lnTo>
                    <a:pt x="19951" y="36995"/>
                  </a:lnTo>
                  <a:lnTo>
                    <a:pt x="20599" y="36360"/>
                  </a:lnTo>
                  <a:lnTo>
                    <a:pt x="20815" y="35979"/>
                  </a:lnTo>
                  <a:lnTo>
                    <a:pt x="20904" y="35725"/>
                  </a:lnTo>
                  <a:lnTo>
                    <a:pt x="21031" y="35344"/>
                  </a:lnTo>
                  <a:lnTo>
                    <a:pt x="20828" y="35344"/>
                  </a:lnTo>
                  <a:lnTo>
                    <a:pt x="21107" y="34709"/>
                  </a:lnTo>
                  <a:lnTo>
                    <a:pt x="21158" y="34201"/>
                  </a:lnTo>
                  <a:lnTo>
                    <a:pt x="20281" y="34201"/>
                  </a:lnTo>
                  <a:lnTo>
                    <a:pt x="19888" y="34455"/>
                  </a:lnTo>
                  <a:lnTo>
                    <a:pt x="19824" y="35725"/>
                  </a:lnTo>
                  <a:lnTo>
                    <a:pt x="19202" y="35725"/>
                  </a:lnTo>
                  <a:lnTo>
                    <a:pt x="16357" y="35471"/>
                  </a:lnTo>
                  <a:lnTo>
                    <a:pt x="16446" y="34201"/>
                  </a:lnTo>
                  <a:lnTo>
                    <a:pt x="16205" y="32804"/>
                  </a:lnTo>
                  <a:lnTo>
                    <a:pt x="16281" y="32296"/>
                  </a:lnTo>
                  <a:lnTo>
                    <a:pt x="16548" y="31788"/>
                  </a:lnTo>
                  <a:lnTo>
                    <a:pt x="16662" y="31026"/>
                  </a:lnTo>
                  <a:lnTo>
                    <a:pt x="16675" y="30772"/>
                  </a:lnTo>
                  <a:lnTo>
                    <a:pt x="17233" y="30264"/>
                  </a:lnTo>
                  <a:lnTo>
                    <a:pt x="18326" y="29502"/>
                  </a:lnTo>
                  <a:lnTo>
                    <a:pt x="19088" y="29629"/>
                  </a:lnTo>
                  <a:lnTo>
                    <a:pt x="20129" y="29756"/>
                  </a:lnTo>
                  <a:lnTo>
                    <a:pt x="20777" y="29756"/>
                  </a:lnTo>
                  <a:lnTo>
                    <a:pt x="20510" y="29502"/>
                  </a:lnTo>
                  <a:lnTo>
                    <a:pt x="20561" y="28867"/>
                  </a:lnTo>
                  <a:lnTo>
                    <a:pt x="22123" y="29121"/>
                  </a:lnTo>
                  <a:lnTo>
                    <a:pt x="22669" y="29121"/>
                  </a:lnTo>
                  <a:lnTo>
                    <a:pt x="22733" y="29375"/>
                  </a:lnTo>
                  <a:lnTo>
                    <a:pt x="23202" y="29883"/>
                  </a:lnTo>
                  <a:lnTo>
                    <a:pt x="23152" y="29248"/>
                  </a:lnTo>
                  <a:lnTo>
                    <a:pt x="23749" y="29375"/>
                  </a:lnTo>
                  <a:lnTo>
                    <a:pt x="23622" y="29502"/>
                  </a:lnTo>
                  <a:lnTo>
                    <a:pt x="23571" y="29756"/>
                  </a:lnTo>
                  <a:lnTo>
                    <a:pt x="24218" y="30772"/>
                  </a:lnTo>
                  <a:lnTo>
                    <a:pt x="24320" y="31407"/>
                  </a:lnTo>
                  <a:lnTo>
                    <a:pt x="24549" y="32423"/>
                  </a:lnTo>
                  <a:lnTo>
                    <a:pt x="24853" y="32169"/>
                  </a:lnTo>
                  <a:lnTo>
                    <a:pt x="25146" y="31407"/>
                  </a:lnTo>
                  <a:lnTo>
                    <a:pt x="25107" y="30645"/>
                  </a:lnTo>
                  <a:lnTo>
                    <a:pt x="24904" y="29883"/>
                  </a:lnTo>
                  <a:lnTo>
                    <a:pt x="24777" y="29248"/>
                  </a:lnTo>
                  <a:lnTo>
                    <a:pt x="24726" y="28867"/>
                  </a:lnTo>
                  <a:lnTo>
                    <a:pt x="24638" y="28105"/>
                  </a:lnTo>
                  <a:lnTo>
                    <a:pt x="24612" y="27978"/>
                  </a:lnTo>
                  <a:lnTo>
                    <a:pt x="25349" y="28232"/>
                  </a:lnTo>
                  <a:lnTo>
                    <a:pt x="25590" y="27978"/>
                  </a:lnTo>
                  <a:lnTo>
                    <a:pt x="26746" y="26708"/>
                  </a:lnTo>
                  <a:lnTo>
                    <a:pt x="27470" y="26708"/>
                  </a:lnTo>
                  <a:lnTo>
                    <a:pt x="28054" y="25692"/>
                  </a:lnTo>
                  <a:lnTo>
                    <a:pt x="28092" y="25565"/>
                  </a:lnTo>
                  <a:lnTo>
                    <a:pt x="28143" y="25692"/>
                  </a:lnTo>
                  <a:lnTo>
                    <a:pt x="28194" y="24676"/>
                  </a:lnTo>
                  <a:lnTo>
                    <a:pt x="28219" y="24041"/>
                  </a:lnTo>
                  <a:lnTo>
                    <a:pt x="28498" y="23787"/>
                  </a:lnTo>
                  <a:lnTo>
                    <a:pt x="28765" y="24422"/>
                  </a:lnTo>
                  <a:lnTo>
                    <a:pt x="28930" y="24168"/>
                  </a:lnTo>
                  <a:lnTo>
                    <a:pt x="29019" y="23787"/>
                  </a:lnTo>
                  <a:lnTo>
                    <a:pt x="29146" y="23152"/>
                  </a:lnTo>
                  <a:lnTo>
                    <a:pt x="29260" y="23025"/>
                  </a:lnTo>
                  <a:lnTo>
                    <a:pt x="30035" y="22136"/>
                  </a:lnTo>
                  <a:lnTo>
                    <a:pt x="30467" y="22390"/>
                  </a:lnTo>
                  <a:lnTo>
                    <a:pt x="31661" y="22390"/>
                  </a:lnTo>
                  <a:lnTo>
                    <a:pt x="31089" y="22263"/>
                  </a:lnTo>
                  <a:lnTo>
                    <a:pt x="31064" y="22136"/>
                  </a:lnTo>
                  <a:lnTo>
                    <a:pt x="30746" y="20993"/>
                  </a:lnTo>
                  <a:lnTo>
                    <a:pt x="31280" y="20866"/>
                  </a:lnTo>
                  <a:lnTo>
                    <a:pt x="31750" y="20866"/>
                  </a:lnTo>
                  <a:lnTo>
                    <a:pt x="32740" y="20358"/>
                  </a:lnTo>
                  <a:lnTo>
                    <a:pt x="33172" y="20104"/>
                  </a:lnTo>
                  <a:lnTo>
                    <a:pt x="33451" y="20104"/>
                  </a:lnTo>
                  <a:lnTo>
                    <a:pt x="34213" y="20612"/>
                  </a:lnTo>
                  <a:lnTo>
                    <a:pt x="33477" y="20358"/>
                  </a:lnTo>
                  <a:lnTo>
                    <a:pt x="32994" y="21247"/>
                  </a:lnTo>
                  <a:lnTo>
                    <a:pt x="33578" y="21247"/>
                  </a:lnTo>
                  <a:lnTo>
                    <a:pt x="34099" y="20612"/>
                  </a:lnTo>
                  <a:lnTo>
                    <a:pt x="34658" y="20739"/>
                  </a:lnTo>
                  <a:lnTo>
                    <a:pt x="35267" y="20104"/>
                  </a:lnTo>
                  <a:lnTo>
                    <a:pt x="35394" y="19977"/>
                  </a:lnTo>
                  <a:lnTo>
                    <a:pt x="35636" y="19723"/>
                  </a:lnTo>
                  <a:lnTo>
                    <a:pt x="34594" y="19977"/>
                  </a:lnTo>
                  <a:lnTo>
                    <a:pt x="34137" y="19850"/>
                  </a:lnTo>
                  <a:lnTo>
                    <a:pt x="34112" y="19723"/>
                  </a:lnTo>
                  <a:lnTo>
                    <a:pt x="34036" y="18834"/>
                  </a:lnTo>
                  <a:lnTo>
                    <a:pt x="33883" y="18453"/>
                  </a:lnTo>
                  <a:lnTo>
                    <a:pt x="33401" y="17945"/>
                  </a:lnTo>
                  <a:lnTo>
                    <a:pt x="32766" y="18199"/>
                  </a:lnTo>
                  <a:lnTo>
                    <a:pt x="31673" y="18707"/>
                  </a:lnTo>
                  <a:lnTo>
                    <a:pt x="31508" y="18834"/>
                  </a:lnTo>
                  <a:lnTo>
                    <a:pt x="31584" y="18326"/>
                  </a:lnTo>
                  <a:lnTo>
                    <a:pt x="32499" y="17691"/>
                  </a:lnTo>
                  <a:lnTo>
                    <a:pt x="32981" y="17691"/>
                  </a:lnTo>
                  <a:lnTo>
                    <a:pt x="33680" y="17310"/>
                  </a:lnTo>
                  <a:lnTo>
                    <a:pt x="34328" y="16675"/>
                  </a:lnTo>
                  <a:lnTo>
                    <a:pt x="35255" y="17056"/>
                  </a:lnTo>
                  <a:lnTo>
                    <a:pt x="36093" y="17183"/>
                  </a:lnTo>
                  <a:lnTo>
                    <a:pt x="36703" y="17437"/>
                  </a:lnTo>
                  <a:lnTo>
                    <a:pt x="37147" y="16802"/>
                  </a:lnTo>
                  <a:lnTo>
                    <a:pt x="37338" y="16802"/>
                  </a:lnTo>
                  <a:lnTo>
                    <a:pt x="38227" y="16675"/>
                  </a:lnTo>
                  <a:lnTo>
                    <a:pt x="38290" y="16167"/>
                  </a:lnTo>
                  <a:lnTo>
                    <a:pt x="38303" y="16040"/>
                  </a:lnTo>
                  <a:lnTo>
                    <a:pt x="37693" y="15405"/>
                  </a:lnTo>
                  <a:lnTo>
                    <a:pt x="37249" y="14389"/>
                  </a:lnTo>
                  <a:lnTo>
                    <a:pt x="36004" y="13754"/>
                  </a:lnTo>
                  <a:lnTo>
                    <a:pt x="36652" y="12992"/>
                  </a:lnTo>
                  <a:lnTo>
                    <a:pt x="35814" y="12357"/>
                  </a:lnTo>
                  <a:lnTo>
                    <a:pt x="35763" y="12230"/>
                  </a:lnTo>
                  <a:lnTo>
                    <a:pt x="35280" y="11087"/>
                  </a:lnTo>
                  <a:lnTo>
                    <a:pt x="35572" y="10833"/>
                  </a:lnTo>
                  <a:lnTo>
                    <a:pt x="34925" y="10833"/>
                  </a:lnTo>
                  <a:lnTo>
                    <a:pt x="35039" y="11087"/>
                  </a:lnTo>
                  <a:lnTo>
                    <a:pt x="35090" y="11468"/>
                  </a:lnTo>
                  <a:lnTo>
                    <a:pt x="34810" y="12230"/>
                  </a:lnTo>
                  <a:lnTo>
                    <a:pt x="33934" y="11976"/>
                  </a:lnTo>
                  <a:lnTo>
                    <a:pt x="33540" y="11468"/>
                  </a:lnTo>
                  <a:lnTo>
                    <a:pt x="33655" y="10452"/>
                  </a:lnTo>
                  <a:lnTo>
                    <a:pt x="33528" y="10071"/>
                  </a:lnTo>
                  <a:lnTo>
                    <a:pt x="33439" y="9944"/>
                  </a:lnTo>
                  <a:lnTo>
                    <a:pt x="33147" y="10071"/>
                  </a:lnTo>
                  <a:lnTo>
                    <a:pt x="32829" y="9817"/>
                  </a:lnTo>
                  <a:lnTo>
                    <a:pt x="32600" y="9309"/>
                  </a:lnTo>
                  <a:lnTo>
                    <a:pt x="32245" y="8928"/>
                  </a:lnTo>
                  <a:lnTo>
                    <a:pt x="31572" y="8928"/>
                  </a:lnTo>
                  <a:lnTo>
                    <a:pt x="30467" y="8928"/>
                  </a:lnTo>
                  <a:lnTo>
                    <a:pt x="30556" y="9944"/>
                  </a:lnTo>
                  <a:lnTo>
                    <a:pt x="30302" y="11468"/>
                  </a:lnTo>
                  <a:lnTo>
                    <a:pt x="30035" y="11087"/>
                  </a:lnTo>
                  <a:lnTo>
                    <a:pt x="29603" y="11468"/>
                  </a:lnTo>
                  <a:lnTo>
                    <a:pt x="29959" y="11468"/>
                  </a:lnTo>
                  <a:lnTo>
                    <a:pt x="30111" y="11976"/>
                  </a:lnTo>
                  <a:lnTo>
                    <a:pt x="30213" y="12865"/>
                  </a:lnTo>
                  <a:lnTo>
                    <a:pt x="29527" y="13627"/>
                  </a:lnTo>
                  <a:lnTo>
                    <a:pt x="28905" y="13754"/>
                  </a:lnTo>
                  <a:lnTo>
                    <a:pt x="28092" y="14008"/>
                  </a:lnTo>
                  <a:lnTo>
                    <a:pt x="28524" y="14516"/>
                  </a:lnTo>
                  <a:lnTo>
                    <a:pt x="28638" y="15405"/>
                  </a:lnTo>
                  <a:lnTo>
                    <a:pt x="28219" y="16040"/>
                  </a:lnTo>
                  <a:lnTo>
                    <a:pt x="27800" y="16167"/>
                  </a:lnTo>
                  <a:lnTo>
                    <a:pt x="27190" y="15405"/>
                  </a:lnTo>
                  <a:lnTo>
                    <a:pt x="27076" y="15151"/>
                  </a:lnTo>
                  <a:lnTo>
                    <a:pt x="27051" y="14897"/>
                  </a:lnTo>
                  <a:lnTo>
                    <a:pt x="26987" y="14262"/>
                  </a:lnTo>
                  <a:lnTo>
                    <a:pt x="27178" y="14008"/>
                  </a:lnTo>
                  <a:lnTo>
                    <a:pt x="8394" y="14008"/>
                  </a:lnTo>
                  <a:lnTo>
                    <a:pt x="8128" y="14008"/>
                  </a:lnTo>
                  <a:lnTo>
                    <a:pt x="7607" y="15151"/>
                  </a:lnTo>
                  <a:lnTo>
                    <a:pt x="7899" y="14897"/>
                  </a:lnTo>
                  <a:lnTo>
                    <a:pt x="8547" y="15786"/>
                  </a:lnTo>
                  <a:lnTo>
                    <a:pt x="9232" y="16548"/>
                  </a:lnTo>
                  <a:lnTo>
                    <a:pt x="9004" y="17183"/>
                  </a:lnTo>
                  <a:lnTo>
                    <a:pt x="8509" y="17310"/>
                  </a:lnTo>
                  <a:lnTo>
                    <a:pt x="7988" y="16929"/>
                  </a:lnTo>
                  <a:lnTo>
                    <a:pt x="8013" y="23025"/>
                  </a:lnTo>
                  <a:lnTo>
                    <a:pt x="7607" y="18961"/>
                  </a:lnTo>
                  <a:lnTo>
                    <a:pt x="7213" y="19977"/>
                  </a:lnTo>
                  <a:lnTo>
                    <a:pt x="6934" y="20231"/>
                  </a:lnTo>
                  <a:lnTo>
                    <a:pt x="6934" y="21374"/>
                  </a:lnTo>
                  <a:lnTo>
                    <a:pt x="6375" y="22136"/>
                  </a:lnTo>
                  <a:lnTo>
                    <a:pt x="6324" y="22390"/>
                  </a:lnTo>
                  <a:lnTo>
                    <a:pt x="6642" y="23533"/>
                  </a:lnTo>
                  <a:lnTo>
                    <a:pt x="6908" y="24041"/>
                  </a:lnTo>
                  <a:lnTo>
                    <a:pt x="6908" y="26327"/>
                  </a:lnTo>
                  <a:lnTo>
                    <a:pt x="7874" y="26581"/>
                  </a:lnTo>
                  <a:lnTo>
                    <a:pt x="8521" y="27470"/>
                  </a:lnTo>
                  <a:lnTo>
                    <a:pt x="8496" y="28613"/>
                  </a:lnTo>
                  <a:lnTo>
                    <a:pt x="8699" y="28994"/>
                  </a:lnTo>
                  <a:lnTo>
                    <a:pt x="9067" y="29375"/>
                  </a:lnTo>
                  <a:lnTo>
                    <a:pt x="9080" y="29629"/>
                  </a:lnTo>
                  <a:lnTo>
                    <a:pt x="9385" y="30264"/>
                  </a:lnTo>
                  <a:lnTo>
                    <a:pt x="9017" y="30137"/>
                  </a:lnTo>
                  <a:lnTo>
                    <a:pt x="8928" y="30772"/>
                  </a:lnTo>
                  <a:lnTo>
                    <a:pt x="9702" y="31026"/>
                  </a:lnTo>
                  <a:lnTo>
                    <a:pt x="9804" y="31534"/>
                  </a:lnTo>
                  <a:lnTo>
                    <a:pt x="9690" y="31915"/>
                  </a:lnTo>
                  <a:lnTo>
                    <a:pt x="9740" y="31788"/>
                  </a:lnTo>
                  <a:lnTo>
                    <a:pt x="10083" y="32105"/>
                  </a:lnTo>
                  <a:lnTo>
                    <a:pt x="10172" y="32423"/>
                  </a:lnTo>
                  <a:lnTo>
                    <a:pt x="10274" y="32804"/>
                  </a:lnTo>
                  <a:lnTo>
                    <a:pt x="10553" y="32677"/>
                  </a:lnTo>
                  <a:lnTo>
                    <a:pt x="10553" y="32931"/>
                  </a:lnTo>
                  <a:lnTo>
                    <a:pt x="10782" y="33058"/>
                  </a:lnTo>
                  <a:lnTo>
                    <a:pt x="10947" y="32804"/>
                  </a:lnTo>
                  <a:lnTo>
                    <a:pt x="10820" y="32804"/>
                  </a:lnTo>
                  <a:lnTo>
                    <a:pt x="10820" y="32677"/>
                  </a:lnTo>
                  <a:lnTo>
                    <a:pt x="10795" y="32423"/>
                  </a:lnTo>
                  <a:lnTo>
                    <a:pt x="10439" y="32296"/>
                  </a:lnTo>
                  <a:lnTo>
                    <a:pt x="10388" y="32042"/>
                  </a:lnTo>
                  <a:lnTo>
                    <a:pt x="10388" y="31788"/>
                  </a:lnTo>
                  <a:lnTo>
                    <a:pt x="10388" y="31661"/>
                  </a:lnTo>
                  <a:lnTo>
                    <a:pt x="10248" y="31534"/>
                  </a:lnTo>
                  <a:lnTo>
                    <a:pt x="10236" y="30772"/>
                  </a:lnTo>
                  <a:lnTo>
                    <a:pt x="9880" y="30645"/>
                  </a:lnTo>
                  <a:lnTo>
                    <a:pt x="9842" y="30264"/>
                  </a:lnTo>
                  <a:lnTo>
                    <a:pt x="9829" y="30137"/>
                  </a:lnTo>
                  <a:lnTo>
                    <a:pt x="9563" y="29629"/>
                  </a:lnTo>
                  <a:lnTo>
                    <a:pt x="9347" y="29375"/>
                  </a:lnTo>
                  <a:lnTo>
                    <a:pt x="9258" y="28359"/>
                  </a:lnTo>
                  <a:lnTo>
                    <a:pt x="9131" y="28105"/>
                  </a:lnTo>
                  <a:lnTo>
                    <a:pt x="9499" y="28105"/>
                  </a:lnTo>
                  <a:lnTo>
                    <a:pt x="9791" y="28486"/>
                  </a:lnTo>
                  <a:lnTo>
                    <a:pt x="9956" y="28613"/>
                  </a:lnTo>
                  <a:lnTo>
                    <a:pt x="9982" y="29375"/>
                  </a:lnTo>
                  <a:lnTo>
                    <a:pt x="11430" y="31280"/>
                  </a:lnTo>
                  <a:lnTo>
                    <a:pt x="11264" y="31407"/>
                  </a:lnTo>
                  <a:lnTo>
                    <a:pt x="11176" y="31661"/>
                  </a:lnTo>
                  <a:lnTo>
                    <a:pt x="11290" y="31915"/>
                  </a:lnTo>
                  <a:lnTo>
                    <a:pt x="12026" y="32169"/>
                  </a:lnTo>
                  <a:lnTo>
                    <a:pt x="12395" y="33439"/>
                  </a:lnTo>
                  <a:lnTo>
                    <a:pt x="12877" y="34201"/>
                  </a:lnTo>
                  <a:lnTo>
                    <a:pt x="12573" y="34201"/>
                  </a:lnTo>
                  <a:lnTo>
                    <a:pt x="12534" y="34836"/>
                  </a:lnTo>
                  <a:lnTo>
                    <a:pt x="13335" y="35217"/>
                  </a:lnTo>
                  <a:lnTo>
                    <a:pt x="13271" y="35725"/>
                  </a:lnTo>
                  <a:lnTo>
                    <a:pt x="14198" y="35979"/>
                  </a:lnTo>
                  <a:lnTo>
                    <a:pt x="15100" y="36487"/>
                  </a:lnTo>
                  <a:lnTo>
                    <a:pt x="15595" y="36614"/>
                  </a:lnTo>
                  <a:lnTo>
                    <a:pt x="15557" y="36868"/>
                  </a:lnTo>
                  <a:lnTo>
                    <a:pt x="16217" y="36868"/>
                  </a:lnTo>
                  <a:lnTo>
                    <a:pt x="16268" y="36995"/>
                  </a:lnTo>
                  <a:lnTo>
                    <a:pt x="16586" y="37249"/>
                  </a:lnTo>
                  <a:lnTo>
                    <a:pt x="17157" y="36995"/>
                  </a:lnTo>
                  <a:lnTo>
                    <a:pt x="17373" y="36868"/>
                  </a:lnTo>
                  <a:lnTo>
                    <a:pt x="18072" y="36995"/>
                  </a:lnTo>
                  <a:lnTo>
                    <a:pt x="19202" y="38138"/>
                  </a:lnTo>
                  <a:lnTo>
                    <a:pt x="19481" y="38519"/>
                  </a:lnTo>
                  <a:lnTo>
                    <a:pt x="19697" y="38138"/>
                  </a:lnTo>
                  <a:lnTo>
                    <a:pt x="20129" y="38265"/>
                  </a:lnTo>
                  <a:lnTo>
                    <a:pt x="20535" y="38519"/>
                  </a:lnTo>
                  <a:lnTo>
                    <a:pt x="20853" y="38519"/>
                  </a:lnTo>
                  <a:lnTo>
                    <a:pt x="20853" y="38392"/>
                  </a:lnTo>
                  <a:lnTo>
                    <a:pt x="21082" y="38392"/>
                  </a:lnTo>
                  <a:lnTo>
                    <a:pt x="21107" y="38773"/>
                  </a:lnTo>
                  <a:lnTo>
                    <a:pt x="21678" y="39408"/>
                  </a:lnTo>
                  <a:lnTo>
                    <a:pt x="21793" y="40043"/>
                  </a:lnTo>
                  <a:lnTo>
                    <a:pt x="21907" y="40297"/>
                  </a:lnTo>
                  <a:lnTo>
                    <a:pt x="22186" y="40170"/>
                  </a:lnTo>
                  <a:lnTo>
                    <a:pt x="22453" y="40170"/>
                  </a:lnTo>
                  <a:lnTo>
                    <a:pt x="22720" y="40424"/>
                  </a:lnTo>
                  <a:lnTo>
                    <a:pt x="22720" y="40932"/>
                  </a:lnTo>
                  <a:lnTo>
                    <a:pt x="23634" y="40932"/>
                  </a:lnTo>
                  <a:lnTo>
                    <a:pt x="24015" y="41059"/>
                  </a:lnTo>
                  <a:lnTo>
                    <a:pt x="24041" y="41440"/>
                  </a:lnTo>
                  <a:lnTo>
                    <a:pt x="24206" y="41567"/>
                  </a:lnTo>
                  <a:lnTo>
                    <a:pt x="24523" y="41186"/>
                  </a:lnTo>
                  <a:lnTo>
                    <a:pt x="24485" y="41059"/>
                  </a:lnTo>
                  <a:lnTo>
                    <a:pt x="24409" y="40805"/>
                  </a:lnTo>
                  <a:lnTo>
                    <a:pt x="24828" y="40678"/>
                  </a:lnTo>
                  <a:lnTo>
                    <a:pt x="25146" y="40297"/>
                  </a:lnTo>
                  <a:lnTo>
                    <a:pt x="25933" y="41440"/>
                  </a:lnTo>
                  <a:lnTo>
                    <a:pt x="25908" y="43599"/>
                  </a:lnTo>
                  <a:lnTo>
                    <a:pt x="25501" y="43853"/>
                  </a:lnTo>
                  <a:lnTo>
                    <a:pt x="24917" y="44488"/>
                  </a:lnTo>
                  <a:lnTo>
                    <a:pt x="24638" y="44615"/>
                  </a:lnTo>
                  <a:lnTo>
                    <a:pt x="24460" y="44869"/>
                  </a:lnTo>
                  <a:lnTo>
                    <a:pt x="24371" y="46139"/>
                  </a:lnTo>
                  <a:lnTo>
                    <a:pt x="24752" y="45885"/>
                  </a:lnTo>
                  <a:lnTo>
                    <a:pt x="24752" y="46520"/>
                  </a:lnTo>
                  <a:lnTo>
                    <a:pt x="24396" y="46393"/>
                  </a:lnTo>
                  <a:lnTo>
                    <a:pt x="23583" y="47028"/>
                  </a:lnTo>
                  <a:lnTo>
                    <a:pt x="24041" y="47028"/>
                  </a:lnTo>
                  <a:lnTo>
                    <a:pt x="24320" y="47536"/>
                  </a:lnTo>
                  <a:lnTo>
                    <a:pt x="23990" y="47409"/>
                  </a:lnTo>
                  <a:lnTo>
                    <a:pt x="23990" y="48044"/>
                  </a:lnTo>
                  <a:lnTo>
                    <a:pt x="24472" y="47917"/>
                  </a:lnTo>
                  <a:lnTo>
                    <a:pt x="25400" y="48171"/>
                  </a:lnTo>
                  <a:lnTo>
                    <a:pt x="26149" y="50076"/>
                  </a:lnTo>
                  <a:lnTo>
                    <a:pt x="26682" y="51219"/>
                  </a:lnTo>
                  <a:lnTo>
                    <a:pt x="27228" y="51346"/>
                  </a:lnTo>
                  <a:lnTo>
                    <a:pt x="27254" y="51600"/>
                  </a:lnTo>
                  <a:lnTo>
                    <a:pt x="28397" y="51854"/>
                  </a:lnTo>
                  <a:lnTo>
                    <a:pt x="28829" y="52362"/>
                  </a:lnTo>
                  <a:lnTo>
                    <a:pt x="29476" y="52362"/>
                  </a:lnTo>
                  <a:lnTo>
                    <a:pt x="29464" y="52870"/>
                  </a:lnTo>
                  <a:lnTo>
                    <a:pt x="29260" y="53378"/>
                  </a:lnTo>
                  <a:lnTo>
                    <a:pt x="29502" y="55029"/>
                  </a:lnTo>
                  <a:lnTo>
                    <a:pt x="29311" y="56299"/>
                  </a:lnTo>
                  <a:lnTo>
                    <a:pt x="29197" y="57315"/>
                  </a:lnTo>
                  <a:lnTo>
                    <a:pt x="29387" y="57569"/>
                  </a:lnTo>
                  <a:lnTo>
                    <a:pt x="28994" y="58204"/>
                  </a:lnTo>
                  <a:lnTo>
                    <a:pt x="28968" y="58585"/>
                  </a:lnTo>
                  <a:lnTo>
                    <a:pt x="28600" y="58712"/>
                  </a:lnTo>
                  <a:lnTo>
                    <a:pt x="28435" y="59093"/>
                  </a:lnTo>
                  <a:lnTo>
                    <a:pt x="28689" y="59093"/>
                  </a:lnTo>
                  <a:lnTo>
                    <a:pt x="28752" y="59601"/>
                  </a:lnTo>
                  <a:lnTo>
                    <a:pt x="28638" y="59855"/>
                  </a:lnTo>
                  <a:lnTo>
                    <a:pt x="28968" y="60109"/>
                  </a:lnTo>
                  <a:lnTo>
                    <a:pt x="29121" y="60109"/>
                  </a:lnTo>
                  <a:lnTo>
                    <a:pt x="29197" y="60617"/>
                  </a:lnTo>
                  <a:lnTo>
                    <a:pt x="29006" y="60871"/>
                  </a:lnTo>
                  <a:lnTo>
                    <a:pt x="28473" y="60871"/>
                  </a:lnTo>
                  <a:lnTo>
                    <a:pt x="28473" y="61125"/>
                  </a:lnTo>
                  <a:lnTo>
                    <a:pt x="28714" y="60998"/>
                  </a:lnTo>
                  <a:lnTo>
                    <a:pt x="28867" y="60998"/>
                  </a:lnTo>
                  <a:lnTo>
                    <a:pt x="29095" y="61379"/>
                  </a:lnTo>
                  <a:lnTo>
                    <a:pt x="30403" y="61252"/>
                  </a:lnTo>
                  <a:lnTo>
                    <a:pt x="31064" y="61125"/>
                  </a:lnTo>
                  <a:lnTo>
                    <a:pt x="31191" y="60998"/>
                  </a:lnTo>
                  <a:lnTo>
                    <a:pt x="31305" y="60871"/>
                  </a:lnTo>
                  <a:lnTo>
                    <a:pt x="31737" y="60871"/>
                  </a:lnTo>
                  <a:lnTo>
                    <a:pt x="31572" y="60490"/>
                  </a:lnTo>
                  <a:lnTo>
                    <a:pt x="31203" y="59093"/>
                  </a:lnTo>
                  <a:lnTo>
                    <a:pt x="31838" y="59728"/>
                  </a:lnTo>
                  <a:lnTo>
                    <a:pt x="32258" y="59601"/>
                  </a:lnTo>
                  <a:lnTo>
                    <a:pt x="32651" y="59347"/>
                  </a:lnTo>
                  <a:lnTo>
                    <a:pt x="32512" y="58839"/>
                  </a:lnTo>
                  <a:lnTo>
                    <a:pt x="33655" y="58712"/>
                  </a:lnTo>
                  <a:lnTo>
                    <a:pt x="34277" y="58204"/>
                  </a:lnTo>
                  <a:lnTo>
                    <a:pt x="34759" y="57442"/>
                  </a:lnTo>
                  <a:lnTo>
                    <a:pt x="34417" y="57188"/>
                  </a:lnTo>
                  <a:lnTo>
                    <a:pt x="36195" y="57442"/>
                  </a:lnTo>
                  <a:lnTo>
                    <a:pt x="36372" y="57188"/>
                  </a:lnTo>
                  <a:lnTo>
                    <a:pt x="37007" y="56299"/>
                  </a:lnTo>
                  <a:lnTo>
                    <a:pt x="38404" y="54648"/>
                  </a:lnTo>
                  <a:lnTo>
                    <a:pt x="37782" y="54394"/>
                  </a:lnTo>
                  <a:lnTo>
                    <a:pt x="40271" y="52743"/>
                  </a:lnTo>
                  <a:lnTo>
                    <a:pt x="42278" y="50711"/>
                  </a:lnTo>
                  <a:lnTo>
                    <a:pt x="42519" y="49314"/>
                  </a:lnTo>
                  <a:lnTo>
                    <a:pt x="42176" y="49314"/>
                  </a:lnTo>
                  <a:lnTo>
                    <a:pt x="43586" y="48425"/>
                  </a:lnTo>
                  <a:lnTo>
                    <a:pt x="43954" y="47917"/>
                  </a:lnTo>
                  <a:lnTo>
                    <a:pt x="44221" y="47536"/>
                  </a:lnTo>
                  <a:lnTo>
                    <a:pt x="44488" y="47155"/>
                  </a:lnTo>
                  <a:lnTo>
                    <a:pt x="44615" y="46520"/>
                  </a:lnTo>
                  <a:close/>
                </a:path>
                <a:path extrusionOk="0" h="61595" w="48259">
                  <a:moveTo>
                    <a:pt x="47675" y="8420"/>
                  </a:moveTo>
                  <a:lnTo>
                    <a:pt x="46685" y="7442"/>
                  </a:lnTo>
                  <a:lnTo>
                    <a:pt x="47231" y="6540"/>
                  </a:lnTo>
                  <a:lnTo>
                    <a:pt x="47155" y="5778"/>
                  </a:lnTo>
                  <a:lnTo>
                    <a:pt x="47091" y="5588"/>
                  </a:lnTo>
                  <a:lnTo>
                    <a:pt x="44488" y="3276"/>
                  </a:lnTo>
                  <a:lnTo>
                    <a:pt x="41427" y="1346"/>
                  </a:lnTo>
                  <a:lnTo>
                    <a:pt x="38227" y="0"/>
                  </a:lnTo>
                  <a:lnTo>
                    <a:pt x="38125" y="1346"/>
                  </a:lnTo>
                  <a:lnTo>
                    <a:pt x="36385" y="1346"/>
                  </a:lnTo>
                  <a:lnTo>
                    <a:pt x="36156" y="2374"/>
                  </a:lnTo>
                  <a:lnTo>
                    <a:pt x="37998" y="2692"/>
                  </a:lnTo>
                  <a:lnTo>
                    <a:pt x="39890" y="2692"/>
                  </a:lnTo>
                  <a:lnTo>
                    <a:pt x="40538" y="5397"/>
                  </a:lnTo>
                  <a:lnTo>
                    <a:pt x="39243" y="5778"/>
                  </a:lnTo>
                  <a:lnTo>
                    <a:pt x="41186" y="7073"/>
                  </a:lnTo>
                  <a:lnTo>
                    <a:pt x="39992" y="7772"/>
                  </a:lnTo>
                  <a:lnTo>
                    <a:pt x="40055" y="9715"/>
                  </a:lnTo>
                  <a:lnTo>
                    <a:pt x="40424" y="10363"/>
                  </a:lnTo>
                  <a:lnTo>
                    <a:pt x="41783" y="11391"/>
                  </a:lnTo>
                  <a:lnTo>
                    <a:pt x="42379" y="11988"/>
                  </a:lnTo>
                  <a:lnTo>
                    <a:pt x="42481" y="12738"/>
                  </a:lnTo>
                  <a:lnTo>
                    <a:pt x="43129" y="12636"/>
                  </a:lnTo>
                  <a:lnTo>
                    <a:pt x="43180" y="11772"/>
                  </a:lnTo>
                  <a:lnTo>
                    <a:pt x="43726" y="11391"/>
                  </a:lnTo>
                  <a:lnTo>
                    <a:pt x="43726" y="9550"/>
                  </a:lnTo>
                  <a:lnTo>
                    <a:pt x="44970" y="9715"/>
                  </a:lnTo>
                  <a:lnTo>
                    <a:pt x="45720" y="9613"/>
                  </a:lnTo>
                  <a:lnTo>
                    <a:pt x="46151" y="9715"/>
                  </a:lnTo>
                  <a:lnTo>
                    <a:pt x="47447" y="9715"/>
                  </a:lnTo>
                  <a:lnTo>
                    <a:pt x="47472" y="9550"/>
                  </a:lnTo>
                  <a:lnTo>
                    <a:pt x="47675" y="8420"/>
                  </a:lnTo>
                  <a:close/>
                </a:path>
              </a:pathLst>
            </a:custGeom>
            <a:solidFill>
              <a:srgbClr val="28BF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17" name="Google Shape;1717;p35"/>
            <p:cNvSpPr/>
            <p:nvPr/>
          </p:nvSpPr>
          <p:spPr>
            <a:xfrm>
              <a:off x="9034086" y="3492023"/>
              <a:ext cx="8890" cy="15875"/>
            </a:xfrm>
            <a:custGeom>
              <a:rect b="b" l="l" r="r" t="t"/>
              <a:pathLst>
                <a:path extrusionOk="0" h="15875" w="8890">
                  <a:moveTo>
                    <a:pt x="6882" y="13195"/>
                  </a:moveTo>
                  <a:lnTo>
                    <a:pt x="6146" y="13195"/>
                  </a:lnTo>
                  <a:lnTo>
                    <a:pt x="5969" y="15341"/>
                  </a:lnTo>
                  <a:lnTo>
                    <a:pt x="5867" y="15633"/>
                  </a:lnTo>
                  <a:lnTo>
                    <a:pt x="6882" y="13195"/>
                  </a:lnTo>
                  <a:close/>
                </a:path>
                <a:path extrusionOk="0" h="15875" w="8890">
                  <a:moveTo>
                    <a:pt x="3789" y="13337"/>
                  </a:moveTo>
                  <a:lnTo>
                    <a:pt x="3416" y="13360"/>
                  </a:lnTo>
                  <a:lnTo>
                    <a:pt x="3822" y="13360"/>
                  </a:lnTo>
                  <a:close/>
                </a:path>
                <a:path extrusionOk="0" h="15875" w="8890">
                  <a:moveTo>
                    <a:pt x="5207" y="0"/>
                  </a:moveTo>
                  <a:lnTo>
                    <a:pt x="3987" y="0"/>
                  </a:lnTo>
                  <a:lnTo>
                    <a:pt x="3657" y="800"/>
                  </a:lnTo>
                  <a:lnTo>
                    <a:pt x="5118" y="2260"/>
                  </a:lnTo>
                  <a:lnTo>
                    <a:pt x="2527" y="5829"/>
                  </a:lnTo>
                  <a:lnTo>
                    <a:pt x="1549" y="6553"/>
                  </a:lnTo>
                  <a:lnTo>
                    <a:pt x="2527" y="9474"/>
                  </a:lnTo>
                  <a:lnTo>
                    <a:pt x="0" y="10769"/>
                  </a:lnTo>
                  <a:lnTo>
                    <a:pt x="3789" y="13337"/>
                  </a:lnTo>
                  <a:lnTo>
                    <a:pt x="6146" y="13195"/>
                  </a:lnTo>
                  <a:lnTo>
                    <a:pt x="6882" y="13195"/>
                  </a:lnTo>
                  <a:lnTo>
                    <a:pt x="7442" y="11849"/>
                  </a:lnTo>
                  <a:lnTo>
                    <a:pt x="8318" y="7696"/>
                  </a:lnTo>
                  <a:lnTo>
                    <a:pt x="8318" y="2933"/>
                  </a:lnTo>
                  <a:lnTo>
                    <a:pt x="8089" y="2565"/>
                  </a:lnTo>
                  <a:lnTo>
                    <a:pt x="7734" y="2082"/>
                  </a:lnTo>
                  <a:lnTo>
                    <a:pt x="5207" y="0"/>
                  </a:lnTo>
                  <a:close/>
                </a:path>
              </a:pathLst>
            </a:custGeom>
            <a:solidFill>
              <a:srgbClr val="E2E2E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18" name="Google Shape;1718;p35"/>
            <p:cNvSpPr/>
            <p:nvPr/>
          </p:nvSpPr>
          <p:spPr>
            <a:xfrm>
              <a:off x="9013328" y="3463808"/>
              <a:ext cx="29209" cy="63500"/>
            </a:xfrm>
            <a:custGeom>
              <a:rect b="b" l="l" r="r" t="t"/>
              <a:pathLst>
                <a:path extrusionOk="0" h="63500" w="29209">
                  <a:moveTo>
                    <a:pt x="2603" y="0"/>
                  </a:moveTo>
                  <a:lnTo>
                    <a:pt x="14312" y="11576"/>
                  </a:lnTo>
                  <a:lnTo>
                    <a:pt x="19675" y="30548"/>
                  </a:lnTo>
                  <a:lnTo>
                    <a:pt x="15851" y="50108"/>
                  </a:lnTo>
                  <a:lnTo>
                    <a:pt x="0" y="63449"/>
                  </a:lnTo>
                  <a:lnTo>
                    <a:pt x="11421" y="60180"/>
                  </a:lnTo>
                  <a:lnTo>
                    <a:pt x="20650" y="53200"/>
                  </a:lnTo>
                  <a:lnTo>
                    <a:pt x="26821" y="43371"/>
                  </a:lnTo>
                  <a:lnTo>
                    <a:pt x="29070" y="31559"/>
                  </a:lnTo>
                  <a:lnTo>
                    <a:pt x="27049" y="20334"/>
                  </a:lnTo>
                  <a:lnTo>
                    <a:pt x="21475" y="10845"/>
                  </a:lnTo>
                  <a:lnTo>
                    <a:pt x="13082" y="3823"/>
                  </a:lnTo>
                  <a:lnTo>
                    <a:pt x="2603" y="0"/>
                  </a:lnTo>
                  <a:close/>
                </a:path>
              </a:pathLst>
            </a:custGeom>
            <a:solidFill>
              <a:srgbClr val="221E1F">
                <a:alpha val="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19" name="Google Shape;1719;p35"/>
            <p:cNvSpPr/>
            <p:nvPr/>
          </p:nvSpPr>
          <p:spPr>
            <a:xfrm>
              <a:off x="8917368" y="3742575"/>
              <a:ext cx="57785" cy="60325"/>
            </a:xfrm>
            <a:custGeom>
              <a:rect b="b" l="l" r="r" t="t"/>
              <a:pathLst>
                <a:path extrusionOk="0" h="60325" w="57784">
                  <a:moveTo>
                    <a:pt x="57238" y="0"/>
                  </a:moveTo>
                  <a:lnTo>
                    <a:pt x="0" y="0"/>
                  </a:lnTo>
                  <a:lnTo>
                    <a:pt x="0" y="60083"/>
                  </a:lnTo>
                  <a:lnTo>
                    <a:pt x="57238" y="60083"/>
                  </a:lnTo>
                  <a:lnTo>
                    <a:pt x="57238" y="0"/>
                  </a:lnTo>
                  <a:close/>
                </a:path>
              </a:pathLst>
            </a:custGeom>
            <a:solidFill>
              <a:srgbClr val="07212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20" name="Google Shape;1720;p35"/>
            <p:cNvSpPr/>
            <p:nvPr/>
          </p:nvSpPr>
          <p:spPr>
            <a:xfrm>
              <a:off x="8957099" y="3724818"/>
              <a:ext cx="62230" cy="93345"/>
            </a:xfrm>
            <a:custGeom>
              <a:rect b="b" l="l" r="r" t="t"/>
              <a:pathLst>
                <a:path extrusionOk="0" h="93345" w="62229">
                  <a:moveTo>
                    <a:pt x="19888" y="0"/>
                  </a:moveTo>
                  <a:lnTo>
                    <a:pt x="4571" y="35090"/>
                  </a:lnTo>
                  <a:lnTo>
                    <a:pt x="0" y="78435"/>
                  </a:lnTo>
                  <a:lnTo>
                    <a:pt x="35344" y="77241"/>
                  </a:lnTo>
                  <a:lnTo>
                    <a:pt x="35344" y="87287"/>
                  </a:lnTo>
                  <a:lnTo>
                    <a:pt x="41236" y="92836"/>
                  </a:lnTo>
                  <a:lnTo>
                    <a:pt x="55752" y="92836"/>
                  </a:lnTo>
                  <a:lnTo>
                    <a:pt x="61645" y="87287"/>
                  </a:lnTo>
                  <a:lnTo>
                    <a:pt x="61645" y="14185"/>
                  </a:lnTo>
                  <a:lnTo>
                    <a:pt x="56375" y="8877"/>
                  </a:lnTo>
                  <a:lnTo>
                    <a:pt x="49656" y="8318"/>
                  </a:lnTo>
                  <a:lnTo>
                    <a:pt x="49656" y="7950"/>
                  </a:lnTo>
                  <a:lnTo>
                    <a:pt x="19888" y="0"/>
                  </a:lnTo>
                  <a:close/>
                </a:path>
              </a:pathLst>
            </a:custGeom>
            <a:solidFill>
              <a:srgbClr val="014A4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21" name="Google Shape;1721;p35"/>
            <p:cNvSpPr/>
            <p:nvPr/>
          </p:nvSpPr>
          <p:spPr>
            <a:xfrm>
              <a:off x="8889039" y="3595563"/>
              <a:ext cx="105410" cy="131445"/>
            </a:xfrm>
            <a:custGeom>
              <a:rect b="b" l="l" r="r" t="t"/>
              <a:pathLst>
                <a:path extrusionOk="0" h="131445" w="105409">
                  <a:moveTo>
                    <a:pt x="52654" y="0"/>
                  </a:moveTo>
                  <a:lnTo>
                    <a:pt x="32157" y="4955"/>
                  </a:lnTo>
                  <a:lnTo>
                    <a:pt x="15420" y="18468"/>
                  </a:lnTo>
                  <a:lnTo>
                    <a:pt x="4137" y="38511"/>
                  </a:lnTo>
                  <a:lnTo>
                    <a:pt x="0" y="63055"/>
                  </a:lnTo>
                  <a:lnTo>
                    <a:pt x="1600" y="78524"/>
                  </a:lnTo>
                  <a:lnTo>
                    <a:pt x="6135" y="92597"/>
                  </a:lnTo>
                  <a:lnTo>
                    <a:pt x="13207" y="104805"/>
                  </a:lnTo>
                  <a:lnTo>
                    <a:pt x="22415" y="114680"/>
                  </a:lnTo>
                  <a:lnTo>
                    <a:pt x="20345" y="116192"/>
                  </a:lnTo>
                  <a:lnTo>
                    <a:pt x="19189" y="117881"/>
                  </a:lnTo>
                  <a:lnTo>
                    <a:pt x="19189" y="119672"/>
                  </a:lnTo>
                  <a:lnTo>
                    <a:pt x="21818" y="124189"/>
                  </a:lnTo>
                  <a:lnTo>
                    <a:pt x="28987" y="127874"/>
                  </a:lnTo>
                  <a:lnTo>
                    <a:pt x="39624" y="130357"/>
                  </a:lnTo>
                  <a:lnTo>
                    <a:pt x="52654" y="131267"/>
                  </a:lnTo>
                  <a:lnTo>
                    <a:pt x="65682" y="130357"/>
                  </a:lnTo>
                  <a:lnTo>
                    <a:pt x="76314" y="127874"/>
                  </a:lnTo>
                  <a:lnTo>
                    <a:pt x="83479" y="124189"/>
                  </a:lnTo>
                  <a:lnTo>
                    <a:pt x="86105" y="119672"/>
                  </a:lnTo>
                  <a:lnTo>
                    <a:pt x="86105" y="117881"/>
                  </a:lnTo>
                  <a:lnTo>
                    <a:pt x="84962" y="116192"/>
                  </a:lnTo>
                  <a:lnTo>
                    <a:pt x="82880" y="114680"/>
                  </a:lnTo>
                  <a:lnTo>
                    <a:pt x="92106" y="104805"/>
                  </a:lnTo>
                  <a:lnTo>
                    <a:pt x="99180" y="92597"/>
                  </a:lnTo>
                  <a:lnTo>
                    <a:pt x="103711" y="78524"/>
                  </a:lnTo>
                  <a:lnTo>
                    <a:pt x="105308" y="63055"/>
                  </a:lnTo>
                  <a:lnTo>
                    <a:pt x="101170" y="38511"/>
                  </a:lnTo>
                  <a:lnTo>
                    <a:pt x="89887" y="18468"/>
                  </a:lnTo>
                  <a:lnTo>
                    <a:pt x="73150" y="4955"/>
                  </a:lnTo>
                  <a:lnTo>
                    <a:pt x="52654" y="0"/>
                  </a:lnTo>
                  <a:close/>
                </a:path>
              </a:pathLst>
            </a:custGeom>
            <a:solidFill>
              <a:srgbClr val="1A1A1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22" name="Google Shape;1722;p35"/>
            <p:cNvSpPr/>
            <p:nvPr/>
          </p:nvSpPr>
          <p:spPr>
            <a:xfrm>
              <a:off x="8941693" y="3595563"/>
              <a:ext cx="52705" cy="126364"/>
            </a:xfrm>
            <a:custGeom>
              <a:rect b="b" l="l" r="r" t="t"/>
              <a:pathLst>
                <a:path extrusionOk="0" h="126364" w="52704">
                  <a:moveTo>
                    <a:pt x="0" y="0"/>
                  </a:moveTo>
                  <a:lnTo>
                    <a:pt x="0" y="126111"/>
                  </a:lnTo>
                  <a:lnTo>
                    <a:pt x="20496" y="121155"/>
                  </a:lnTo>
                  <a:lnTo>
                    <a:pt x="37233" y="107642"/>
                  </a:lnTo>
                  <a:lnTo>
                    <a:pt x="48516" y="87599"/>
                  </a:lnTo>
                  <a:lnTo>
                    <a:pt x="52654" y="63055"/>
                  </a:lnTo>
                  <a:lnTo>
                    <a:pt x="48516" y="38511"/>
                  </a:lnTo>
                  <a:lnTo>
                    <a:pt x="37233" y="18468"/>
                  </a:lnTo>
                  <a:lnTo>
                    <a:pt x="20496" y="4955"/>
                  </a:lnTo>
                  <a:lnTo>
                    <a:pt x="0" y="0"/>
                  </a:lnTo>
                  <a:close/>
                </a:path>
              </a:pathLst>
            </a:custGeom>
            <a:solidFill>
              <a:srgbClr val="1A1A1A">
                <a:alpha val="2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23" name="Google Shape;1723;p35"/>
            <p:cNvSpPr/>
            <p:nvPr/>
          </p:nvSpPr>
          <p:spPr>
            <a:xfrm>
              <a:off x="8877783" y="3724926"/>
              <a:ext cx="52069" cy="78740"/>
            </a:xfrm>
            <a:custGeom>
              <a:rect b="b" l="l" r="r" t="t"/>
              <a:pathLst>
                <a:path extrusionOk="0" h="78739" w="52070">
                  <a:moveTo>
                    <a:pt x="31762" y="0"/>
                  </a:moveTo>
                  <a:lnTo>
                    <a:pt x="2006" y="7975"/>
                  </a:lnTo>
                  <a:lnTo>
                    <a:pt x="0" y="76708"/>
                  </a:lnTo>
                  <a:lnTo>
                    <a:pt x="51625" y="78435"/>
                  </a:lnTo>
                  <a:lnTo>
                    <a:pt x="47421" y="35267"/>
                  </a:lnTo>
                  <a:lnTo>
                    <a:pt x="31762" y="0"/>
                  </a:lnTo>
                  <a:close/>
                </a:path>
              </a:pathLst>
            </a:custGeom>
            <a:solidFill>
              <a:srgbClr val="014A4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24" name="Google Shape;1724;p35"/>
            <p:cNvSpPr/>
            <p:nvPr/>
          </p:nvSpPr>
          <p:spPr>
            <a:xfrm>
              <a:off x="8926339" y="3706099"/>
              <a:ext cx="34925" cy="43815"/>
            </a:xfrm>
            <a:custGeom>
              <a:rect b="b" l="l" r="r" t="t"/>
              <a:pathLst>
                <a:path extrusionOk="0" h="43814" w="34925">
                  <a:moveTo>
                    <a:pt x="31800" y="0"/>
                  </a:moveTo>
                  <a:lnTo>
                    <a:pt x="20027" y="1041"/>
                  </a:lnTo>
                  <a:lnTo>
                    <a:pt x="3127" y="1041"/>
                  </a:lnTo>
                  <a:lnTo>
                    <a:pt x="2489" y="10922"/>
                  </a:lnTo>
                  <a:lnTo>
                    <a:pt x="0" y="13525"/>
                  </a:lnTo>
                  <a:lnTo>
                    <a:pt x="1956" y="26352"/>
                  </a:lnTo>
                  <a:lnTo>
                    <a:pt x="3006" y="32731"/>
                  </a:lnTo>
                  <a:lnTo>
                    <a:pt x="3796" y="36314"/>
                  </a:lnTo>
                  <a:lnTo>
                    <a:pt x="4699" y="39077"/>
                  </a:lnTo>
                  <a:lnTo>
                    <a:pt x="6184" y="43281"/>
                  </a:lnTo>
                  <a:lnTo>
                    <a:pt x="21983" y="42303"/>
                  </a:lnTo>
                  <a:lnTo>
                    <a:pt x="28905" y="40817"/>
                  </a:lnTo>
                  <a:lnTo>
                    <a:pt x="32433" y="25933"/>
                  </a:lnTo>
                  <a:lnTo>
                    <a:pt x="34075" y="18726"/>
                  </a:lnTo>
                  <a:lnTo>
                    <a:pt x="34654" y="15414"/>
                  </a:lnTo>
                  <a:lnTo>
                    <a:pt x="34607" y="13893"/>
                  </a:lnTo>
                  <a:lnTo>
                    <a:pt x="31826" y="5499"/>
                  </a:lnTo>
                  <a:lnTo>
                    <a:pt x="31805" y="1041"/>
                  </a:lnTo>
                  <a:lnTo>
                    <a:pt x="20027" y="1041"/>
                  </a:lnTo>
                  <a:lnTo>
                    <a:pt x="3162" y="508"/>
                  </a:lnTo>
                  <a:lnTo>
                    <a:pt x="31803" y="508"/>
                  </a:lnTo>
                  <a:lnTo>
                    <a:pt x="31800" y="0"/>
                  </a:lnTo>
                  <a:close/>
                </a:path>
              </a:pathLst>
            </a:custGeom>
            <a:solidFill>
              <a:srgbClr val="FDC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25" name="Google Shape;1725;p35"/>
            <p:cNvSpPr/>
            <p:nvPr/>
          </p:nvSpPr>
          <p:spPr>
            <a:xfrm>
              <a:off x="8941693" y="3706105"/>
              <a:ext cx="19685" cy="42545"/>
            </a:xfrm>
            <a:custGeom>
              <a:rect b="b" l="l" r="r" t="t"/>
              <a:pathLst>
                <a:path extrusionOk="0" h="42545" w="19684">
                  <a:moveTo>
                    <a:pt x="0" y="888"/>
                  </a:moveTo>
                  <a:lnTo>
                    <a:pt x="0" y="42100"/>
                  </a:lnTo>
                  <a:lnTo>
                    <a:pt x="4851" y="42125"/>
                  </a:lnTo>
                  <a:lnTo>
                    <a:pt x="19299" y="15414"/>
                  </a:lnTo>
                  <a:lnTo>
                    <a:pt x="19253" y="13893"/>
                  </a:lnTo>
                  <a:lnTo>
                    <a:pt x="16471" y="5486"/>
                  </a:lnTo>
                  <a:lnTo>
                    <a:pt x="16451" y="1028"/>
                  </a:lnTo>
                  <a:lnTo>
                    <a:pt x="4673" y="1028"/>
                  </a:lnTo>
                  <a:lnTo>
                    <a:pt x="0" y="888"/>
                  </a:lnTo>
                  <a:close/>
                </a:path>
                <a:path extrusionOk="0" h="42545" w="19684">
                  <a:moveTo>
                    <a:pt x="16446" y="0"/>
                  </a:moveTo>
                  <a:lnTo>
                    <a:pt x="4673" y="1028"/>
                  </a:lnTo>
                  <a:lnTo>
                    <a:pt x="16451" y="1028"/>
                  </a:lnTo>
                  <a:lnTo>
                    <a:pt x="16446" y="0"/>
                  </a:lnTo>
                  <a:close/>
                </a:path>
              </a:pathLst>
            </a:custGeom>
            <a:solidFill>
              <a:srgbClr val="F1BA8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26" name="Google Shape;1726;p35"/>
            <p:cNvSpPr/>
            <p:nvPr/>
          </p:nvSpPr>
          <p:spPr>
            <a:xfrm>
              <a:off x="8929502" y="3703077"/>
              <a:ext cx="29209" cy="14604"/>
            </a:xfrm>
            <a:custGeom>
              <a:rect b="b" l="l" r="r" t="t"/>
              <a:pathLst>
                <a:path extrusionOk="0" h="14604" w="29209">
                  <a:moveTo>
                    <a:pt x="4000" y="0"/>
                  </a:moveTo>
                  <a:lnTo>
                    <a:pt x="0" y="3530"/>
                  </a:lnTo>
                  <a:lnTo>
                    <a:pt x="9194" y="14452"/>
                  </a:lnTo>
                  <a:lnTo>
                    <a:pt x="19329" y="13195"/>
                  </a:lnTo>
                  <a:lnTo>
                    <a:pt x="28638" y="3022"/>
                  </a:lnTo>
                  <a:lnTo>
                    <a:pt x="20561" y="863"/>
                  </a:lnTo>
                  <a:lnTo>
                    <a:pt x="4000" y="0"/>
                  </a:lnTo>
                  <a:close/>
                </a:path>
              </a:pathLst>
            </a:custGeom>
            <a:solidFill>
              <a:srgbClr val="D9995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27" name="Google Shape;1727;p35"/>
            <p:cNvSpPr/>
            <p:nvPr/>
          </p:nvSpPr>
          <p:spPr>
            <a:xfrm>
              <a:off x="8892292" y="3613848"/>
              <a:ext cx="98425" cy="97155"/>
            </a:xfrm>
            <a:custGeom>
              <a:rect b="b" l="l" r="r" t="t"/>
              <a:pathLst>
                <a:path extrusionOk="0" h="97154" w="98425">
                  <a:moveTo>
                    <a:pt x="96665" y="61467"/>
                  </a:moveTo>
                  <a:lnTo>
                    <a:pt x="14401" y="61467"/>
                  </a:lnTo>
                  <a:lnTo>
                    <a:pt x="17059" y="79522"/>
                  </a:lnTo>
                  <a:lnTo>
                    <a:pt x="21807" y="89219"/>
                  </a:lnTo>
                  <a:lnTo>
                    <a:pt x="32120" y="93870"/>
                  </a:lnTo>
                  <a:lnTo>
                    <a:pt x="51473" y="96786"/>
                  </a:lnTo>
                  <a:lnTo>
                    <a:pt x="67459" y="95688"/>
                  </a:lnTo>
                  <a:lnTo>
                    <a:pt x="76495" y="91670"/>
                  </a:lnTo>
                  <a:lnTo>
                    <a:pt x="81916" y="81443"/>
                  </a:lnTo>
                  <a:lnTo>
                    <a:pt x="87058" y="61721"/>
                  </a:lnTo>
                  <a:lnTo>
                    <a:pt x="96625" y="61721"/>
                  </a:lnTo>
                  <a:lnTo>
                    <a:pt x="96665" y="61467"/>
                  </a:lnTo>
                  <a:close/>
                </a:path>
                <a:path extrusionOk="0" h="97154" w="98425">
                  <a:moveTo>
                    <a:pt x="96625" y="61721"/>
                  </a:moveTo>
                  <a:lnTo>
                    <a:pt x="87058" y="61721"/>
                  </a:lnTo>
                  <a:lnTo>
                    <a:pt x="96558" y="62141"/>
                  </a:lnTo>
                  <a:lnTo>
                    <a:pt x="96625" y="61721"/>
                  </a:lnTo>
                  <a:close/>
                </a:path>
                <a:path extrusionOk="0" h="97154" w="98425">
                  <a:moveTo>
                    <a:pt x="5435" y="37884"/>
                  </a:moveTo>
                  <a:lnTo>
                    <a:pt x="3073" y="39585"/>
                  </a:lnTo>
                  <a:lnTo>
                    <a:pt x="762" y="41325"/>
                  </a:lnTo>
                  <a:lnTo>
                    <a:pt x="0" y="49275"/>
                  </a:lnTo>
                  <a:lnTo>
                    <a:pt x="8153" y="61633"/>
                  </a:lnTo>
                  <a:lnTo>
                    <a:pt x="14401" y="61467"/>
                  </a:lnTo>
                  <a:lnTo>
                    <a:pt x="96665" y="61467"/>
                  </a:lnTo>
                  <a:lnTo>
                    <a:pt x="98183" y="51993"/>
                  </a:lnTo>
                  <a:lnTo>
                    <a:pt x="98325" y="45087"/>
                  </a:lnTo>
                  <a:lnTo>
                    <a:pt x="96971" y="41122"/>
                  </a:lnTo>
                  <a:lnTo>
                    <a:pt x="12801" y="41122"/>
                  </a:lnTo>
                  <a:lnTo>
                    <a:pt x="5435" y="37884"/>
                  </a:lnTo>
                  <a:close/>
                </a:path>
                <a:path extrusionOk="0" h="97154" w="98425">
                  <a:moveTo>
                    <a:pt x="24409" y="0"/>
                  </a:moveTo>
                  <a:lnTo>
                    <a:pt x="21209" y="736"/>
                  </a:lnTo>
                  <a:lnTo>
                    <a:pt x="14842" y="11239"/>
                  </a:lnTo>
                  <a:lnTo>
                    <a:pt x="14882" y="12471"/>
                  </a:lnTo>
                  <a:lnTo>
                    <a:pt x="15519" y="18046"/>
                  </a:lnTo>
                  <a:lnTo>
                    <a:pt x="16497" y="30873"/>
                  </a:lnTo>
                  <a:lnTo>
                    <a:pt x="12916" y="40212"/>
                  </a:lnTo>
                  <a:lnTo>
                    <a:pt x="12801" y="41122"/>
                  </a:lnTo>
                  <a:lnTo>
                    <a:pt x="96971" y="41122"/>
                  </a:lnTo>
                  <a:lnTo>
                    <a:pt x="96811" y="40652"/>
                  </a:lnTo>
                  <a:lnTo>
                    <a:pt x="89776" y="40652"/>
                  </a:lnTo>
                  <a:lnTo>
                    <a:pt x="90080" y="25240"/>
                  </a:lnTo>
                  <a:lnTo>
                    <a:pt x="88971" y="16937"/>
                  </a:lnTo>
                  <a:lnTo>
                    <a:pt x="87410" y="15189"/>
                  </a:lnTo>
                  <a:lnTo>
                    <a:pt x="49377" y="15189"/>
                  </a:lnTo>
                  <a:lnTo>
                    <a:pt x="29108" y="3835"/>
                  </a:lnTo>
                  <a:lnTo>
                    <a:pt x="24409" y="0"/>
                  </a:lnTo>
                  <a:close/>
                </a:path>
                <a:path extrusionOk="0" h="97154" w="98425">
                  <a:moveTo>
                    <a:pt x="93656" y="38393"/>
                  </a:moveTo>
                  <a:lnTo>
                    <a:pt x="89776" y="40652"/>
                  </a:lnTo>
                  <a:lnTo>
                    <a:pt x="96811" y="40652"/>
                  </a:lnTo>
                  <a:lnTo>
                    <a:pt x="96661" y="40212"/>
                  </a:lnTo>
                  <a:lnTo>
                    <a:pt x="93656" y="38393"/>
                  </a:lnTo>
                  <a:close/>
                </a:path>
                <a:path extrusionOk="0" h="97154" w="98425">
                  <a:moveTo>
                    <a:pt x="84203" y="12471"/>
                  </a:moveTo>
                  <a:lnTo>
                    <a:pt x="57416" y="12471"/>
                  </a:lnTo>
                  <a:lnTo>
                    <a:pt x="49377" y="15189"/>
                  </a:lnTo>
                  <a:lnTo>
                    <a:pt x="87410" y="15189"/>
                  </a:lnTo>
                  <a:lnTo>
                    <a:pt x="85359" y="12893"/>
                  </a:lnTo>
                  <a:lnTo>
                    <a:pt x="84203" y="12471"/>
                  </a:lnTo>
                  <a:close/>
                </a:path>
                <a:path extrusionOk="0" h="97154" w="98425">
                  <a:moveTo>
                    <a:pt x="69018" y="8575"/>
                  </a:moveTo>
                  <a:lnTo>
                    <a:pt x="60948" y="8662"/>
                  </a:lnTo>
                  <a:lnTo>
                    <a:pt x="54872" y="9609"/>
                  </a:lnTo>
                  <a:lnTo>
                    <a:pt x="51714" y="10502"/>
                  </a:lnTo>
                  <a:lnTo>
                    <a:pt x="49872" y="11239"/>
                  </a:lnTo>
                  <a:lnTo>
                    <a:pt x="54914" y="12865"/>
                  </a:lnTo>
                  <a:lnTo>
                    <a:pt x="57416" y="12471"/>
                  </a:lnTo>
                  <a:lnTo>
                    <a:pt x="84203" y="12471"/>
                  </a:lnTo>
                  <a:lnTo>
                    <a:pt x="78155" y="10261"/>
                  </a:lnTo>
                  <a:lnTo>
                    <a:pt x="69018" y="8575"/>
                  </a:lnTo>
                  <a:close/>
                </a:path>
              </a:pathLst>
            </a:custGeom>
            <a:solidFill>
              <a:srgbClr val="FDC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28" name="Google Shape;1728;p35"/>
            <p:cNvSpPr/>
            <p:nvPr/>
          </p:nvSpPr>
          <p:spPr>
            <a:xfrm>
              <a:off x="8896540" y="3658437"/>
              <a:ext cx="93980" cy="8255"/>
            </a:xfrm>
            <a:custGeom>
              <a:rect b="b" l="l" r="r" t="t"/>
              <a:pathLst>
                <a:path extrusionOk="0" h="8254" w="93979">
                  <a:moveTo>
                    <a:pt x="7658" y="7975"/>
                  </a:moveTo>
                  <a:lnTo>
                    <a:pt x="7543" y="660"/>
                  </a:lnTo>
                  <a:lnTo>
                    <a:pt x="7543" y="355"/>
                  </a:lnTo>
                  <a:lnTo>
                    <a:pt x="0" y="0"/>
                  </a:lnTo>
                  <a:lnTo>
                    <a:pt x="673" y="2286"/>
                  </a:lnTo>
                  <a:lnTo>
                    <a:pt x="3454" y="660"/>
                  </a:lnTo>
                  <a:lnTo>
                    <a:pt x="4318" y="1333"/>
                  </a:lnTo>
                  <a:lnTo>
                    <a:pt x="4457" y="2095"/>
                  </a:lnTo>
                  <a:lnTo>
                    <a:pt x="5499" y="3949"/>
                  </a:lnTo>
                  <a:lnTo>
                    <a:pt x="4165" y="4051"/>
                  </a:lnTo>
                  <a:lnTo>
                    <a:pt x="2616" y="4051"/>
                  </a:lnTo>
                  <a:lnTo>
                    <a:pt x="3594" y="5003"/>
                  </a:lnTo>
                  <a:lnTo>
                    <a:pt x="5803" y="5626"/>
                  </a:lnTo>
                  <a:lnTo>
                    <a:pt x="6731" y="6654"/>
                  </a:lnTo>
                  <a:lnTo>
                    <a:pt x="7658" y="7975"/>
                  </a:lnTo>
                  <a:close/>
                </a:path>
                <a:path extrusionOk="0" h="8254" w="93979">
                  <a:moveTo>
                    <a:pt x="93484" y="76"/>
                  </a:moveTo>
                  <a:lnTo>
                    <a:pt x="85940" y="469"/>
                  </a:lnTo>
                  <a:lnTo>
                    <a:pt x="85826" y="8064"/>
                  </a:lnTo>
                  <a:lnTo>
                    <a:pt x="86753" y="6743"/>
                  </a:lnTo>
                  <a:lnTo>
                    <a:pt x="87680" y="5702"/>
                  </a:lnTo>
                  <a:lnTo>
                    <a:pt x="89890" y="5092"/>
                  </a:lnTo>
                  <a:lnTo>
                    <a:pt x="90893" y="4165"/>
                  </a:lnTo>
                  <a:lnTo>
                    <a:pt x="89319" y="4165"/>
                  </a:lnTo>
                  <a:lnTo>
                    <a:pt x="88658" y="4114"/>
                  </a:lnTo>
                  <a:lnTo>
                    <a:pt x="87985" y="4025"/>
                  </a:lnTo>
                  <a:lnTo>
                    <a:pt x="89014" y="2184"/>
                  </a:lnTo>
                  <a:lnTo>
                    <a:pt x="89166" y="1447"/>
                  </a:lnTo>
                  <a:lnTo>
                    <a:pt x="90030" y="774"/>
                  </a:lnTo>
                  <a:lnTo>
                    <a:pt x="92811" y="2374"/>
                  </a:lnTo>
                  <a:lnTo>
                    <a:pt x="93281" y="774"/>
                  </a:lnTo>
                  <a:lnTo>
                    <a:pt x="93484" y="76"/>
                  </a:lnTo>
                  <a:close/>
                </a:path>
              </a:pathLst>
            </a:custGeom>
            <a:solidFill>
              <a:srgbClr val="D9995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29" name="Google Shape;1729;p35"/>
            <p:cNvSpPr/>
            <p:nvPr/>
          </p:nvSpPr>
          <p:spPr>
            <a:xfrm>
              <a:off x="8901735" y="3724926"/>
              <a:ext cx="26034" cy="78105"/>
            </a:xfrm>
            <a:custGeom>
              <a:rect b="b" l="l" r="r" t="t"/>
              <a:pathLst>
                <a:path extrusionOk="0" h="78104" w="26034">
                  <a:moveTo>
                    <a:pt x="7810" y="0"/>
                  </a:moveTo>
                  <a:lnTo>
                    <a:pt x="0" y="36080"/>
                  </a:lnTo>
                  <a:lnTo>
                    <a:pt x="15633" y="36080"/>
                  </a:lnTo>
                  <a:lnTo>
                    <a:pt x="20142" y="36804"/>
                  </a:lnTo>
                  <a:lnTo>
                    <a:pt x="3467" y="49771"/>
                  </a:lnTo>
                  <a:lnTo>
                    <a:pt x="15633" y="77736"/>
                  </a:lnTo>
                  <a:lnTo>
                    <a:pt x="22974" y="74993"/>
                  </a:lnTo>
                  <a:lnTo>
                    <a:pt x="25476" y="31013"/>
                  </a:lnTo>
                  <a:lnTo>
                    <a:pt x="7810" y="0"/>
                  </a:lnTo>
                  <a:close/>
                </a:path>
              </a:pathLst>
            </a:custGeom>
            <a:solidFill>
              <a:srgbClr val="CCCCC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30" name="Google Shape;1730;p35"/>
            <p:cNvSpPr/>
            <p:nvPr/>
          </p:nvSpPr>
          <p:spPr>
            <a:xfrm>
              <a:off x="8904976" y="3719630"/>
              <a:ext cx="29845" cy="83185"/>
            </a:xfrm>
            <a:custGeom>
              <a:rect b="b" l="l" r="r" t="t"/>
              <a:pathLst>
                <a:path extrusionOk="0" h="83185" w="29845">
                  <a:moveTo>
                    <a:pt x="21361" y="0"/>
                  </a:moveTo>
                  <a:lnTo>
                    <a:pt x="4572" y="5295"/>
                  </a:lnTo>
                  <a:lnTo>
                    <a:pt x="228" y="39281"/>
                  </a:lnTo>
                  <a:lnTo>
                    <a:pt x="16789" y="39522"/>
                  </a:lnTo>
                  <a:lnTo>
                    <a:pt x="0" y="51625"/>
                  </a:lnTo>
                  <a:lnTo>
                    <a:pt x="14262" y="83032"/>
                  </a:lnTo>
                  <a:lnTo>
                    <a:pt x="29794" y="83032"/>
                  </a:lnTo>
                  <a:lnTo>
                    <a:pt x="26060" y="25552"/>
                  </a:lnTo>
                  <a:lnTo>
                    <a:pt x="21361" y="0"/>
                  </a:lnTo>
                  <a:close/>
                </a:path>
              </a:pathLst>
            </a:custGeom>
            <a:solidFill>
              <a:srgbClr val="E6E6E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31" name="Google Shape;1731;p35"/>
            <p:cNvSpPr/>
            <p:nvPr/>
          </p:nvSpPr>
          <p:spPr>
            <a:xfrm>
              <a:off x="8959534" y="3724926"/>
              <a:ext cx="26034" cy="78105"/>
            </a:xfrm>
            <a:custGeom>
              <a:rect b="b" l="l" r="r" t="t"/>
              <a:pathLst>
                <a:path extrusionOk="0" h="78104" w="26034">
                  <a:moveTo>
                    <a:pt x="17652" y="0"/>
                  </a:moveTo>
                  <a:lnTo>
                    <a:pt x="0" y="31013"/>
                  </a:lnTo>
                  <a:lnTo>
                    <a:pt x="2476" y="74993"/>
                  </a:lnTo>
                  <a:lnTo>
                    <a:pt x="9817" y="77736"/>
                  </a:lnTo>
                  <a:lnTo>
                    <a:pt x="21996" y="49771"/>
                  </a:lnTo>
                  <a:lnTo>
                    <a:pt x="5295" y="36804"/>
                  </a:lnTo>
                  <a:lnTo>
                    <a:pt x="9817" y="36080"/>
                  </a:lnTo>
                  <a:lnTo>
                    <a:pt x="25438" y="36080"/>
                  </a:lnTo>
                  <a:lnTo>
                    <a:pt x="17652" y="0"/>
                  </a:lnTo>
                  <a:close/>
                </a:path>
              </a:pathLst>
            </a:custGeom>
            <a:solidFill>
              <a:srgbClr val="CCCCC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32" name="Google Shape;1732;p35"/>
            <p:cNvSpPr/>
            <p:nvPr/>
          </p:nvSpPr>
          <p:spPr>
            <a:xfrm>
              <a:off x="8952000" y="3719376"/>
              <a:ext cx="29845" cy="83820"/>
            </a:xfrm>
            <a:custGeom>
              <a:rect b="b" l="l" r="r" t="t"/>
              <a:pathLst>
                <a:path extrusionOk="0" h="83820" w="29845">
                  <a:moveTo>
                    <a:pt x="8432" y="0"/>
                  </a:moveTo>
                  <a:lnTo>
                    <a:pt x="3759" y="25552"/>
                  </a:lnTo>
                  <a:lnTo>
                    <a:pt x="0" y="83286"/>
                  </a:lnTo>
                  <a:lnTo>
                    <a:pt x="15417" y="83286"/>
                  </a:lnTo>
                  <a:lnTo>
                    <a:pt x="29819" y="51625"/>
                  </a:lnTo>
                  <a:lnTo>
                    <a:pt x="13030" y="39535"/>
                  </a:lnTo>
                  <a:lnTo>
                    <a:pt x="29590" y="39281"/>
                  </a:lnTo>
                  <a:lnTo>
                    <a:pt x="25247" y="5295"/>
                  </a:lnTo>
                  <a:lnTo>
                    <a:pt x="8432" y="0"/>
                  </a:lnTo>
                  <a:close/>
                </a:path>
              </a:pathLst>
            </a:custGeom>
            <a:solidFill>
              <a:srgbClr val="E6E6E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33" name="Google Shape;1733;p35"/>
            <p:cNvSpPr/>
            <p:nvPr/>
          </p:nvSpPr>
          <p:spPr>
            <a:xfrm>
              <a:off x="8907030" y="3948239"/>
              <a:ext cx="78105" cy="50165"/>
            </a:xfrm>
            <a:custGeom>
              <a:rect b="b" l="l" r="r" t="t"/>
              <a:pathLst>
                <a:path extrusionOk="0" h="50164" w="78104">
                  <a:moveTo>
                    <a:pt x="37706" y="0"/>
                  </a:moveTo>
                  <a:lnTo>
                    <a:pt x="0" y="0"/>
                  </a:lnTo>
                  <a:lnTo>
                    <a:pt x="0" y="49644"/>
                  </a:lnTo>
                  <a:lnTo>
                    <a:pt x="37706" y="49644"/>
                  </a:lnTo>
                  <a:lnTo>
                    <a:pt x="37706" y="0"/>
                  </a:lnTo>
                  <a:close/>
                </a:path>
                <a:path extrusionOk="0" h="50164" w="78104">
                  <a:moveTo>
                    <a:pt x="77901" y="0"/>
                  </a:moveTo>
                  <a:lnTo>
                    <a:pt x="40195" y="0"/>
                  </a:lnTo>
                  <a:lnTo>
                    <a:pt x="40195" y="49644"/>
                  </a:lnTo>
                  <a:lnTo>
                    <a:pt x="77901" y="49644"/>
                  </a:lnTo>
                  <a:lnTo>
                    <a:pt x="77901" y="0"/>
                  </a:lnTo>
                  <a:close/>
                </a:path>
              </a:pathLst>
            </a:custGeom>
            <a:solidFill>
              <a:srgbClr val="014A4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34" name="Google Shape;1734;p35"/>
            <p:cNvSpPr/>
            <p:nvPr/>
          </p:nvSpPr>
          <p:spPr>
            <a:xfrm>
              <a:off x="8911461" y="3989768"/>
              <a:ext cx="29209" cy="20955"/>
            </a:xfrm>
            <a:custGeom>
              <a:rect b="b" l="l" r="r" t="t"/>
              <a:pathLst>
                <a:path extrusionOk="0" h="20954" w="29209">
                  <a:moveTo>
                    <a:pt x="24307" y="0"/>
                  </a:moveTo>
                  <a:lnTo>
                    <a:pt x="4559" y="0"/>
                  </a:lnTo>
                  <a:lnTo>
                    <a:pt x="0" y="4571"/>
                  </a:lnTo>
                  <a:lnTo>
                    <a:pt x="0" y="15824"/>
                  </a:lnTo>
                  <a:lnTo>
                    <a:pt x="4559" y="20408"/>
                  </a:lnTo>
                  <a:lnTo>
                    <a:pt x="24307" y="20408"/>
                  </a:lnTo>
                  <a:lnTo>
                    <a:pt x="28867" y="15824"/>
                  </a:lnTo>
                  <a:lnTo>
                    <a:pt x="28867" y="10198"/>
                  </a:lnTo>
                  <a:lnTo>
                    <a:pt x="28867" y="4571"/>
                  </a:lnTo>
                  <a:lnTo>
                    <a:pt x="24307" y="0"/>
                  </a:lnTo>
                  <a:close/>
                </a:path>
              </a:pathLst>
            </a:custGeom>
            <a:solidFill>
              <a:srgbClr val="23232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35" name="Google Shape;1735;p35"/>
            <p:cNvSpPr/>
            <p:nvPr/>
          </p:nvSpPr>
          <p:spPr>
            <a:xfrm>
              <a:off x="8916202" y="3989772"/>
              <a:ext cx="19685" cy="10160"/>
            </a:xfrm>
            <a:custGeom>
              <a:rect b="b" l="l" r="r" t="t"/>
              <a:pathLst>
                <a:path extrusionOk="0" h="10160" w="19684">
                  <a:moveTo>
                    <a:pt x="15862" y="0"/>
                  </a:moveTo>
                  <a:lnTo>
                    <a:pt x="5448" y="0"/>
                  </a:lnTo>
                  <a:lnTo>
                    <a:pt x="3517" y="0"/>
                  </a:lnTo>
                  <a:lnTo>
                    <a:pt x="1701" y="558"/>
                  </a:lnTo>
                  <a:lnTo>
                    <a:pt x="165" y="1498"/>
                  </a:lnTo>
                  <a:lnTo>
                    <a:pt x="50" y="1955"/>
                  </a:lnTo>
                  <a:lnTo>
                    <a:pt x="0" y="2451"/>
                  </a:lnTo>
                  <a:lnTo>
                    <a:pt x="0" y="6731"/>
                  </a:lnTo>
                  <a:lnTo>
                    <a:pt x="3073" y="9791"/>
                  </a:lnTo>
                  <a:lnTo>
                    <a:pt x="16306" y="9791"/>
                  </a:lnTo>
                  <a:lnTo>
                    <a:pt x="19392" y="6731"/>
                  </a:lnTo>
                  <a:lnTo>
                    <a:pt x="19392" y="2451"/>
                  </a:lnTo>
                  <a:lnTo>
                    <a:pt x="19329" y="1955"/>
                  </a:lnTo>
                  <a:lnTo>
                    <a:pt x="19227" y="1498"/>
                  </a:lnTo>
                  <a:lnTo>
                    <a:pt x="17678" y="558"/>
                  </a:lnTo>
                  <a:lnTo>
                    <a:pt x="15862" y="0"/>
                  </a:lnTo>
                  <a:close/>
                </a:path>
              </a:pathLst>
            </a:custGeom>
            <a:solidFill>
              <a:srgbClr val="FDC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36" name="Google Shape;1736;p35"/>
            <p:cNvSpPr/>
            <p:nvPr/>
          </p:nvSpPr>
          <p:spPr>
            <a:xfrm>
              <a:off x="8952265" y="3990202"/>
              <a:ext cx="29209" cy="20955"/>
            </a:xfrm>
            <a:custGeom>
              <a:rect b="b" l="l" r="r" t="t"/>
              <a:pathLst>
                <a:path extrusionOk="0" h="20954" w="29209">
                  <a:moveTo>
                    <a:pt x="24307" y="0"/>
                  </a:moveTo>
                  <a:lnTo>
                    <a:pt x="4559" y="0"/>
                  </a:lnTo>
                  <a:lnTo>
                    <a:pt x="0" y="4571"/>
                  </a:lnTo>
                  <a:lnTo>
                    <a:pt x="0" y="15824"/>
                  </a:lnTo>
                  <a:lnTo>
                    <a:pt x="4559" y="20396"/>
                  </a:lnTo>
                  <a:lnTo>
                    <a:pt x="24307" y="20396"/>
                  </a:lnTo>
                  <a:lnTo>
                    <a:pt x="28867" y="15824"/>
                  </a:lnTo>
                  <a:lnTo>
                    <a:pt x="28867" y="10198"/>
                  </a:lnTo>
                  <a:lnTo>
                    <a:pt x="28867" y="4571"/>
                  </a:lnTo>
                  <a:lnTo>
                    <a:pt x="24307" y="0"/>
                  </a:lnTo>
                  <a:close/>
                </a:path>
              </a:pathLst>
            </a:custGeom>
            <a:solidFill>
              <a:srgbClr val="23232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37" name="Google Shape;1737;p35"/>
            <p:cNvSpPr/>
            <p:nvPr/>
          </p:nvSpPr>
          <p:spPr>
            <a:xfrm>
              <a:off x="8957006" y="3990206"/>
              <a:ext cx="19685" cy="10160"/>
            </a:xfrm>
            <a:custGeom>
              <a:rect b="b" l="l" r="r" t="t"/>
              <a:pathLst>
                <a:path extrusionOk="0" h="10160" w="19684">
                  <a:moveTo>
                    <a:pt x="15862" y="0"/>
                  </a:moveTo>
                  <a:lnTo>
                    <a:pt x="5448" y="0"/>
                  </a:lnTo>
                  <a:lnTo>
                    <a:pt x="3517" y="0"/>
                  </a:lnTo>
                  <a:lnTo>
                    <a:pt x="1701" y="546"/>
                  </a:lnTo>
                  <a:lnTo>
                    <a:pt x="152" y="1485"/>
                  </a:lnTo>
                  <a:lnTo>
                    <a:pt x="50" y="1955"/>
                  </a:lnTo>
                  <a:lnTo>
                    <a:pt x="0" y="2438"/>
                  </a:lnTo>
                  <a:lnTo>
                    <a:pt x="0" y="6731"/>
                  </a:lnTo>
                  <a:lnTo>
                    <a:pt x="3073" y="9791"/>
                  </a:lnTo>
                  <a:lnTo>
                    <a:pt x="16306" y="9791"/>
                  </a:lnTo>
                  <a:lnTo>
                    <a:pt x="19380" y="6731"/>
                  </a:lnTo>
                  <a:lnTo>
                    <a:pt x="19380" y="2438"/>
                  </a:lnTo>
                  <a:lnTo>
                    <a:pt x="19329" y="1955"/>
                  </a:lnTo>
                  <a:lnTo>
                    <a:pt x="19215" y="1485"/>
                  </a:lnTo>
                  <a:lnTo>
                    <a:pt x="17678" y="546"/>
                  </a:lnTo>
                  <a:lnTo>
                    <a:pt x="15862" y="0"/>
                  </a:lnTo>
                  <a:close/>
                </a:path>
              </a:pathLst>
            </a:custGeom>
            <a:solidFill>
              <a:srgbClr val="FDC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38" name="Google Shape;1738;p35"/>
            <p:cNvSpPr/>
            <p:nvPr/>
          </p:nvSpPr>
          <p:spPr>
            <a:xfrm>
              <a:off x="9088120" y="3948239"/>
              <a:ext cx="78105" cy="50165"/>
            </a:xfrm>
            <a:custGeom>
              <a:rect b="b" l="l" r="r" t="t"/>
              <a:pathLst>
                <a:path extrusionOk="0" h="50164" w="78104">
                  <a:moveTo>
                    <a:pt x="37706" y="0"/>
                  </a:moveTo>
                  <a:lnTo>
                    <a:pt x="0" y="0"/>
                  </a:lnTo>
                  <a:lnTo>
                    <a:pt x="0" y="49644"/>
                  </a:lnTo>
                  <a:lnTo>
                    <a:pt x="37706" y="49644"/>
                  </a:lnTo>
                  <a:lnTo>
                    <a:pt x="37706" y="0"/>
                  </a:lnTo>
                  <a:close/>
                </a:path>
                <a:path extrusionOk="0" h="50164" w="78104">
                  <a:moveTo>
                    <a:pt x="77901" y="0"/>
                  </a:moveTo>
                  <a:lnTo>
                    <a:pt x="40195" y="0"/>
                  </a:lnTo>
                  <a:lnTo>
                    <a:pt x="40195" y="49644"/>
                  </a:lnTo>
                  <a:lnTo>
                    <a:pt x="77901" y="49644"/>
                  </a:lnTo>
                  <a:lnTo>
                    <a:pt x="77901" y="0"/>
                  </a:lnTo>
                  <a:close/>
                </a:path>
              </a:pathLst>
            </a:custGeom>
            <a:solidFill>
              <a:srgbClr val="23232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39" name="Google Shape;1739;p35"/>
            <p:cNvSpPr/>
            <p:nvPr/>
          </p:nvSpPr>
          <p:spPr>
            <a:xfrm>
              <a:off x="9092548" y="3989768"/>
              <a:ext cx="29209" cy="20955"/>
            </a:xfrm>
            <a:custGeom>
              <a:rect b="b" l="l" r="r" t="t"/>
              <a:pathLst>
                <a:path extrusionOk="0" h="20954" w="29209">
                  <a:moveTo>
                    <a:pt x="24307" y="0"/>
                  </a:moveTo>
                  <a:lnTo>
                    <a:pt x="4559" y="0"/>
                  </a:lnTo>
                  <a:lnTo>
                    <a:pt x="0" y="4571"/>
                  </a:lnTo>
                  <a:lnTo>
                    <a:pt x="0" y="15824"/>
                  </a:lnTo>
                  <a:lnTo>
                    <a:pt x="4559" y="20408"/>
                  </a:lnTo>
                  <a:lnTo>
                    <a:pt x="24307" y="20408"/>
                  </a:lnTo>
                  <a:lnTo>
                    <a:pt x="28867" y="15824"/>
                  </a:lnTo>
                  <a:lnTo>
                    <a:pt x="28867" y="10198"/>
                  </a:lnTo>
                  <a:lnTo>
                    <a:pt x="28867" y="4571"/>
                  </a:lnTo>
                  <a:lnTo>
                    <a:pt x="24307" y="0"/>
                  </a:lnTo>
                  <a:close/>
                </a:path>
              </a:pathLst>
            </a:custGeom>
            <a:solidFill>
              <a:srgbClr val="014D4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40" name="Google Shape;1740;p35"/>
            <p:cNvSpPr/>
            <p:nvPr/>
          </p:nvSpPr>
          <p:spPr>
            <a:xfrm>
              <a:off x="9097289" y="3989772"/>
              <a:ext cx="19685" cy="10160"/>
            </a:xfrm>
            <a:custGeom>
              <a:rect b="b" l="l" r="r" t="t"/>
              <a:pathLst>
                <a:path extrusionOk="0" h="10160" w="19684">
                  <a:moveTo>
                    <a:pt x="15874" y="0"/>
                  </a:moveTo>
                  <a:lnTo>
                    <a:pt x="5460" y="0"/>
                  </a:lnTo>
                  <a:lnTo>
                    <a:pt x="3517" y="0"/>
                  </a:lnTo>
                  <a:lnTo>
                    <a:pt x="1701" y="558"/>
                  </a:lnTo>
                  <a:lnTo>
                    <a:pt x="165" y="1498"/>
                  </a:lnTo>
                  <a:lnTo>
                    <a:pt x="50" y="1955"/>
                  </a:lnTo>
                  <a:lnTo>
                    <a:pt x="0" y="2451"/>
                  </a:lnTo>
                  <a:lnTo>
                    <a:pt x="0" y="6731"/>
                  </a:lnTo>
                  <a:lnTo>
                    <a:pt x="3073" y="9791"/>
                  </a:lnTo>
                  <a:lnTo>
                    <a:pt x="16306" y="9791"/>
                  </a:lnTo>
                  <a:lnTo>
                    <a:pt x="19380" y="6731"/>
                  </a:lnTo>
                  <a:lnTo>
                    <a:pt x="19380" y="2451"/>
                  </a:lnTo>
                  <a:lnTo>
                    <a:pt x="19329" y="1955"/>
                  </a:lnTo>
                  <a:lnTo>
                    <a:pt x="19227" y="1498"/>
                  </a:lnTo>
                  <a:lnTo>
                    <a:pt x="17678" y="558"/>
                  </a:lnTo>
                  <a:lnTo>
                    <a:pt x="15874" y="0"/>
                  </a:lnTo>
                  <a:close/>
                </a:path>
              </a:pathLst>
            </a:custGeom>
            <a:solidFill>
              <a:srgbClr val="FDC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41" name="Google Shape;1741;p35"/>
            <p:cNvSpPr/>
            <p:nvPr/>
          </p:nvSpPr>
          <p:spPr>
            <a:xfrm>
              <a:off x="9133352" y="3990202"/>
              <a:ext cx="29209" cy="20955"/>
            </a:xfrm>
            <a:custGeom>
              <a:rect b="b" l="l" r="r" t="t"/>
              <a:pathLst>
                <a:path extrusionOk="0" h="20954" w="29209">
                  <a:moveTo>
                    <a:pt x="24307" y="0"/>
                  </a:moveTo>
                  <a:lnTo>
                    <a:pt x="4559" y="0"/>
                  </a:lnTo>
                  <a:lnTo>
                    <a:pt x="0" y="4571"/>
                  </a:lnTo>
                  <a:lnTo>
                    <a:pt x="0" y="15824"/>
                  </a:lnTo>
                  <a:lnTo>
                    <a:pt x="4559" y="20396"/>
                  </a:lnTo>
                  <a:lnTo>
                    <a:pt x="24307" y="20396"/>
                  </a:lnTo>
                  <a:lnTo>
                    <a:pt x="28867" y="15824"/>
                  </a:lnTo>
                  <a:lnTo>
                    <a:pt x="28867" y="10198"/>
                  </a:lnTo>
                  <a:lnTo>
                    <a:pt x="28867" y="4571"/>
                  </a:lnTo>
                  <a:lnTo>
                    <a:pt x="24307" y="0"/>
                  </a:lnTo>
                  <a:close/>
                </a:path>
              </a:pathLst>
            </a:custGeom>
            <a:solidFill>
              <a:srgbClr val="014D4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42" name="Google Shape;1742;p35"/>
            <p:cNvSpPr/>
            <p:nvPr/>
          </p:nvSpPr>
          <p:spPr>
            <a:xfrm>
              <a:off x="9138093" y="3990206"/>
              <a:ext cx="19685" cy="10160"/>
            </a:xfrm>
            <a:custGeom>
              <a:rect b="b" l="l" r="r" t="t"/>
              <a:pathLst>
                <a:path extrusionOk="0" h="10160" w="19684">
                  <a:moveTo>
                    <a:pt x="15862" y="0"/>
                  </a:moveTo>
                  <a:lnTo>
                    <a:pt x="5448" y="0"/>
                  </a:lnTo>
                  <a:lnTo>
                    <a:pt x="3517" y="0"/>
                  </a:lnTo>
                  <a:lnTo>
                    <a:pt x="1701" y="546"/>
                  </a:lnTo>
                  <a:lnTo>
                    <a:pt x="152" y="1485"/>
                  </a:lnTo>
                  <a:lnTo>
                    <a:pt x="50" y="1955"/>
                  </a:lnTo>
                  <a:lnTo>
                    <a:pt x="0" y="2438"/>
                  </a:lnTo>
                  <a:lnTo>
                    <a:pt x="0" y="6731"/>
                  </a:lnTo>
                  <a:lnTo>
                    <a:pt x="3073" y="9791"/>
                  </a:lnTo>
                  <a:lnTo>
                    <a:pt x="16306" y="9791"/>
                  </a:lnTo>
                  <a:lnTo>
                    <a:pt x="19380" y="6731"/>
                  </a:lnTo>
                  <a:lnTo>
                    <a:pt x="19380" y="2438"/>
                  </a:lnTo>
                  <a:lnTo>
                    <a:pt x="19329" y="1955"/>
                  </a:lnTo>
                  <a:lnTo>
                    <a:pt x="19215" y="1485"/>
                  </a:lnTo>
                  <a:lnTo>
                    <a:pt x="17678" y="546"/>
                  </a:lnTo>
                  <a:lnTo>
                    <a:pt x="15862" y="0"/>
                  </a:lnTo>
                  <a:close/>
                </a:path>
              </a:pathLst>
            </a:custGeom>
            <a:solidFill>
              <a:srgbClr val="FDC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43" name="Google Shape;1743;p35"/>
            <p:cNvSpPr/>
            <p:nvPr/>
          </p:nvSpPr>
          <p:spPr>
            <a:xfrm>
              <a:off x="9078494" y="3598157"/>
              <a:ext cx="97790" cy="99060"/>
            </a:xfrm>
            <a:custGeom>
              <a:rect b="b" l="l" r="r" t="t"/>
              <a:pathLst>
                <a:path extrusionOk="0" h="99060" w="97790">
                  <a:moveTo>
                    <a:pt x="53416" y="0"/>
                  </a:moveTo>
                  <a:lnTo>
                    <a:pt x="37099" y="425"/>
                  </a:lnTo>
                  <a:lnTo>
                    <a:pt x="26155" y="1500"/>
                  </a:lnTo>
                  <a:lnTo>
                    <a:pt x="20069" y="4863"/>
                  </a:lnTo>
                  <a:lnTo>
                    <a:pt x="18326" y="12153"/>
                  </a:lnTo>
                  <a:lnTo>
                    <a:pt x="5831" y="15980"/>
                  </a:lnTo>
                  <a:lnTo>
                    <a:pt x="890" y="25830"/>
                  </a:lnTo>
                  <a:lnTo>
                    <a:pt x="86" y="38658"/>
                  </a:lnTo>
                  <a:lnTo>
                    <a:pt x="0" y="51422"/>
                  </a:lnTo>
                  <a:lnTo>
                    <a:pt x="1852" y="71955"/>
                  </a:lnTo>
                  <a:lnTo>
                    <a:pt x="10553" y="86853"/>
                  </a:lnTo>
                  <a:lnTo>
                    <a:pt x="25731" y="95929"/>
                  </a:lnTo>
                  <a:lnTo>
                    <a:pt x="47015" y="98996"/>
                  </a:lnTo>
                  <a:lnTo>
                    <a:pt x="60910" y="97678"/>
                  </a:lnTo>
                  <a:lnTo>
                    <a:pt x="96569" y="59826"/>
                  </a:lnTo>
                  <a:lnTo>
                    <a:pt x="97369" y="50056"/>
                  </a:lnTo>
                  <a:lnTo>
                    <a:pt x="96024" y="36093"/>
                  </a:lnTo>
                  <a:lnTo>
                    <a:pt x="92056" y="24769"/>
                  </a:lnTo>
                  <a:lnTo>
                    <a:pt x="83502" y="12784"/>
                  </a:lnTo>
                  <a:lnTo>
                    <a:pt x="70557" y="3430"/>
                  </a:lnTo>
                  <a:lnTo>
                    <a:pt x="53416" y="0"/>
                  </a:lnTo>
                  <a:close/>
                </a:path>
              </a:pathLst>
            </a:custGeom>
            <a:solidFill>
              <a:srgbClr val="1E1E1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44" name="Google Shape;1744;p35"/>
            <p:cNvSpPr/>
            <p:nvPr/>
          </p:nvSpPr>
          <p:spPr>
            <a:xfrm>
              <a:off x="9078494" y="3598157"/>
              <a:ext cx="97790" cy="99060"/>
            </a:xfrm>
            <a:custGeom>
              <a:rect b="b" l="l" r="r" t="t"/>
              <a:pathLst>
                <a:path extrusionOk="0" h="99060" w="97790">
                  <a:moveTo>
                    <a:pt x="92455" y="77177"/>
                  </a:moveTo>
                  <a:lnTo>
                    <a:pt x="83668" y="86861"/>
                  </a:lnTo>
                  <a:lnTo>
                    <a:pt x="73140" y="93664"/>
                  </a:lnTo>
                  <a:lnTo>
                    <a:pt x="60910" y="97678"/>
                  </a:lnTo>
                  <a:lnTo>
                    <a:pt x="47015" y="98996"/>
                  </a:lnTo>
                  <a:lnTo>
                    <a:pt x="25731" y="95929"/>
                  </a:lnTo>
                  <a:lnTo>
                    <a:pt x="10553" y="86853"/>
                  </a:lnTo>
                  <a:lnTo>
                    <a:pt x="1852" y="71955"/>
                  </a:lnTo>
                  <a:lnTo>
                    <a:pt x="0" y="51422"/>
                  </a:lnTo>
                  <a:lnTo>
                    <a:pt x="86" y="38658"/>
                  </a:lnTo>
                  <a:lnTo>
                    <a:pt x="890" y="25830"/>
                  </a:lnTo>
                  <a:lnTo>
                    <a:pt x="5831" y="15980"/>
                  </a:lnTo>
                  <a:lnTo>
                    <a:pt x="18326" y="12153"/>
                  </a:lnTo>
                  <a:lnTo>
                    <a:pt x="20069" y="4863"/>
                  </a:lnTo>
                  <a:lnTo>
                    <a:pt x="26155" y="1500"/>
                  </a:lnTo>
                  <a:lnTo>
                    <a:pt x="37099" y="425"/>
                  </a:lnTo>
                  <a:lnTo>
                    <a:pt x="53416" y="0"/>
                  </a:lnTo>
                  <a:lnTo>
                    <a:pt x="70557" y="3430"/>
                  </a:lnTo>
                  <a:lnTo>
                    <a:pt x="83502" y="12784"/>
                  </a:lnTo>
                  <a:lnTo>
                    <a:pt x="92056" y="24769"/>
                  </a:lnTo>
                  <a:lnTo>
                    <a:pt x="96024" y="36093"/>
                  </a:lnTo>
                  <a:lnTo>
                    <a:pt x="97369" y="50056"/>
                  </a:lnTo>
                  <a:lnTo>
                    <a:pt x="96569" y="59826"/>
                  </a:lnTo>
                  <a:lnTo>
                    <a:pt x="94604" y="68000"/>
                  </a:lnTo>
                  <a:lnTo>
                    <a:pt x="92455" y="77177"/>
                  </a:lnTo>
                  <a:close/>
                </a:path>
              </a:pathLst>
            </a:custGeom>
            <a:noFill/>
            <a:ln cap="flat" cmpd="sng" w="9525">
              <a:solidFill>
                <a:srgbClr val="23191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45" name="Google Shape;1745;p35"/>
            <p:cNvSpPr/>
            <p:nvPr/>
          </p:nvSpPr>
          <p:spPr>
            <a:xfrm>
              <a:off x="9102359" y="3733429"/>
              <a:ext cx="55244" cy="68580"/>
            </a:xfrm>
            <a:custGeom>
              <a:rect b="b" l="l" r="r" t="t"/>
              <a:pathLst>
                <a:path extrusionOk="0" h="68579" w="55245">
                  <a:moveTo>
                    <a:pt x="54825" y="0"/>
                  </a:moveTo>
                  <a:lnTo>
                    <a:pt x="0" y="0"/>
                  </a:lnTo>
                  <a:lnTo>
                    <a:pt x="1333" y="68491"/>
                  </a:lnTo>
                  <a:lnTo>
                    <a:pt x="47929" y="68491"/>
                  </a:lnTo>
                  <a:lnTo>
                    <a:pt x="54825" y="0"/>
                  </a:lnTo>
                  <a:close/>
                </a:path>
              </a:pathLst>
            </a:custGeom>
            <a:solidFill>
              <a:srgbClr val="F57F2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46" name="Google Shape;1746;p35"/>
            <p:cNvSpPr/>
            <p:nvPr/>
          </p:nvSpPr>
          <p:spPr>
            <a:xfrm>
              <a:off x="9135526" y="3727344"/>
              <a:ext cx="54610" cy="74930"/>
            </a:xfrm>
            <a:custGeom>
              <a:rect b="b" l="l" r="r" t="t"/>
              <a:pathLst>
                <a:path extrusionOk="0" h="74929" w="54609">
                  <a:moveTo>
                    <a:pt x="23939" y="0"/>
                  </a:moveTo>
                  <a:lnTo>
                    <a:pt x="9258" y="33616"/>
                  </a:lnTo>
                  <a:lnTo>
                    <a:pt x="0" y="74574"/>
                  </a:lnTo>
                  <a:lnTo>
                    <a:pt x="54355" y="73469"/>
                  </a:lnTo>
                  <a:lnTo>
                    <a:pt x="52438" y="7620"/>
                  </a:lnTo>
                  <a:lnTo>
                    <a:pt x="23939" y="0"/>
                  </a:lnTo>
                  <a:close/>
                </a:path>
              </a:pathLst>
            </a:custGeom>
            <a:solidFill>
              <a:srgbClr val="23232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47" name="Google Shape;1747;p35"/>
            <p:cNvSpPr/>
            <p:nvPr/>
          </p:nvSpPr>
          <p:spPr>
            <a:xfrm>
              <a:off x="9110931" y="3707593"/>
              <a:ext cx="33020" cy="38100"/>
            </a:xfrm>
            <a:custGeom>
              <a:rect b="b" l="l" r="r" t="t"/>
              <a:pathLst>
                <a:path extrusionOk="0" h="38100" w="33020">
                  <a:moveTo>
                    <a:pt x="1219" y="0"/>
                  </a:moveTo>
                  <a:lnTo>
                    <a:pt x="2717" y="12420"/>
                  </a:lnTo>
                  <a:lnTo>
                    <a:pt x="0" y="14757"/>
                  </a:lnTo>
                  <a:lnTo>
                    <a:pt x="1270" y="31229"/>
                  </a:lnTo>
                  <a:lnTo>
                    <a:pt x="2882" y="35052"/>
                  </a:lnTo>
                  <a:lnTo>
                    <a:pt x="6619" y="37090"/>
                  </a:lnTo>
                  <a:lnTo>
                    <a:pt x="13831" y="37760"/>
                  </a:lnTo>
                  <a:lnTo>
                    <a:pt x="22151" y="37463"/>
                  </a:lnTo>
                  <a:lnTo>
                    <a:pt x="29210" y="36601"/>
                  </a:lnTo>
                  <a:lnTo>
                    <a:pt x="32943" y="16319"/>
                  </a:lnTo>
                  <a:lnTo>
                    <a:pt x="32677" y="14541"/>
                  </a:lnTo>
                  <a:lnTo>
                    <a:pt x="30302" y="6248"/>
                  </a:lnTo>
                  <a:lnTo>
                    <a:pt x="30251" y="1295"/>
                  </a:lnTo>
                  <a:lnTo>
                    <a:pt x="19545" y="482"/>
                  </a:lnTo>
                  <a:lnTo>
                    <a:pt x="1219" y="0"/>
                  </a:lnTo>
                  <a:close/>
                </a:path>
              </a:pathLst>
            </a:custGeom>
            <a:solidFill>
              <a:srgbClr val="FDC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48" name="Google Shape;1748;p35"/>
            <p:cNvSpPr/>
            <p:nvPr/>
          </p:nvSpPr>
          <p:spPr>
            <a:xfrm>
              <a:off x="9125408" y="3707945"/>
              <a:ext cx="19050" cy="37465"/>
            </a:xfrm>
            <a:custGeom>
              <a:rect b="b" l="l" r="r" t="t"/>
              <a:pathLst>
                <a:path extrusionOk="0" h="37464" w="19050">
                  <a:moveTo>
                    <a:pt x="0" y="0"/>
                  </a:moveTo>
                  <a:lnTo>
                    <a:pt x="0" y="37401"/>
                  </a:lnTo>
                  <a:lnTo>
                    <a:pt x="5257" y="37452"/>
                  </a:lnTo>
                  <a:lnTo>
                    <a:pt x="11112" y="36893"/>
                  </a:lnTo>
                  <a:lnTo>
                    <a:pt x="14731" y="36245"/>
                  </a:lnTo>
                  <a:lnTo>
                    <a:pt x="18465" y="15963"/>
                  </a:lnTo>
                  <a:lnTo>
                    <a:pt x="18199" y="14185"/>
                  </a:lnTo>
                  <a:lnTo>
                    <a:pt x="16027" y="6438"/>
                  </a:lnTo>
                  <a:lnTo>
                    <a:pt x="15989" y="1473"/>
                  </a:lnTo>
                  <a:lnTo>
                    <a:pt x="5067" y="126"/>
                  </a:lnTo>
                  <a:lnTo>
                    <a:pt x="0" y="0"/>
                  </a:lnTo>
                  <a:close/>
                </a:path>
              </a:pathLst>
            </a:custGeom>
            <a:solidFill>
              <a:srgbClr val="F1BA8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49" name="Google Shape;1749;p35"/>
            <p:cNvSpPr/>
            <p:nvPr/>
          </p:nvSpPr>
          <p:spPr>
            <a:xfrm>
              <a:off x="9113973" y="3706522"/>
              <a:ext cx="27940" cy="13970"/>
            </a:xfrm>
            <a:custGeom>
              <a:rect b="b" l="l" r="r" t="t"/>
              <a:pathLst>
                <a:path extrusionOk="0" h="13970" w="27940">
                  <a:moveTo>
                    <a:pt x="3835" y="0"/>
                  </a:moveTo>
                  <a:lnTo>
                    <a:pt x="0" y="3378"/>
                  </a:lnTo>
                  <a:lnTo>
                    <a:pt x="8801" y="13817"/>
                  </a:lnTo>
                  <a:lnTo>
                    <a:pt x="18516" y="12636"/>
                  </a:lnTo>
                  <a:lnTo>
                    <a:pt x="27419" y="2895"/>
                  </a:lnTo>
                  <a:lnTo>
                    <a:pt x="19697" y="800"/>
                  </a:lnTo>
                  <a:lnTo>
                    <a:pt x="3835" y="0"/>
                  </a:lnTo>
                  <a:close/>
                </a:path>
              </a:pathLst>
            </a:custGeom>
            <a:solidFill>
              <a:srgbClr val="D9995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50" name="Google Shape;1750;p35"/>
            <p:cNvSpPr/>
            <p:nvPr/>
          </p:nvSpPr>
          <p:spPr>
            <a:xfrm>
              <a:off x="9078328" y="3621046"/>
              <a:ext cx="95885" cy="93345"/>
            </a:xfrm>
            <a:custGeom>
              <a:rect b="b" l="l" r="r" t="t"/>
              <a:pathLst>
                <a:path extrusionOk="0" h="93345" w="95884">
                  <a:moveTo>
                    <a:pt x="92596" y="58877"/>
                  </a:moveTo>
                  <a:lnTo>
                    <a:pt x="13792" y="58877"/>
                  </a:lnTo>
                  <a:lnTo>
                    <a:pt x="16340" y="76179"/>
                  </a:lnTo>
                  <a:lnTo>
                    <a:pt x="20888" y="85472"/>
                  </a:lnTo>
                  <a:lnTo>
                    <a:pt x="30765" y="89929"/>
                  </a:lnTo>
                  <a:lnTo>
                    <a:pt x="49301" y="92722"/>
                  </a:lnTo>
                  <a:lnTo>
                    <a:pt x="64614" y="91668"/>
                  </a:lnTo>
                  <a:lnTo>
                    <a:pt x="73269" y="87817"/>
                  </a:lnTo>
                  <a:lnTo>
                    <a:pt x="78462" y="78017"/>
                  </a:lnTo>
                  <a:lnTo>
                    <a:pt x="83388" y="59118"/>
                  </a:lnTo>
                  <a:lnTo>
                    <a:pt x="92558" y="59118"/>
                  </a:lnTo>
                  <a:lnTo>
                    <a:pt x="92596" y="58877"/>
                  </a:lnTo>
                  <a:close/>
                </a:path>
                <a:path extrusionOk="0" h="93345" w="95884">
                  <a:moveTo>
                    <a:pt x="92558" y="59118"/>
                  </a:moveTo>
                  <a:lnTo>
                    <a:pt x="83388" y="59118"/>
                  </a:lnTo>
                  <a:lnTo>
                    <a:pt x="92494" y="59524"/>
                  </a:lnTo>
                  <a:lnTo>
                    <a:pt x="92558" y="59118"/>
                  </a:lnTo>
                  <a:close/>
                </a:path>
                <a:path extrusionOk="0" h="93345" w="95884">
                  <a:moveTo>
                    <a:pt x="5207" y="36258"/>
                  </a:moveTo>
                  <a:lnTo>
                    <a:pt x="723" y="39585"/>
                  </a:lnTo>
                  <a:lnTo>
                    <a:pt x="0" y="47205"/>
                  </a:lnTo>
                  <a:lnTo>
                    <a:pt x="3924" y="53136"/>
                  </a:lnTo>
                  <a:lnTo>
                    <a:pt x="7797" y="59042"/>
                  </a:lnTo>
                  <a:lnTo>
                    <a:pt x="13792" y="58877"/>
                  </a:lnTo>
                  <a:lnTo>
                    <a:pt x="92596" y="58877"/>
                  </a:lnTo>
                  <a:lnTo>
                    <a:pt x="95567" y="40119"/>
                  </a:lnTo>
                  <a:lnTo>
                    <a:pt x="95134" y="39395"/>
                  </a:lnTo>
                  <a:lnTo>
                    <a:pt x="12268" y="39395"/>
                  </a:lnTo>
                  <a:lnTo>
                    <a:pt x="5207" y="36258"/>
                  </a:lnTo>
                  <a:close/>
                </a:path>
                <a:path extrusionOk="0" h="93345" w="95884">
                  <a:moveTo>
                    <a:pt x="23380" y="0"/>
                  </a:moveTo>
                  <a:lnTo>
                    <a:pt x="20320" y="698"/>
                  </a:lnTo>
                  <a:lnTo>
                    <a:pt x="14219" y="10756"/>
                  </a:lnTo>
                  <a:lnTo>
                    <a:pt x="14252" y="11950"/>
                  </a:lnTo>
                  <a:lnTo>
                    <a:pt x="14871" y="17284"/>
                  </a:lnTo>
                  <a:lnTo>
                    <a:pt x="15798" y="29578"/>
                  </a:lnTo>
                  <a:lnTo>
                    <a:pt x="12268" y="38798"/>
                  </a:lnTo>
                  <a:lnTo>
                    <a:pt x="12268" y="39395"/>
                  </a:lnTo>
                  <a:lnTo>
                    <a:pt x="95134" y="39395"/>
                  </a:lnTo>
                  <a:lnTo>
                    <a:pt x="94860" y="38938"/>
                  </a:lnTo>
                  <a:lnTo>
                    <a:pt x="86004" y="38938"/>
                  </a:lnTo>
                  <a:lnTo>
                    <a:pt x="86294" y="24174"/>
                  </a:lnTo>
                  <a:lnTo>
                    <a:pt x="85229" y="16221"/>
                  </a:lnTo>
                  <a:lnTo>
                    <a:pt x="83726" y="14541"/>
                  </a:lnTo>
                  <a:lnTo>
                    <a:pt x="47294" y="14541"/>
                  </a:lnTo>
                  <a:lnTo>
                    <a:pt x="27876" y="3683"/>
                  </a:lnTo>
                  <a:lnTo>
                    <a:pt x="23380" y="0"/>
                  </a:lnTo>
                  <a:close/>
                </a:path>
                <a:path extrusionOk="0" h="93345" w="95884">
                  <a:moveTo>
                    <a:pt x="91313" y="33007"/>
                  </a:moveTo>
                  <a:lnTo>
                    <a:pt x="86004" y="38938"/>
                  </a:lnTo>
                  <a:lnTo>
                    <a:pt x="94860" y="38938"/>
                  </a:lnTo>
                  <a:lnTo>
                    <a:pt x="91313" y="33007"/>
                  </a:lnTo>
                  <a:close/>
                </a:path>
                <a:path extrusionOk="0" h="93345" w="95884">
                  <a:moveTo>
                    <a:pt x="80671" y="11950"/>
                  </a:moveTo>
                  <a:lnTo>
                    <a:pt x="54991" y="11950"/>
                  </a:lnTo>
                  <a:lnTo>
                    <a:pt x="47294" y="14541"/>
                  </a:lnTo>
                  <a:lnTo>
                    <a:pt x="83726" y="14541"/>
                  </a:lnTo>
                  <a:lnTo>
                    <a:pt x="81764" y="12349"/>
                  </a:lnTo>
                  <a:lnTo>
                    <a:pt x="80671" y="11950"/>
                  </a:lnTo>
                  <a:close/>
                </a:path>
                <a:path extrusionOk="0" h="93345" w="95884">
                  <a:moveTo>
                    <a:pt x="66107" y="8211"/>
                  </a:moveTo>
                  <a:lnTo>
                    <a:pt x="58383" y="8297"/>
                  </a:lnTo>
                  <a:lnTo>
                    <a:pt x="52567" y="9210"/>
                  </a:lnTo>
                  <a:lnTo>
                    <a:pt x="49542" y="10071"/>
                  </a:lnTo>
                  <a:lnTo>
                    <a:pt x="47777" y="10756"/>
                  </a:lnTo>
                  <a:lnTo>
                    <a:pt x="52603" y="12293"/>
                  </a:lnTo>
                  <a:lnTo>
                    <a:pt x="54991" y="11950"/>
                  </a:lnTo>
                  <a:lnTo>
                    <a:pt x="80671" y="11950"/>
                  </a:lnTo>
                  <a:lnTo>
                    <a:pt x="74853" y="9829"/>
                  </a:lnTo>
                  <a:lnTo>
                    <a:pt x="66107" y="8211"/>
                  </a:lnTo>
                  <a:close/>
                </a:path>
              </a:pathLst>
            </a:custGeom>
            <a:solidFill>
              <a:srgbClr val="FDC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51" name="Google Shape;1751;p35"/>
            <p:cNvSpPr/>
            <p:nvPr/>
          </p:nvSpPr>
          <p:spPr>
            <a:xfrm>
              <a:off x="9116301" y="3677919"/>
              <a:ext cx="22225" cy="17780"/>
            </a:xfrm>
            <a:custGeom>
              <a:rect b="b" l="l" r="r" t="t"/>
              <a:pathLst>
                <a:path extrusionOk="0" h="17779" w="22225">
                  <a:moveTo>
                    <a:pt x="16852" y="0"/>
                  </a:moveTo>
                  <a:lnTo>
                    <a:pt x="10998" y="4216"/>
                  </a:lnTo>
                  <a:lnTo>
                    <a:pt x="2413" y="673"/>
                  </a:lnTo>
                  <a:lnTo>
                    <a:pt x="5791" y="6273"/>
                  </a:lnTo>
                  <a:lnTo>
                    <a:pt x="13893" y="5588"/>
                  </a:lnTo>
                  <a:lnTo>
                    <a:pt x="14655" y="4216"/>
                  </a:lnTo>
                  <a:lnTo>
                    <a:pt x="16395" y="1079"/>
                  </a:lnTo>
                  <a:lnTo>
                    <a:pt x="16598" y="533"/>
                  </a:lnTo>
                  <a:lnTo>
                    <a:pt x="16852" y="0"/>
                  </a:lnTo>
                  <a:close/>
                </a:path>
                <a:path extrusionOk="0" h="17779" w="22225">
                  <a:moveTo>
                    <a:pt x="22174" y="12369"/>
                  </a:moveTo>
                  <a:lnTo>
                    <a:pt x="16814" y="15798"/>
                  </a:lnTo>
                  <a:lnTo>
                    <a:pt x="12712" y="16865"/>
                  </a:lnTo>
                  <a:lnTo>
                    <a:pt x="7797" y="15506"/>
                  </a:lnTo>
                  <a:lnTo>
                    <a:pt x="0" y="11645"/>
                  </a:lnTo>
                  <a:lnTo>
                    <a:pt x="3225" y="15773"/>
                  </a:lnTo>
                  <a:lnTo>
                    <a:pt x="7924" y="16954"/>
                  </a:lnTo>
                  <a:lnTo>
                    <a:pt x="11404" y="17119"/>
                  </a:lnTo>
                  <a:lnTo>
                    <a:pt x="14871" y="17246"/>
                  </a:lnTo>
                  <a:lnTo>
                    <a:pt x="15430" y="16865"/>
                  </a:lnTo>
                  <a:lnTo>
                    <a:pt x="22174" y="12369"/>
                  </a:lnTo>
                  <a:close/>
                </a:path>
              </a:pathLst>
            </a:custGeom>
            <a:solidFill>
              <a:srgbClr val="CE8E4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52" name="Google Shape;1752;p35"/>
            <p:cNvSpPr/>
            <p:nvPr/>
          </p:nvSpPr>
          <p:spPr>
            <a:xfrm>
              <a:off x="9082405" y="3663746"/>
              <a:ext cx="89535" cy="8255"/>
            </a:xfrm>
            <a:custGeom>
              <a:rect b="b" l="l" r="r" t="t"/>
              <a:pathLst>
                <a:path extrusionOk="0" h="8254" w="89534">
                  <a:moveTo>
                    <a:pt x="7315" y="7620"/>
                  </a:moveTo>
                  <a:lnTo>
                    <a:pt x="7213" y="647"/>
                  </a:lnTo>
                  <a:lnTo>
                    <a:pt x="7213" y="342"/>
                  </a:lnTo>
                  <a:lnTo>
                    <a:pt x="3594" y="190"/>
                  </a:lnTo>
                  <a:lnTo>
                    <a:pt x="0" y="0"/>
                  </a:lnTo>
                  <a:lnTo>
                    <a:pt x="647" y="2197"/>
                  </a:lnTo>
                  <a:lnTo>
                    <a:pt x="3302" y="647"/>
                  </a:lnTo>
                  <a:lnTo>
                    <a:pt x="4127" y="1282"/>
                  </a:lnTo>
                  <a:lnTo>
                    <a:pt x="4267" y="2006"/>
                  </a:lnTo>
                  <a:lnTo>
                    <a:pt x="5257" y="3784"/>
                  </a:lnTo>
                  <a:lnTo>
                    <a:pt x="3962" y="3886"/>
                  </a:lnTo>
                  <a:lnTo>
                    <a:pt x="2489" y="3886"/>
                  </a:lnTo>
                  <a:lnTo>
                    <a:pt x="3429" y="4775"/>
                  </a:lnTo>
                  <a:lnTo>
                    <a:pt x="5549" y="5359"/>
                  </a:lnTo>
                  <a:lnTo>
                    <a:pt x="6438" y="6388"/>
                  </a:lnTo>
                  <a:lnTo>
                    <a:pt x="7315" y="7620"/>
                  </a:lnTo>
                  <a:close/>
                </a:path>
                <a:path extrusionOk="0" h="8254" w="89534">
                  <a:moveTo>
                    <a:pt x="89535" y="88"/>
                  </a:moveTo>
                  <a:lnTo>
                    <a:pt x="82321" y="457"/>
                  </a:lnTo>
                  <a:lnTo>
                    <a:pt x="82207" y="7734"/>
                  </a:lnTo>
                  <a:lnTo>
                    <a:pt x="83096" y="6477"/>
                  </a:lnTo>
                  <a:lnTo>
                    <a:pt x="83985" y="5486"/>
                  </a:lnTo>
                  <a:lnTo>
                    <a:pt x="86106" y="4889"/>
                  </a:lnTo>
                  <a:lnTo>
                    <a:pt x="87071" y="4013"/>
                  </a:lnTo>
                  <a:lnTo>
                    <a:pt x="85572" y="4013"/>
                  </a:lnTo>
                  <a:lnTo>
                    <a:pt x="84924" y="3924"/>
                  </a:lnTo>
                  <a:lnTo>
                    <a:pt x="84277" y="3873"/>
                  </a:lnTo>
                  <a:lnTo>
                    <a:pt x="85267" y="2095"/>
                  </a:lnTo>
                  <a:lnTo>
                    <a:pt x="85407" y="1397"/>
                  </a:lnTo>
                  <a:lnTo>
                    <a:pt x="86233" y="762"/>
                  </a:lnTo>
                  <a:lnTo>
                    <a:pt x="88900" y="2286"/>
                  </a:lnTo>
                  <a:lnTo>
                    <a:pt x="89331" y="762"/>
                  </a:lnTo>
                  <a:lnTo>
                    <a:pt x="89535" y="88"/>
                  </a:lnTo>
                  <a:close/>
                </a:path>
              </a:pathLst>
            </a:custGeom>
            <a:solidFill>
              <a:srgbClr val="D9995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53" name="Google Shape;1753;p35"/>
            <p:cNvSpPr/>
            <p:nvPr/>
          </p:nvSpPr>
          <p:spPr>
            <a:xfrm>
              <a:off x="9056131" y="3727447"/>
              <a:ext cx="63500" cy="92075"/>
            </a:xfrm>
            <a:custGeom>
              <a:rect b="b" l="l" r="r" t="t"/>
              <a:pathLst>
                <a:path extrusionOk="0" h="92075" w="63500">
                  <a:moveTo>
                    <a:pt x="38734" y="0"/>
                  </a:moveTo>
                  <a:lnTo>
                    <a:pt x="11226" y="7391"/>
                  </a:lnTo>
                  <a:lnTo>
                    <a:pt x="4876" y="8267"/>
                  </a:lnTo>
                  <a:lnTo>
                    <a:pt x="0" y="13398"/>
                  </a:lnTo>
                  <a:lnTo>
                    <a:pt x="0" y="86258"/>
                  </a:lnTo>
                  <a:lnTo>
                    <a:pt x="5892" y="91808"/>
                  </a:lnTo>
                  <a:lnTo>
                    <a:pt x="20408" y="91808"/>
                  </a:lnTo>
                  <a:lnTo>
                    <a:pt x="26301" y="86258"/>
                  </a:lnTo>
                  <a:lnTo>
                    <a:pt x="26301" y="73799"/>
                  </a:lnTo>
                  <a:lnTo>
                    <a:pt x="62890" y="74472"/>
                  </a:lnTo>
                  <a:lnTo>
                    <a:pt x="53733" y="33781"/>
                  </a:lnTo>
                  <a:lnTo>
                    <a:pt x="38734" y="0"/>
                  </a:lnTo>
                  <a:close/>
                </a:path>
              </a:pathLst>
            </a:custGeom>
            <a:solidFill>
              <a:srgbClr val="23232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54" name="Google Shape;1754;p35"/>
            <p:cNvSpPr/>
            <p:nvPr/>
          </p:nvSpPr>
          <p:spPr>
            <a:xfrm>
              <a:off x="9090482" y="3722141"/>
              <a:ext cx="73660" cy="80010"/>
            </a:xfrm>
            <a:custGeom>
              <a:rect b="b" l="l" r="r" t="t"/>
              <a:pathLst>
                <a:path extrusionOk="0" h="80010" w="73659">
                  <a:moveTo>
                    <a:pt x="28536" y="79781"/>
                  </a:moveTo>
                  <a:lnTo>
                    <a:pt x="24955" y="24714"/>
                  </a:lnTo>
                  <a:lnTo>
                    <a:pt x="20447" y="215"/>
                  </a:lnTo>
                  <a:lnTo>
                    <a:pt x="4368" y="5308"/>
                  </a:lnTo>
                  <a:lnTo>
                    <a:pt x="203" y="37858"/>
                  </a:lnTo>
                  <a:lnTo>
                    <a:pt x="16065" y="38100"/>
                  </a:lnTo>
                  <a:lnTo>
                    <a:pt x="0" y="49695"/>
                  </a:lnTo>
                  <a:lnTo>
                    <a:pt x="13665" y="79781"/>
                  </a:lnTo>
                  <a:lnTo>
                    <a:pt x="28536" y="79781"/>
                  </a:lnTo>
                  <a:close/>
                </a:path>
                <a:path extrusionOk="0" h="80010" w="73659">
                  <a:moveTo>
                    <a:pt x="73583" y="49466"/>
                  </a:moveTo>
                  <a:lnTo>
                    <a:pt x="57518" y="37858"/>
                  </a:lnTo>
                  <a:lnTo>
                    <a:pt x="73380" y="37617"/>
                  </a:lnTo>
                  <a:lnTo>
                    <a:pt x="69227" y="5067"/>
                  </a:lnTo>
                  <a:lnTo>
                    <a:pt x="53111" y="0"/>
                  </a:lnTo>
                  <a:lnTo>
                    <a:pt x="48628" y="24472"/>
                  </a:lnTo>
                  <a:lnTo>
                    <a:pt x="45034" y="79781"/>
                  </a:lnTo>
                  <a:lnTo>
                    <a:pt x="59791" y="79781"/>
                  </a:lnTo>
                  <a:lnTo>
                    <a:pt x="73583" y="49466"/>
                  </a:lnTo>
                  <a:close/>
                </a:path>
              </a:pathLst>
            </a:custGeom>
            <a:solidFill>
              <a:srgbClr val="CCCCC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55" name="Google Shape;1755;p35"/>
            <p:cNvSpPr/>
            <p:nvPr/>
          </p:nvSpPr>
          <p:spPr>
            <a:xfrm>
              <a:off x="8812695" y="3948239"/>
              <a:ext cx="405130" cy="88900"/>
            </a:xfrm>
            <a:custGeom>
              <a:rect b="b" l="l" r="r" t="t"/>
              <a:pathLst>
                <a:path extrusionOk="0" h="88900" w="405129">
                  <a:moveTo>
                    <a:pt x="13677" y="0"/>
                  </a:moveTo>
                  <a:lnTo>
                    <a:pt x="0" y="0"/>
                  </a:lnTo>
                  <a:lnTo>
                    <a:pt x="0" y="88404"/>
                  </a:lnTo>
                  <a:lnTo>
                    <a:pt x="13677" y="88404"/>
                  </a:lnTo>
                  <a:lnTo>
                    <a:pt x="13677" y="0"/>
                  </a:lnTo>
                  <a:close/>
                </a:path>
                <a:path extrusionOk="0" h="88900" w="405129">
                  <a:moveTo>
                    <a:pt x="405053" y="0"/>
                  </a:moveTo>
                  <a:lnTo>
                    <a:pt x="391388" y="0"/>
                  </a:lnTo>
                  <a:lnTo>
                    <a:pt x="391388" y="88404"/>
                  </a:lnTo>
                  <a:lnTo>
                    <a:pt x="405053" y="88404"/>
                  </a:lnTo>
                  <a:lnTo>
                    <a:pt x="405053" y="0"/>
                  </a:lnTo>
                  <a:close/>
                </a:path>
              </a:pathLst>
            </a:custGeom>
            <a:solidFill>
              <a:srgbClr val="D3A72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56" name="Google Shape;1756;p35"/>
            <p:cNvSpPr/>
            <p:nvPr/>
          </p:nvSpPr>
          <p:spPr>
            <a:xfrm>
              <a:off x="8789504" y="3824376"/>
              <a:ext cx="452755" cy="124460"/>
            </a:xfrm>
            <a:custGeom>
              <a:rect b="b" l="l" r="r" t="t"/>
              <a:pathLst>
                <a:path extrusionOk="0" h="124460" w="452754">
                  <a:moveTo>
                    <a:pt x="452450" y="0"/>
                  </a:moveTo>
                  <a:lnTo>
                    <a:pt x="0" y="0"/>
                  </a:lnTo>
                  <a:lnTo>
                    <a:pt x="0" y="123863"/>
                  </a:lnTo>
                  <a:lnTo>
                    <a:pt x="452450" y="123863"/>
                  </a:lnTo>
                  <a:lnTo>
                    <a:pt x="452450" y="0"/>
                  </a:lnTo>
                  <a:close/>
                </a:path>
              </a:pathLst>
            </a:custGeom>
            <a:solidFill>
              <a:srgbClr val="E9902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57" name="Google Shape;1757;p35"/>
            <p:cNvSpPr/>
            <p:nvPr/>
          </p:nvSpPr>
          <p:spPr>
            <a:xfrm>
              <a:off x="8936112" y="3824367"/>
              <a:ext cx="306070" cy="124460"/>
            </a:xfrm>
            <a:custGeom>
              <a:rect b="b" l="l" r="r" t="t"/>
              <a:pathLst>
                <a:path extrusionOk="0" h="124460" w="306070">
                  <a:moveTo>
                    <a:pt x="305841" y="0"/>
                  </a:moveTo>
                  <a:lnTo>
                    <a:pt x="31826" y="0"/>
                  </a:lnTo>
                  <a:lnTo>
                    <a:pt x="0" y="22720"/>
                  </a:lnTo>
                  <a:lnTo>
                    <a:pt x="300151" y="123863"/>
                  </a:lnTo>
                  <a:lnTo>
                    <a:pt x="305841" y="123863"/>
                  </a:lnTo>
                  <a:lnTo>
                    <a:pt x="305841" y="0"/>
                  </a:lnTo>
                  <a:close/>
                </a:path>
              </a:pathLst>
            </a:custGeom>
            <a:solidFill>
              <a:srgbClr val="020303">
                <a:alpha val="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58" name="Google Shape;1758;p35"/>
            <p:cNvSpPr/>
            <p:nvPr/>
          </p:nvSpPr>
          <p:spPr>
            <a:xfrm>
              <a:off x="8763231" y="3800016"/>
              <a:ext cx="505459" cy="47625"/>
            </a:xfrm>
            <a:custGeom>
              <a:rect b="b" l="l" r="r" t="t"/>
              <a:pathLst>
                <a:path extrusionOk="0" h="47625" w="505459">
                  <a:moveTo>
                    <a:pt x="500405" y="0"/>
                  </a:moveTo>
                  <a:lnTo>
                    <a:pt x="4597" y="0"/>
                  </a:lnTo>
                  <a:lnTo>
                    <a:pt x="0" y="8864"/>
                  </a:lnTo>
                  <a:lnTo>
                    <a:pt x="0" y="38188"/>
                  </a:lnTo>
                  <a:lnTo>
                    <a:pt x="4597" y="47066"/>
                  </a:lnTo>
                  <a:lnTo>
                    <a:pt x="500405" y="47066"/>
                  </a:lnTo>
                  <a:lnTo>
                    <a:pt x="505002" y="38188"/>
                  </a:lnTo>
                  <a:lnTo>
                    <a:pt x="505002" y="27241"/>
                  </a:lnTo>
                  <a:lnTo>
                    <a:pt x="505002" y="8864"/>
                  </a:lnTo>
                  <a:lnTo>
                    <a:pt x="500405" y="0"/>
                  </a:lnTo>
                  <a:close/>
                </a:path>
              </a:pathLst>
            </a:custGeom>
            <a:solidFill>
              <a:srgbClr val="FBAA2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59" name="Google Shape;1759;p35"/>
            <p:cNvSpPr/>
            <p:nvPr/>
          </p:nvSpPr>
          <p:spPr>
            <a:xfrm>
              <a:off x="8763236" y="3800016"/>
              <a:ext cx="505459" cy="36195"/>
            </a:xfrm>
            <a:custGeom>
              <a:rect b="b" l="l" r="r" t="t"/>
              <a:pathLst>
                <a:path extrusionOk="0" h="36195" w="505459">
                  <a:moveTo>
                    <a:pt x="500392" y="0"/>
                  </a:moveTo>
                  <a:lnTo>
                    <a:pt x="494741" y="0"/>
                  </a:lnTo>
                  <a:lnTo>
                    <a:pt x="4584" y="0"/>
                  </a:lnTo>
                  <a:lnTo>
                    <a:pt x="0" y="8864"/>
                  </a:lnTo>
                  <a:lnTo>
                    <a:pt x="0" y="30429"/>
                  </a:lnTo>
                  <a:lnTo>
                    <a:pt x="381" y="33451"/>
                  </a:lnTo>
                  <a:lnTo>
                    <a:pt x="1079" y="36118"/>
                  </a:lnTo>
                  <a:lnTo>
                    <a:pt x="503910" y="36118"/>
                  </a:lnTo>
                  <a:lnTo>
                    <a:pt x="504596" y="33451"/>
                  </a:lnTo>
                  <a:lnTo>
                    <a:pt x="505002" y="30429"/>
                  </a:lnTo>
                  <a:lnTo>
                    <a:pt x="505002" y="8864"/>
                  </a:lnTo>
                  <a:lnTo>
                    <a:pt x="500392" y="0"/>
                  </a:lnTo>
                  <a:close/>
                </a:path>
              </a:pathLst>
            </a:custGeom>
            <a:solidFill>
              <a:srgbClr val="020303">
                <a:alpha val="1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60" name="Google Shape;1760;p35"/>
            <p:cNvSpPr/>
            <p:nvPr/>
          </p:nvSpPr>
          <p:spPr>
            <a:xfrm>
              <a:off x="8866347" y="3733341"/>
              <a:ext cx="84455" cy="101600"/>
            </a:xfrm>
            <a:custGeom>
              <a:rect b="b" l="l" r="r" t="t"/>
              <a:pathLst>
                <a:path extrusionOk="0" h="101600" w="84454">
                  <a:moveTo>
                    <a:pt x="20408" y="0"/>
                  </a:moveTo>
                  <a:lnTo>
                    <a:pt x="5892" y="0"/>
                  </a:lnTo>
                  <a:lnTo>
                    <a:pt x="0" y="5549"/>
                  </a:lnTo>
                  <a:lnTo>
                    <a:pt x="0" y="78816"/>
                  </a:lnTo>
                  <a:lnTo>
                    <a:pt x="5549" y="84213"/>
                  </a:lnTo>
                  <a:lnTo>
                    <a:pt x="12509" y="84531"/>
                  </a:lnTo>
                  <a:lnTo>
                    <a:pt x="73190" y="101269"/>
                  </a:lnTo>
                  <a:lnTo>
                    <a:pt x="80111" y="97078"/>
                  </a:lnTo>
                  <a:lnTo>
                    <a:pt x="83959" y="83070"/>
                  </a:lnTo>
                  <a:lnTo>
                    <a:pt x="80187" y="75920"/>
                  </a:lnTo>
                  <a:lnTo>
                    <a:pt x="73583" y="74091"/>
                  </a:lnTo>
                  <a:lnTo>
                    <a:pt x="26301" y="61048"/>
                  </a:lnTo>
                  <a:lnTo>
                    <a:pt x="26301" y="5549"/>
                  </a:lnTo>
                  <a:lnTo>
                    <a:pt x="20408" y="0"/>
                  </a:lnTo>
                  <a:close/>
                </a:path>
              </a:pathLst>
            </a:custGeom>
            <a:solidFill>
              <a:srgbClr val="014A4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61" name="Google Shape;1761;p35"/>
            <p:cNvSpPr/>
            <p:nvPr/>
          </p:nvSpPr>
          <p:spPr>
            <a:xfrm>
              <a:off x="8922506" y="3804461"/>
              <a:ext cx="27940" cy="30480"/>
            </a:xfrm>
            <a:custGeom>
              <a:rect b="b" l="l" r="r" t="t"/>
              <a:pathLst>
                <a:path extrusionOk="0" h="30479" w="27940">
                  <a:moveTo>
                    <a:pt x="6616" y="0"/>
                  </a:moveTo>
                  <a:lnTo>
                    <a:pt x="0" y="25450"/>
                  </a:lnTo>
                  <a:lnTo>
                    <a:pt x="17030" y="30149"/>
                  </a:lnTo>
                  <a:lnTo>
                    <a:pt x="23952" y="25958"/>
                  </a:lnTo>
                  <a:lnTo>
                    <a:pt x="27800" y="11950"/>
                  </a:lnTo>
                  <a:lnTo>
                    <a:pt x="24028" y="4800"/>
                  </a:lnTo>
                  <a:lnTo>
                    <a:pt x="17424" y="2971"/>
                  </a:lnTo>
                  <a:lnTo>
                    <a:pt x="6616" y="0"/>
                  </a:lnTo>
                  <a:close/>
                </a:path>
              </a:pathLst>
            </a:custGeom>
            <a:solidFill>
              <a:srgbClr val="FDC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62" name="Google Shape;1762;p35"/>
            <p:cNvSpPr/>
            <p:nvPr/>
          </p:nvSpPr>
          <p:spPr>
            <a:xfrm>
              <a:off x="9114498" y="3734692"/>
              <a:ext cx="84455" cy="101600"/>
            </a:xfrm>
            <a:custGeom>
              <a:rect b="b" l="l" r="r" t="t"/>
              <a:pathLst>
                <a:path extrusionOk="0" h="101600" w="84454">
                  <a:moveTo>
                    <a:pt x="78066" y="0"/>
                  </a:moveTo>
                  <a:lnTo>
                    <a:pt x="63538" y="0"/>
                  </a:lnTo>
                  <a:lnTo>
                    <a:pt x="57645" y="5537"/>
                  </a:lnTo>
                  <a:lnTo>
                    <a:pt x="57645" y="61048"/>
                  </a:lnTo>
                  <a:lnTo>
                    <a:pt x="10375" y="74091"/>
                  </a:lnTo>
                  <a:lnTo>
                    <a:pt x="3771" y="75907"/>
                  </a:lnTo>
                  <a:lnTo>
                    <a:pt x="0" y="83070"/>
                  </a:lnTo>
                  <a:lnTo>
                    <a:pt x="3848" y="97066"/>
                  </a:lnTo>
                  <a:lnTo>
                    <a:pt x="10769" y="101269"/>
                  </a:lnTo>
                  <a:lnTo>
                    <a:pt x="71450" y="84531"/>
                  </a:lnTo>
                  <a:lnTo>
                    <a:pt x="78397" y="84213"/>
                  </a:lnTo>
                  <a:lnTo>
                    <a:pt x="83947" y="78803"/>
                  </a:lnTo>
                  <a:lnTo>
                    <a:pt x="83947" y="5537"/>
                  </a:lnTo>
                  <a:lnTo>
                    <a:pt x="78066" y="0"/>
                  </a:lnTo>
                  <a:close/>
                </a:path>
              </a:pathLst>
            </a:custGeom>
            <a:solidFill>
              <a:srgbClr val="23232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63" name="Google Shape;1763;p35"/>
            <p:cNvSpPr/>
            <p:nvPr/>
          </p:nvSpPr>
          <p:spPr>
            <a:xfrm>
              <a:off x="9114498" y="3805553"/>
              <a:ext cx="29845" cy="30480"/>
            </a:xfrm>
            <a:custGeom>
              <a:rect b="b" l="l" r="r" t="t"/>
              <a:pathLst>
                <a:path extrusionOk="0" h="30479" w="29845">
                  <a:moveTo>
                    <a:pt x="22072" y="0"/>
                  </a:moveTo>
                  <a:lnTo>
                    <a:pt x="3784" y="5041"/>
                  </a:lnTo>
                  <a:lnTo>
                    <a:pt x="0" y="12204"/>
                  </a:lnTo>
                  <a:lnTo>
                    <a:pt x="3848" y="26200"/>
                  </a:lnTo>
                  <a:lnTo>
                    <a:pt x="10769" y="30403"/>
                  </a:lnTo>
                  <a:lnTo>
                    <a:pt x="29387" y="25273"/>
                  </a:lnTo>
                  <a:lnTo>
                    <a:pt x="22072" y="0"/>
                  </a:lnTo>
                  <a:close/>
                </a:path>
              </a:pathLst>
            </a:custGeom>
            <a:solidFill>
              <a:srgbClr val="FDC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64" name="Google Shape;1764;p35"/>
            <p:cNvSpPr/>
            <p:nvPr/>
          </p:nvSpPr>
          <p:spPr>
            <a:xfrm>
              <a:off x="8885906" y="3756180"/>
              <a:ext cx="6985" cy="38100"/>
            </a:xfrm>
            <a:custGeom>
              <a:rect b="b" l="l" r="r" t="t"/>
              <a:pathLst>
                <a:path extrusionOk="0" h="38100" w="6984">
                  <a:moveTo>
                    <a:pt x="0" y="0"/>
                  </a:moveTo>
                  <a:lnTo>
                    <a:pt x="0" y="37706"/>
                  </a:lnTo>
                  <a:lnTo>
                    <a:pt x="342" y="36830"/>
                  </a:lnTo>
                  <a:lnTo>
                    <a:pt x="4076" y="25209"/>
                  </a:lnTo>
                  <a:lnTo>
                    <a:pt x="6113" y="18279"/>
                  </a:lnTo>
                  <a:lnTo>
                    <a:pt x="6367" y="13342"/>
                  </a:lnTo>
                  <a:lnTo>
                    <a:pt x="4457" y="8037"/>
                  </a:lnTo>
                  <a:lnTo>
                    <a:pt x="0" y="0"/>
                  </a:lnTo>
                  <a:close/>
                </a:path>
              </a:pathLst>
            </a:custGeom>
            <a:solidFill>
              <a:srgbClr val="232322">
                <a:alpha val="2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65" name="Google Shape;1765;p35"/>
            <p:cNvSpPr/>
            <p:nvPr/>
          </p:nvSpPr>
          <p:spPr>
            <a:xfrm>
              <a:off x="8997277" y="3752989"/>
              <a:ext cx="181610" cy="41275"/>
            </a:xfrm>
            <a:custGeom>
              <a:rect b="b" l="l" r="r" t="t"/>
              <a:pathLst>
                <a:path extrusionOk="0" h="41275" w="181609">
                  <a:moveTo>
                    <a:pt x="4953" y="3200"/>
                  </a:moveTo>
                  <a:lnTo>
                    <a:pt x="1485" y="11239"/>
                  </a:lnTo>
                  <a:lnTo>
                    <a:pt x="0" y="16535"/>
                  </a:lnTo>
                  <a:lnTo>
                    <a:pt x="190" y="21475"/>
                  </a:lnTo>
                  <a:lnTo>
                    <a:pt x="1778" y="28409"/>
                  </a:lnTo>
                  <a:lnTo>
                    <a:pt x="4686" y="40030"/>
                  </a:lnTo>
                  <a:lnTo>
                    <a:pt x="4953" y="40906"/>
                  </a:lnTo>
                  <a:lnTo>
                    <a:pt x="4953" y="3200"/>
                  </a:lnTo>
                  <a:close/>
                </a:path>
                <a:path extrusionOk="0" h="41275" w="181609">
                  <a:moveTo>
                    <a:pt x="84823" y="16535"/>
                  </a:moveTo>
                  <a:lnTo>
                    <a:pt x="82918" y="11239"/>
                  </a:lnTo>
                  <a:lnTo>
                    <a:pt x="78473" y="3200"/>
                  </a:lnTo>
                  <a:lnTo>
                    <a:pt x="78473" y="40906"/>
                  </a:lnTo>
                  <a:lnTo>
                    <a:pt x="78803" y="40030"/>
                  </a:lnTo>
                  <a:lnTo>
                    <a:pt x="82537" y="28409"/>
                  </a:lnTo>
                  <a:lnTo>
                    <a:pt x="84569" y="21475"/>
                  </a:lnTo>
                  <a:lnTo>
                    <a:pt x="84823" y="16535"/>
                  </a:lnTo>
                  <a:close/>
                </a:path>
                <a:path extrusionOk="0" h="41275" w="181609">
                  <a:moveTo>
                    <a:pt x="181089" y="0"/>
                  </a:moveTo>
                  <a:lnTo>
                    <a:pt x="176745" y="8039"/>
                  </a:lnTo>
                  <a:lnTo>
                    <a:pt x="174879" y="13347"/>
                  </a:lnTo>
                  <a:lnTo>
                    <a:pt x="175133" y="18275"/>
                  </a:lnTo>
                  <a:lnTo>
                    <a:pt x="177126" y="25209"/>
                  </a:lnTo>
                  <a:lnTo>
                    <a:pt x="180759" y="36830"/>
                  </a:lnTo>
                  <a:lnTo>
                    <a:pt x="181089" y="37706"/>
                  </a:lnTo>
                  <a:lnTo>
                    <a:pt x="181089" y="0"/>
                  </a:lnTo>
                  <a:close/>
                </a:path>
              </a:pathLst>
            </a:custGeom>
            <a:solidFill>
              <a:srgbClr val="020303">
                <a:alpha val="2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66" name="Google Shape;1766;p35"/>
            <p:cNvSpPr/>
            <p:nvPr/>
          </p:nvSpPr>
          <p:spPr>
            <a:xfrm>
              <a:off x="8877783" y="3948239"/>
              <a:ext cx="312420" cy="62230"/>
            </a:xfrm>
            <a:custGeom>
              <a:rect b="b" l="l" r="r" t="t"/>
              <a:pathLst>
                <a:path extrusionOk="0" h="62229" w="312420">
                  <a:moveTo>
                    <a:pt x="8128" y="0"/>
                  </a:moveTo>
                  <a:lnTo>
                    <a:pt x="0" y="0"/>
                  </a:lnTo>
                  <a:lnTo>
                    <a:pt x="0" y="61937"/>
                  </a:lnTo>
                  <a:lnTo>
                    <a:pt x="8128" y="61937"/>
                  </a:lnTo>
                  <a:lnTo>
                    <a:pt x="8128" y="0"/>
                  </a:lnTo>
                  <a:close/>
                </a:path>
                <a:path extrusionOk="0" h="62229" w="312420">
                  <a:moveTo>
                    <a:pt x="132600" y="0"/>
                  </a:moveTo>
                  <a:lnTo>
                    <a:pt x="124460" y="0"/>
                  </a:lnTo>
                  <a:lnTo>
                    <a:pt x="124460" y="61937"/>
                  </a:lnTo>
                  <a:lnTo>
                    <a:pt x="132600" y="61937"/>
                  </a:lnTo>
                  <a:lnTo>
                    <a:pt x="132600" y="0"/>
                  </a:lnTo>
                  <a:close/>
                </a:path>
                <a:path extrusionOk="0" h="62229" w="312420">
                  <a:moveTo>
                    <a:pt x="192303" y="0"/>
                  </a:moveTo>
                  <a:lnTo>
                    <a:pt x="184175" y="0"/>
                  </a:lnTo>
                  <a:lnTo>
                    <a:pt x="184175" y="61937"/>
                  </a:lnTo>
                  <a:lnTo>
                    <a:pt x="192303" y="61937"/>
                  </a:lnTo>
                  <a:lnTo>
                    <a:pt x="192303" y="0"/>
                  </a:lnTo>
                  <a:close/>
                </a:path>
                <a:path extrusionOk="0" h="62229" w="312420">
                  <a:moveTo>
                    <a:pt x="312089" y="0"/>
                  </a:moveTo>
                  <a:lnTo>
                    <a:pt x="303949" y="0"/>
                  </a:lnTo>
                  <a:lnTo>
                    <a:pt x="303949" y="61937"/>
                  </a:lnTo>
                  <a:lnTo>
                    <a:pt x="312089" y="61937"/>
                  </a:lnTo>
                  <a:lnTo>
                    <a:pt x="312089" y="0"/>
                  </a:lnTo>
                  <a:close/>
                </a:path>
              </a:pathLst>
            </a:custGeom>
            <a:solidFill>
              <a:srgbClr val="EF402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67" name="Google Shape;1767;p35"/>
            <p:cNvSpPr/>
            <p:nvPr/>
          </p:nvSpPr>
          <p:spPr>
            <a:xfrm>
              <a:off x="8897658" y="3948239"/>
              <a:ext cx="276860" cy="26670"/>
            </a:xfrm>
            <a:custGeom>
              <a:rect b="b" l="l" r="r" t="t"/>
              <a:pathLst>
                <a:path extrusionOk="0" h="26670" w="276859">
                  <a:moveTo>
                    <a:pt x="8140" y="0"/>
                  </a:moveTo>
                  <a:lnTo>
                    <a:pt x="0" y="0"/>
                  </a:lnTo>
                  <a:lnTo>
                    <a:pt x="0" y="26314"/>
                  </a:lnTo>
                  <a:lnTo>
                    <a:pt x="8140" y="26314"/>
                  </a:lnTo>
                  <a:lnTo>
                    <a:pt x="8140" y="0"/>
                  </a:lnTo>
                  <a:close/>
                </a:path>
                <a:path extrusionOk="0" h="26670" w="276859">
                  <a:moveTo>
                    <a:pt x="94322" y="0"/>
                  </a:moveTo>
                  <a:lnTo>
                    <a:pt x="86194" y="0"/>
                  </a:lnTo>
                  <a:lnTo>
                    <a:pt x="86194" y="26314"/>
                  </a:lnTo>
                  <a:lnTo>
                    <a:pt x="94322" y="26314"/>
                  </a:lnTo>
                  <a:lnTo>
                    <a:pt x="94322" y="0"/>
                  </a:lnTo>
                  <a:close/>
                </a:path>
                <a:path extrusionOk="0" h="26670" w="276859">
                  <a:moveTo>
                    <a:pt x="188760" y="0"/>
                  </a:moveTo>
                  <a:lnTo>
                    <a:pt x="180632" y="0"/>
                  </a:lnTo>
                  <a:lnTo>
                    <a:pt x="180632" y="26314"/>
                  </a:lnTo>
                  <a:lnTo>
                    <a:pt x="188760" y="26314"/>
                  </a:lnTo>
                  <a:lnTo>
                    <a:pt x="188760" y="0"/>
                  </a:lnTo>
                  <a:close/>
                </a:path>
                <a:path extrusionOk="0" h="26670" w="276859">
                  <a:moveTo>
                    <a:pt x="276504" y="0"/>
                  </a:moveTo>
                  <a:lnTo>
                    <a:pt x="268363" y="0"/>
                  </a:lnTo>
                  <a:lnTo>
                    <a:pt x="268363" y="26314"/>
                  </a:lnTo>
                  <a:lnTo>
                    <a:pt x="276504" y="26314"/>
                  </a:lnTo>
                  <a:lnTo>
                    <a:pt x="276504" y="0"/>
                  </a:lnTo>
                  <a:close/>
                </a:path>
              </a:pathLst>
            </a:custGeom>
            <a:solidFill>
              <a:srgbClr val="D0302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68" name="Google Shape;1768;p35"/>
            <p:cNvSpPr/>
            <p:nvPr/>
          </p:nvSpPr>
          <p:spPr>
            <a:xfrm>
              <a:off x="8413302" y="2071913"/>
              <a:ext cx="1054735" cy="0"/>
            </a:xfrm>
            <a:custGeom>
              <a:rect b="b" l="l" r="r" t="t"/>
              <a:pathLst>
                <a:path extrusionOk="0" h="120000" w="1054734">
                  <a:moveTo>
                    <a:pt x="0" y="0"/>
                  </a:moveTo>
                  <a:lnTo>
                    <a:pt x="1054544" y="0"/>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69" name="Google Shape;1769;p35"/>
            <p:cNvSpPr/>
            <p:nvPr/>
          </p:nvSpPr>
          <p:spPr>
            <a:xfrm>
              <a:off x="3593901" y="5246838"/>
              <a:ext cx="302895" cy="41275"/>
            </a:xfrm>
            <a:custGeom>
              <a:rect b="b" l="l" r="r" t="t"/>
              <a:pathLst>
                <a:path extrusionOk="0" h="41275" w="302895">
                  <a:moveTo>
                    <a:pt x="20523" y="0"/>
                  </a:moveTo>
                  <a:lnTo>
                    <a:pt x="12537" y="1610"/>
                  </a:lnTo>
                  <a:lnTo>
                    <a:pt x="6013" y="6003"/>
                  </a:lnTo>
                  <a:lnTo>
                    <a:pt x="1613" y="12526"/>
                  </a:lnTo>
                  <a:lnTo>
                    <a:pt x="0" y="20523"/>
                  </a:lnTo>
                  <a:lnTo>
                    <a:pt x="1613" y="28514"/>
                  </a:lnTo>
                  <a:lnTo>
                    <a:pt x="6013" y="35037"/>
                  </a:lnTo>
                  <a:lnTo>
                    <a:pt x="12537" y="39434"/>
                  </a:lnTo>
                  <a:lnTo>
                    <a:pt x="20523" y="41046"/>
                  </a:lnTo>
                  <a:lnTo>
                    <a:pt x="28514" y="39434"/>
                  </a:lnTo>
                  <a:lnTo>
                    <a:pt x="35037" y="35037"/>
                  </a:lnTo>
                  <a:lnTo>
                    <a:pt x="39434" y="28514"/>
                  </a:lnTo>
                  <a:lnTo>
                    <a:pt x="41046" y="20523"/>
                  </a:lnTo>
                  <a:lnTo>
                    <a:pt x="39434" y="12526"/>
                  </a:lnTo>
                  <a:lnTo>
                    <a:pt x="35037" y="6003"/>
                  </a:lnTo>
                  <a:lnTo>
                    <a:pt x="28514" y="1610"/>
                  </a:lnTo>
                  <a:lnTo>
                    <a:pt x="20523" y="0"/>
                  </a:lnTo>
                  <a:close/>
                </a:path>
                <a:path extrusionOk="0" h="41275" w="302895">
                  <a:moveTo>
                    <a:pt x="107759" y="0"/>
                  </a:moveTo>
                  <a:lnTo>
                    <a:pt x="99768" y="1610"/>
                  </a:lnTo>
                  <a:lnTo>
                    <a:pt x="93244" y="6003"/>
                  </a:lnTo>
                  <a:lnTo>
                    <a:pt x="88848" y="12526"/>
                  </a:lnTo>
                  <a:lnTo>
                    <a:pt x="87236" y="20523"/>
                  </a:lnTo>
                  <a:lnTo>
                    <a:pt x="88848" y="28514"/>
                  </a:lnTo>
                  <a:lnTo>
                    <a:pt x="93244" y="35037"/>
                  </a:lnTo>
                  <a:lnTo>
                    <a:pt x="99768" y="39434"/>
                  </a:lnTo>
                  <a:lnTo>
                    <a:pt x="107759" y="41046"/>
                  </a:lnTo>
                  <a:lnTo>
                    <a:pt x="115752" y="39434"/>
                  </a:lnTo>
                  <a:lnTo>
                    <a:pt x="122280" y="35037"/>
                  </a:lnTo>
                  <a:lnTo>
                    <a:pt x="126681" y="28514"/>
                  </a:lnTo>
                  <a:lnTo>
                    <a:pt x="128295" y="20523"/>
                  </a:lnTo>
                  <a:lnTo>
                    <a:pt x="126681" y="12526"/>
                  </a:lnTo>
                  <a:lnTo>
                    <a:pt x="122280" y="6003"/>
                  </a:lnTo>
                  <a:lnTo>
                    <a:pt x="115752" y="1610"/>
                  </a:lnTo>
                  <a:lnTo>
                    <a:pt x="107759" y="0"/>
                  </a:lnTo>
                  <a:close/>
                </a:path>
                <a:path extrusionOk="0" h="41275" w="302895">
                  <a:moveTo>
                    <a:pt x="194995" y="0"/>
                  </a:moveTo>
                  <a:lnTo>
                    <a:pt x="187004" y="1610"/>
                  </a:lnTo>
                  <a:lnTo>
                    <a:pt x="180481" y="6003"/>
                  </a:lnTo>
                  <a:lnTo>
                    <a:pt x="176084" y="12526"/>
                  </a:lnTo>
                  <a:lnTo>
                    <a:pt x="174472" y="20523"/>
                  </a:lnTo>
                  <a:lnTo>
                    <a:pt x="176084" y="28514"/>
                  </a:lnTo>
                  <a:lnTo>
                    <a:pt x="180481" y="35037"/>
                  </a:lnTo>
                  <a:lnTo>
                    <a:pt x="187004" y="39434"/>
                  </a:lnTo>
                  <a:lnTo>
                    <a:pt x="194995" y="41046"/>
                  </a:lnTo>
                  <a:lnTo>
                    <a:pt x="202987" y="39434"/>
                  </a:lnTo>
                  <a:lnTo>
                    <a:pt x="209510" y="35037"/>
                  </a:lnTo>
                  <a:lnTo>
                    <a:pt x="213907" y="28514"/>
                  </a:lnTo>
                  <a:lnTo>
                    <a:pt x="215519" y="20523"/>
                  </a:lnTo>
                  <a:lnTo>
                    <a:pt x="213907" y="12526"/>
                  </a:lnTo>
                  <a:lnTo>
                    <a:pt x="209510" y="6003"/>
                  </a:lnTo>
                  <a:lnTo>
                    <a:pt x="202987" y="1610"/>
                  </a:lnTo>
                  <a:lnTo>
                    <a:pt x="194995" y="0"/>
                  </a:lnTo>
                  <a:close/>
                </a:path>
                <a:path extrusionOk="0" h="41275" w="302895">
                  <a:moveTo>
                    <a:pt x="282232" y="0"/>
                  </a:moveTo>
                  <a:lnTo>
                    <a:pt x="274240" y="1610"/>
                  </a:lnTo>
                  <a:lnTo>
                    <a:pt x="267717" y="6003"/>
                  </a:lnTo>
                  <a:lnTo>
                    <a:pt x="263320" y="12526"/>
                  </a:lnTo>
                  <a:lnTo>
                    <a:pt x="261708" y="20523"/>
                  </a:lnTo>
                  <a:lnTo>
                    <a:pt x="263320" y="28514"/>
                  </a:lnTo>
                  <a:lnTo>
                    <a:pt x="267717" y="35037"/>
                  </a:lnTo>
                  <a:lnTo>
                    <a:pt x="274240" y="39434"/>
                  </a:lnTo>
                  <a:lnTo>
                    <a:pt x="282232" y="41046"/>
                  </a:lnTo>
                  <a:lnTo>
                    <a:pt x="290223" y="39434"/>
                  </a:lnTo>
                  <a:lnTo>
                    <a:pt x="296746" y="35037"/>
                  </a:lnTo>
                  <a:lnTo>
                    <a:pt x="301143" y="28514"/>
                  </a:lnTo>
                  <a:lnTo>
                    <a:pt x="302755" y="20523"/>
                  </a:lnTo>
                  <a:lnTo>
                    <a:pt x="301143" y="12526"/>
                  </a:lnTo>
                  <a:lnTo>
                    <a:pt x="296746" y="6003"/>
                  </a:lnTo>
                  <a:lnTo>
                    <a:pt x="290223" y="1610"/>
                  </a:lnTo>
                  <a:lnTo>
                    <a:pt x="28223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70" name="Google Shape;1770;p35"/>
            <p:cNvSpPr/>
            <p:nvPr/>
          </p:nvSpPr>
          <p:spPr>
            <a:xfrm>
              <a:off x="4202459" y="4859376"/>
              <a:ext cx="1175385" cy="41275"/>
            </a:xfrm>
            <a:custGeom>
              <a:rect b="b" l="l" r="r" t="t"/>
              <a:pathLst>
                <a:path extrusionOk="0" h="41275" w="1175385">
                  <a:moveTo>
                    <a:pt x="20523" y="0"/>
                  </a:moveTo>
                  <a:lnTo>
                    <a:pt x="12531" y="1610"/>
                  </a:lnTo>
                  <a:lnTo>
                    <a:pt x="6008" y="6003"/>
                  </a:lnTo>
                  <a:lnTo>
                    <a:pt x="1611" y="12526"/>
                  </a:lnTo>
                  <a:lnTo>
                    <a:pt x="0" y="20523"/>
                  </a:lnTo>
                  <a:lnTo>
                    <a:pt x="1611" y="28514"/>
                  </a:lnTo>
                  <a:lnTo>
                    <a:pt x="6008" y="35037"/>
                  </a:lnTo>
                  <a:lnTo>
                    <a:pt x="12531" y="39434"/>
                  </a:lnTo>
                  <a:lnTo>
                    <a:pt x="20523" y="41046"/>
                  </a:lnTo>
                  <a:lnTo>
                    <a:pt x="28514" y="39434"/>
                  </a:lnTo>
                  <a:lnTo>
                    <a:pt x="35037" y="35037"/>
                  </a:lnTo>
                  <a:lnTo>
                    <a:pt x="39434" y="28514"/>
                  </a:lnTo>
                  <a:lnTo>
                    <a:pt x="41046" y="20523"/>
                  </a:lnTo>
                  <a:lnTo>
                    <a:pt x="39434" y="12526"/>
                  </a:lnTo>
                  <a:lnTo>
                    <a:pt x="35037" y="6003"/>
                  </a:lnTo>
                  <a:lnTo>
                    <a:pt x="28514" y="1610"/>
                  </a:lnTo>
                  <a:lnTo>
                    <a:pt x="20523" y="0"/>
                  </a:lnTo>
                  <a:close/>
                </a:path>
                <a:path extrusionOk="0" h="41275" w="1175385">
                  <a:moveTo>
                    <a:pt x="107759" y="0"/>
                  </a:moveTo>
                  <a:lnTo>
                    <a:pt x="99768" y="1610"/>
                  </a:lnTo>
                  <a:lnTo>
                    <a:pt x="93244" y="6003"/>
                  </a:lnTo>
                  <a:lnTo>
                    <a:pt x="88848" y="12526"/>
                  </a:lnTo>
                  <a:lnTo>
                    <a:pt x="87236" y="20523"/>
                  </a:lnTo>
                  <a:lnTo>
                    <a:pt x="88848" y="28514"/>
                  </a:lnTo>
                  <a:lnTo>
                    <a:pt x="93244" y="35037"/>
                  </a:lnTo>
                  <a:lnTo>
                    <a:pt x="99768" y="39434"/>
                  </a:lnTo>
                  <a:lnTo>
                    <a:pt x="107759" y="41046"/>
                  </a:lnTo>
                  <a:lnTo>
                    <a:pt x="115750" y="39434"/>
                  </a:lnTo>
                  <a:lnTo>
                    <a:pt x="122274" y="35037"/>
                  </a:lnTo>
                  <a:lnTo>
                    <a:pt x="126670" y="28514"/>
                  </a:lnTo>
                  <a:lnTo>
                    <a:pt x="128282" y="20523"/>
                  </a:lnTo>
                  <a:lnTo>
                    <a:pt x="126670" y="12526"/>
                  </a:lnTo>
                  <a:lnTo>
                    <a:pt x="122274" y="6003"/>
                  </a:lnTo>
                  <a:lnTo>
                    <a:pt x="115750" y="1610"/>
                  </a:lnTo>
                  <a:lnTo>
                    <a:pt x="107759" y="0"/>
                  </a:lnTo>
                  <a:close/>
                </a:path>
                <a:path extrusionOk="0" h="41275" w="1175385">
                  <a:moveTo>
                    <a:pt x="194995" y="0"/>
                  </a:moveTo>
                  <a:lnTo>
                    <a:pt x="187004" y="1610"/>
                  </a:lnTo>
                  <a:lnTo>
                    <a:pt x="180481" y="6003"/>
                  </a:lnTo>
                  <a:lnTo>
                    <a:pt x="176084" y="12526"/>
                  </a:lnTo>
                  <a:lnTo>
                    <a:pt x="174472" y="20523"/>
                  </a:lnTo>
                  <a:lnTo>
                    <a:pt x="176084" y="28514"/>
                  </a:lnTo>
                  <a:lnTo>
                    <a:pt x="180481" y="35037"/>
                  </a:lnTo>
                  <a:lnTo>
                    <a:pt x="187004" y="39434"/>
                  </a:lnTo>
                  <a:lnTo>
                    <a:pt x="194995" y="41046"/>
                  </a:lnTo>
                  <a:lnTo>
                    <a:pt x="202987" y="39434"/>
                  </a:lnTo>
                  <a:lnTo>
                    <a:pt x="209510" y="35037"/>
                  </a:lnTo>
                  <a:lnTo>
                    <a:pt x="213907" y="28514"/>
                  </a:lnTo>
                  <a:lnTo>
                    <a:pt x="215519" y="20523"/>
                  </a:lnTo>
                  <a:lnTo>
                    <a:pt x="213907" y="12526"/>
                  </a:lnTo>
                  <a:lnTo>
                    <a:pt x="209510" y="6003"/>
                  </a:lnTo>
                  <a:lnTo>
                    <a:pt x="202987" y="1610"/>
                  </a:lnTo>
                  <a:lnTo>
                    <a:pt x="194995" y="0"/>
                  </a:lnTo>
                  <a:close/>
                </a:path>
                <a:path extrusionOk="0" h="41275" w="1175385">
                  <a:moveTo>
                    <a:pt x="282232" y="0"/>
                  </a:moveTo>
                  <a:lnTo>
                    <a:pt x="274238" y="1610"/>
                  </a:lnTo>
                  <a:lnTo>
                    <a:pt x="267711" y="6003"/>
                  </a:lnTo>
                  <a:lnTo>
                    <a:pt x="263310" y="12526"/>
                  </a:lnTo>
                  <a:lnTo>
                    <a:pt x="261696" y="20523"/>
                  </a:lnTo>
                  <a:lnTo>
                    <a:pt x="263310" y="28514"/>
                  </a:lnTo>
                  <a:lnTo>
                    <a:pt x="267711" y="35037"/>
                  </a:lnTo>
                  <a:lnTo>
                    <a:pt x="274238" y="39434"/>
                  </a:lnTo>
                  <a:lnTo>
                    <a:pt x="282232" y="41046"/>
                  </a:lnTo>
                  <a:lnTo>
                    <a:pt x="290223" y="39434"/>
                  </a:lnTo>
                  <a:lnTo>
                    <a:pt x="296746" y="35037"/>
                  </a:lnTo>
                  <a:lnTo>
                    <a:pt x="301143" y="28514"/>
                  </a:lnTo>
                  <a:lnTo>
                    <a:pt x="302755" y="20523"/>
                  </a:lnTo>
                  <a:lnTo>
                    <a:pt x="301143" y="12526"/>
                  </a:lnTo>
                  <a:lnTo>
                    <a:pt x="296746" y="6003"/>
                  </a:lnTo>
                  <a:lnTo>
                    <a:pt x="290223" y="1610"/>
                  </a:lnTo>
                  <a:lnTo>
                    <a:pt x="282232" y="0"/>
                  </a:lnTo>
                  <a:close/>
                </a:path>
                <a:path extrusionOk="0" h="41275" w="1175385">
                  <a:moveTo>
                    <a:pt x="369468" y="0"/>
                  </a:moveTo>
                  <a:lnTo>
                    <a:pt x="361477" y="1610"/>
                  </a:lnTo>
                  <a:lnTo>
                    <a:pt x="354953" y="6003"/>
                  </a:lnTo>
                  <a:lnTo>
                    <a:pt x="350557" y="12526"/>
                  </a:lnTo>
                  <a:lnTo>
                    <a:pt x="348945" y="20523"/>
                  </a:lnTo>
                  <a:lnTo>
                    <a:pt x="350557" y="28514"/>
                  </a:lnTo>
                  <a:lnTo>
                    <a:pt x="354953" y="35037"/>
                  </a:lnTo>
                  <a:lnTo>
                    <a:pt x="361477" y="39434"/>
                  </a:lnTo>
                  <a:lnTo>
                    <a:pt x="369468" y="41046"/>
                  </a:lnTo>
                  <a:lnTo>
                    <a:pt x="377459" y="39434"/>
                  </a:lnTo>
                  <a:lnTo>
                    <a:pt x="383982" y="35037"/>
                  </a:lnTo>
                  <a:lnTo>
                    <a:pt x="388379" y="28514"/>
                  </a:lnTo>
                  <a:lnTo>
                    <a:pt x="389991" y="20523"/>
                  </a:lnTo>
                  <a:lnTo>
                    <a:pt x="388379" y="12526"/>
                  </a:lnTo>
                  <a:lnTo>
                    <a:pt x="383982" y="6003"/>
                  </a:lnTo>
                  <a:lnTo>
                    <a:pt x="377459" y="1610"/>
                  </a:lnTo>
                  <a:lnTo>
                    <a:pt x="369468" y="0"/>
                  </a:lnTo>
                  <a:close/>
                </a:path>
                <a:path extrusionOk="0" h="41275" w="1175385">
                  <a:moveTo>
                    <a:pt x="456692" y="0"/>
                  </a:moveTo>
                  <a:lnTo>
                    <a:pt x="448706" y="1610"/>
                  </a:lnTo>
                  <a:lnTo>
                    <a:pt x="442182" y="6003"/>
                  </a:lnTo>
                  <a:lnTo>
                    <a:pt x="437782" y="12526"/>
                  </a:lnTo>
                  <a:lnTo>
                    <a:pt x="436168" y="20523"/>
                  </a:lnTo>
                  <a:lnTo>
                    <a:pt x="437782" y="28514"/>
                  </a:lnTo>
                  <a:lnTo>
                    <a:pt x="442182" y="35037"/>
                  </a:lnTo>
                  <a:lnTo>
                    <a:pt x="448706" y="39434"/>
                  </a:lnTo>
                  <a:lnTo>
                    <a:pt x="456692" y="41046"/>
                  </a:lnTo>
                  <a:lnTo>
                    <a:pt x="464690" y="39434"/>
                  </a:lnTo>
                  <a:lnTo>
                    <a:pt x="471217" y="35037"/>
                  </a:lnTo>
                  <a:lnTo>
                    <a:pt x="475615" y="28514"/>
                  </a:lnTo>
                  <a:lnTo>
                    <a:pt x="477227" y="20523"/>
                  </a:lnTo>
                  <a:lnTo>
                    <a:pt x="475615" y="12526"/>
                  </a:lnTo>
                  <a:lnTo>
                    <a:pt x="471217" y="6003"/>
                  </a:lnTo>
                  <a:lnTo>
                    <a:pt x="464690" y="1610"/>
                  </a:lnTo>
                  <a:lnTo>
                    <a:pt x="456692" y="0"/>
                  </a:lnTo>
                  <a:close/>
                </a:path>
                <a:path extrusionOk="0" h="41275" w="1175385">
                  <a:moveTo>
                    <a:pt x="543941" y="0"/>
                  </a:moveTo>
                  <a:lnTo>
                    <a:pt x="535947" y="1610"/>
                  </a:lnTo>
                  <a:lnTo>
                    <a:pt x="529420" y="6003"/>
                  </a:lnTo>
                  <a:lnTo>
                    <a:pt x="525018" y="12526"/>
                  </a:lnTo>
                  <a:lnTo>
                    <a:pt x="523405" y="20523"/>
                  </a:lnTo>
                  <a:lnTo>
                    <a:pt x="525018" y="28514"/>
                  </a:lnTo>
                  <a:lnTo>
                    <a:pt x="529420" y="35037"/>
                  </a:lnTo>
                  <a:lnTo>
                    <a:pt x="535947" y="39434"/>
                  </a:lnTo>
                  <a:lnTo>
                    <a:pt x="543941" y="41046"/>
                  </a:lnTo>
                  <a:lnTo>
                    <a:pt x="551932" y="39434"/>
                  </a:lnTo>
                  <a:lnTo>
                    <a:pt x="558455" y="35037"/>
                  </a:lnTo>
                  <a:lnTo>
                    <a:pt x="562852" y="28514"/>
                  </a:lnTo>
                  <a:lnTo>
                    <a:pt x="564464" y="20523"/>
                  </a:lnTo>
                  <a:lnTo>
                    <a:pt x="562852" y="12526"/>
                  </a:lnTo>
                  <a:lnTo>
                    <a:pt x="558455" y="6003"/>
                  </a:lnTo>
                  <a:lnTo>
                    <a:pt x="551932" y="1610"/>
                  </a:lnTo>
                  <a:lnTo>
                    <a:pt x="543941" y="0"/>
                  </a:lnTo>
                  <a:close/>
                </a:path>
                <a:path extrusionOk="0" h="41275" w="1175385">
                  <a:moveTo>
                    <a:pt x="631164" y="0"/>
                  </a:moveTo>
                  <a:lnTo>
                    <a:pt x="623173" y="1610"/>
                  </a:lnTo>
                  <a:lnTo>
                    <a:pt x="616650" y="6003"/>
                  </a:lnTo>
                  <a:lnTo>
                    <a:pt x="612253" y="12526"/>
                  </a:lnTo>
                  <a:lnTo>
                    <a:pt x="610641" y="20523"/>
                  </a:lnTo>
                  <a:lnTo>
                    <a:pt x="612253" y="28514"/>
                  </a:lnTo>
                  <a:lnTo>
                    <a:pt x="616650" y="35037"/>
                  </a:lnTo>
                  <a:lnTo>
                    <a:pt x="623173" y="39434"/>
                  </a:lnTo>
                  <a:lnTo>
                    <a:pt x="631164" y="41046"/>
                  </a:lnTo>
                  <a:lnTo>
                    <a:pt x="639155" y="39434"/>
                  </a:lnTo>
                  <a:lnTo>
                    <a:pt x="645679" y="35037"/>
                  </a:lnTo>
                  <a:lnTo>
                    <a:pt x="650075" y="28514"/>
                  </a:lnTo>
                  <a:lnTo>
                    <a:pt x="651687" y="20523"/>
                  </a:lnTo>
                  <a:lnTo>
                    <a:pt x="650075" y="12526"/>
                  </a:lnTo>
                  <a:lnTo>
                    <a:pt x="645679" y="6003"/>
                  </a:lnTo>
                  <a:lnTo>
                    <a:pt x="639155" y="1610"/>
                  </a:lnTo>
                  <a:lnTo>
                    <a:pt x="631164" y="0"/>
                  </a:lnTo>
                  <a:close/>
                </a:path>
                <a:path extrusionOk="0" h="41275" w="1175385">
                  <a:moveTo>
                    <a:pt x="718400" y="0"/>
                  </a:moveTo>
                  <a:lnTo>
                    <a:pt x="710409" y="1610"/>
                  </a:lnTo>
                  <a:lnTo>
                    <a:pt x="703886" y="6003"/>
                  </a:lnTo>
                  <a:lnTo>
                    <a:pt x="699489" y="12526"/>
                  </a:lnTo>
                  <a:lnTo>
                    <a:pt x="697877" y="20523"/>
                  </a:lnTo>
                  <a:lnTo>
                    <a:pt x="699489" y="28514"/>
                  </a:lnTo>
                  <a:lnTo>
                    <a:pt x="703886" y="35037"/>
                  </a:lnTo>
                  <a:lnTo>
                    <a:pt x="710409" y="39434"/>
                  </a:lnTo>
                  <a:lnTo>
                    <a:pt x="718400" y="41046"/>
                  </a:lnTo>
                  <a:lnTo>
                    <a:pt x="726392" y="39434"/>
                  </a:lnTo>
                  <a:lnTo>
                    <a:pt x="732915" y="35037"/>
                  </a:lnTo>
                  <a:lnTo>
                    <a:pt x="737312" y="28514"/>
                  </a:lnTo>
                  <a:lnTo>
                    <a:pt x="738924" y="20523"/>
                  </a:lnTo>
                  <a:lnTo>
                    <a:pt x="737312" y="12526"/>
                  </a:lnTo>
                  <a:lnTo>
                    <a:pt x="732915" y="6003"/>
                  </a:lnTo>
                  <a:lnTo>
                    <a:pt x="726392" y="1610"/>
                  </a:lnTo>
                  <a:lnTo>
                    <a:pt x="718400" y="0"/>
                  </a:lnTo>
                  <a:close/>
                </a:path>
                <a:path extrusionOk="0" h="41275" w="1175385">
                  <a:moveTo>
                    <a:pt x="805637" y="0"/>
                  </a:moveTo>
                  <a:lnTo>
                    <a:pt x="797645" y="1610"/>
                  </a:lnTo>
                  <a:lnTo>
                    <a:pt x="791122" y="6003"/>
                  </a:lnTo>
                  <a:lnTo>
                    <a:pt x="786725" y="12526"/>
                  </a:lnTo>
                  <a:lnTo>
                    <a:pt x="785114" y="20523"/>
                  </a:lnTo>
                  <a:lnTo>
                    <a:pt x="786725" y="28514"/>
                  </a:lnTo>
                  <a:lnTo>
                    <a:pt x="791122" y="35037"/>
                  </a:lnTo>
                  <a:lnTo>
                    <a:pt x="797645" y="39434"/>
                  </a:lnTo>
                  <a:lnTo>
                    <a:pt x="805637" y="41046"/>
                  </a:lnTo>
                  <a:lnTo>
                    <a:pt x="813628" y="39434"/>
                  </a:lnTo>
                  <a:lnTo>
                    <a:pt x="820151" y="35037"/>
                  </a:lnTo>
                  <a:lnTo>
                    <a:pt x="824548" y="28514"/>
                  </a:lnTo>
                  <a:lnTo>
                    <a:pt x="826160" y="20523"/>
                  </a:lnTo>
                  <a:lnTo>
                    <a:pt x="824548" y="12526"/>
                  </a:lnTo>
                  <a:lnTo>
                    <a:pt x="820151" y="6003"/>
                  </a:lnTo>
                  <a:lnTo>
                    <a:pt x="813628" y="1610"/>
                  </a:lnTo>
                  <a:lnTo>
                    <a:pt x="805637" y="0"/>
                  </a:lnTo>
                  <a:close/>
                </a:path>
                <a:path extrusionOk="0" h="41275" w="1175385">
                  <a:moveTo>
                    <a:pt x="892873" y="0"/>
                  </a:moveTo>
                  <a:lnTo>
                    <a:pt x="884880" y="1610"/>
                  </a:lnTo>
                  <a:lnTo>
                    <a:pt x="878352" y="6003"/>
                  </a:lnTo>
                  <a:lnTo>
                    <a:pt x="873951" y="12526"/>
                  </a:lnTo>
                  <a:lnTo>
                    <a:pt x="872337" y="20523"/>
                  </a:lnTo>
                  <a:lnTo>
                    <a:pt x="873951" y="28514"/>
                  </a:lnTo>
                  <a:lnTo>
                    <a:pt x="878352" y="35037"/>
                  </a:lnTo>
                  <a:lnTo>
                    <a:pt x="884880" y="39434"/>
                  </a:lnTo>
                  <a:lnTo>
                    <a:pt x="892873" y="41046"/>
                  </a:lnTo>
                  <a:lnTo>
                    <a:pt x="900864" y="39434"/>
                  </a:lnTo>
                  <a:lnTo>
                    <a:pt x="907388" y="35037"/>
                  </a:lnTo>
                  <a:lnTo>
                    <a:pt x="911784" y="28514"/>
                  </a:lnTo>
                  <a:lnTo>
                    <a:pt x="913396" y="20523"/>
                  </a:lnTo>
                  <a:lnTo>
                    <a:pt x="911784" y="12526"/>
                  </a:lnTo>
                  <a:lnTo>
                    <a:pt x="907388" y="6003"/>
                  </a:lnTo>
                  <a:lnTo>
                    <a:pt x="900864" y="1610"/>
                  </a:lnTo>
                  <a:lnTo>
                    <a:pt x="892873" y="0"/>
                  </a:lnTo>
                  <a:close/>
                </a:path>
                <a:path extrusionOk="0" h="41275" w="1175385">
                  <a:moveTo>
                    <a:pt x="980109" y="0"/>
                  </a:moveTo>
                  <a:lnTo>
                    <a:pt x="972118" y="1610"/>
                  </a:lnTo>
                  <a:lnTo>
                    <a:pt x="965595" y="6003"/>
                  </a:lnTo>
                  <a:lnTo>
                    <a:pt x="961198" y="12526"/>
                  </a:lnTo>
                  <a:lnTo>
                    <a:pt x="959586" y="20523"/>
                  </a:lnTo>
                  <a:lnTo>
                    <a:pt x="961198" y="28514"/>
                  </a:lnTo>
                  <a:lnTo>
                    <a:pt x="965595" y="35037"/>
                  </a:lnTo>
                  <a:lnTo>
                    <a:pt x="972118" y="39434"/>
                  </a:lnTo>
                  <a:lnTo>
                    <a:pt x="980109" y="41046"/>
                  </a:lnTo>
                  <a:lnTo>
                    <a:pt x="988079" y="39434"/>
                  </a:lnTo>
                  <a:lnTo>
                    <a:pt x="994605" y="35037"/>
                  </a:lnTo>
                  <a:lnTo>
                    <a:pt x="999013" y="28514"/>
                  </a:lnTo>
                  <a:lnTo>
                    <a:pt x="1000633" y="20523"/>
                  </a:lnTo>
                  <a:lnTo>
                    <a:pt x="999013" y="12526"/>
                  </a:lnTo>
                  <a:lnTo>
                    <a:pt x="994605" y="6003"/>
                  </a:lnTo>
                  <a:lnTo>
                    <a:pt x="988079" y="1610"/>
                  </a:lnTo>
                  <a:lnTo>
                    <a:pt x="980109" y="0"/>
                  </a:lnTo>
                  <a:close/>
                </a:path>
                <a:path extrusionOk="0" h="41275" w="1175385">
                  <a:moveTo>
                    <a:pt x="1067346" y="0"/>
                  </a:moveTo>
                  <a:lnTo>
                    <a:pt x="1059354" y="1610"/>
                  </a:lnTo>
                  <a:lnTo>
                    <a:pt x="1052831" y="6003"/>
                  </a:lnTo>
                  <a:lnTo>
                    <a:pt x="1048434" y="12526"/>
                  </a:lnTo>
                  <a:lnTo>
                    <a:pt x="1046822" y="20523"/>
                  </a:lnTo>
                  <a:lnTo>
                    <a:pt x="1048434" y="28514"/>
                  </a:lnTo>
                  <a:lnTo>
                    <a:pt x="1052831" y="35037"/>
                  </a:lnTo>
                  <a:lnTo>
                    <a:pt x="1059354" y="39434"/>
                  </a:lnTo>
                  <a:lnTo>
                    <a:pt x="1067346" y="41046"/>
                  </a:lnTo>
                  <a:lnTo>
                    <a:pt x="1075315" y="39434"/>
                  </a:lnTo>
                  <a:lnTo>
                    <a:pt x="1081841" y="35037"/>
                  </a:lnTo>
                  <a:lnTo>
                    <a:pt x="1086250" y="28514"/>
                  </a:lnTo>
                  <a:lnTo>
                    <a:pt x="1087869" y="20523"/>
                  </a:lnTo>
                  <a:lnTo>
                    <a:pt x="1086250" y="12526"/>
                  </a:lnTo>
                  <a:lnTo>
                    <a:pt x="1081841" y="6003"/>
                  </a:lnTo>
                  <a:lnTo>
                    <a:pt x="1075315" y="1610"/>
                  </a:lnTo>
                  <a:lnTo>
                    <a:pt x="1067346" y="0"/>
                  </a:lnTo>
                  <a:close/>
                </a:path>
                <a:path extrusionOk="0" h="41275" w="1175385">
                  <a:moveTo>
                    <a:pt x="1154569" y="0"/>
                  </a:moveTo>
                  <a:lnTo>
                    <a:pt x="1146583" y="1610"/>
                  </a:lnTo>
                  <a:lnTo>
                    <a:pt x="1140059" y="6003"/>
                  </a:lnTo>
                  <a:lnTo>
                    <a:pt x="1135660" y="12526"/>
                  </a:lnTo>
                  <a:lnTo>
                    <a:pt x="1134046" y="20523"/>
                  </a:lnTo>
                  <a:lnTo>
                    <a:pt x="1135660" y="28514"/>
                  </a:lnTo>
                  <a:lnTo>
                    <a:pt x="1140059" y="35037"/>
                  </a:lnTo>
                  <a:lnTo>
                    <a:pt x="1146583" y="39434"/>
                  </a:lnTo>
                  <a:lnTo>
                    <a:pt x="1154569" y="41046"/>
                  </a:lnTo>
                  <a:lnTo>
                    <a:pt x="1162544" y="39434"/>
                  </a:lnTo>
                  <a:lnTo>
                    <a:pt x="1169069" y="35037"/>
                  </a:lnTo>
                  <a:lnTo>
                    <a:pt x="1173475" y="28514"/>
                  </a:lnTo>
                  <a:lnTo>
                    <a:pt x="1175092" y="20523"/>
                  </a:lnTo>
                  <a:lnTo>
                    <a:pt x="1173475" y="12526"/>
                  </a:lnTo>
                  <a:lnTo>
                    <a:pt x="1169069" y="6003"/>
                  </a:lnTo>
                  <a:lnTo>
                    <a:pt x="1162544" y="1610"/>
                  </a:lnTo>
                  <a:lnTo>
                    <a:pt x="115456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71" name="Google Shape;1771;p35"/>
            <p:cNvSpPr/>
            <p:nvPr/>
          </p:nvSpPr>
          <p:spPr>
            <a:xfrm>
              <a:off x="2180409" y="4131490"/>
              <a:ext cx="2653473" cy="1297202"/>
            </a:xfrm>
            <a:custGeom>
              <a:rect b="b" l="l" r="r" t="t"/>
              <a:pathLst>
                <a:path extrusionOk="0" h="982979" w="2391410">
                  <a:moveTo>
                    <a:pt x="2390825" y="491451"/>
                  </a:moveTo>
                  <a:lnTo>
                    <a:pt x="2388578" y="444131"/>
                  </a:lnTo>
                  <a:lnTo>
                    <a:pt x="2381974" y="398068"/>
                  </a:lnTo>
                  <a:lnTo>
                    <a:pt x="2371204" y="353491"/>
                  </a:lnTo>
                  <a:lnTo>
                    <a:pt x="2356485" y="310603"/>
                  </a:lnTo>
                  <a:lnTo>
                    <a:pt x="2338019" y="269608"/>
                  </a:lnTo>
                  <a:lnTo>
                    <a:pt x="2316022" y="230695"/>
                  </a:lnTo>
                  <a:lnTo>
                    <a:pt x="2290686" y="194094"/>
                  </a:lnTo>
                  <a:lnTo>
                    <a:pt x="2262238" y="159994"/>
                  </a:lnTo>
                  <a:lnTo>
                    <a:pt x="2230856" y="128612"/>
                  </a:lnTo>
                  <a:lnTo>
                    <a:pt x="2196757" y="100152"/>
                  </a:lnTo>
                  <a:lnTo>
                    <a:pt x="2160155" y="74815"/>
                  </a:lnTo>
                  <a:lnTo>
                    <a:pt x="2121255" y="52819"/>
                  </a:lnTo>
                  <a:lnTo>
                    <a:pt x="2080260" y="34353"/>
                  </a:lnTo>
                  <a:lnTo>
                    <a:pt x="2037359" y="19634"/>
                  </a:lnTo>
                  <a:lnTo>
                    <a:pt x="1992782" y="8864"/>
                  </a:lnTo>
                  <a:lnTo>
                    <a:pt x="1946732" y="2247"/>
                  </a:lnTo>
                  <a:lnTo>
                    <a:pt x="1942172" y="2032"/>
                  </a:lnTo>
                  <a:lnTo>
                    <a:pt x="1942172" y="1028"/>
                  </a:lnTo>
                  <a:lnTo>
                    <a:pt x="1921052" y="1028"/>
                  </a:lnTo>
                  <a:lnTo>
                    <a:pt x="1899399" y="0"/>
                  </a:lnTo>
                  <a:lnTo>
                    <a:pt x="1877733" y="1028"/>
                  </a:lnTo>
                  <a:lnTo>
                    <a:pt x="283984" y="1028"/>
                  </a:lnTo>
                  <a:lnTo>
                    <a:pt x="283984" y="367842"/>
                  </a:lnTo>
                  <a:lnTo>
                    <a:pt x="0" y="489915"/>
                  </a:lnTo>
                  <a:lnTo>
                    <a:pt x="283984" y="612025"/>
                  </a:lnTo>
                  <a:lnTo>
                    <a:pt x="283984" y="978839"/>
                  </a:lnTo>
                  <a:lnTo>
                    <a:pt x="1839582" y="978839"/>
                  </a:lnTo>
                  <a:lnTo>
                    <a:pt x="1852079" y="980630"/>
                  </a:lnTo>
                  <a:lnTo>
                    <a:pt x="1899399" y="982878"/>
                  </a:lnTo>
                  <a:lnTo>
                    <a:pt x="1946732" y="980630"/>
                  </a:lnTo>
                  <a:lnTo>
                    <a:pt x="1992782" y="974026"/>
                  </a:lnTo>
                  <a:lnTo>
                    <a:pt x="2037359" y="963256"/>
                  </a:lnTo>
                  <a:lnTo>
                    <a:pt x="2080260" y="948537"/>
                  </a:lnTo>
                  <a:lnTo>
                    <a:pt x="2121255" y="930071"/>
                  </a:lnTo>
                  <a:lnTo>
                    <a:pt x="2160155" y="908075"/>
                  </a:lnTo>
                  <a:lnTo>
                    <a:pt x="2196757" y="882751"/>
                  </a:lnTo>
                  <a:lnTo>
                    <a:pt x="2230856" y="854290"/>
                  </a:lnTo>
                  <a:lnTo>
                    <a:pt x="2262238" y="822909"/>
                  </a:lnTo>
                  <a:lnTo>
                    <a:pt x="2290686" y="788822"/>
                  </a:lnTo>
                  <a:lnTo>
                    <a:pt x="2316022" y="752221"/>
                  </a:lnTo>
                  <a:lnTo>
                    <a:pt x="2338019" y="713308"/>
                  </a:lnTo>
                  <a:lnTo>
                    <a:pt x="2356485" y="672312"/>
                  </a:lnTo>
                  <a:lnTo>
                    <a:pt x="2371204" y="629424"/>
                  </a:lnTo>
                  <a:lnTo>
                    <a:pt x="2381974" y="584847"/>
                  </a:lnTo>
                  <a:lnTo>
                    <a:pt x="2388578" y="538784"/>
                  </a:lnTo>
                  <a:lnTo>
                    <a:pt x="2390825" y="491451"/>
                  </a:lnTo>
                  <a:close/>
                </a:path>
              </a:pathLst>
            </a:custGeom>
            <a:solidFill>
              <a:srgbClr val="FBB04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72" name="Google Shape;1772;p35"/>
            <p:cNvSpPr/>
            <p:nvPr/>
          </p:nvSpPr>
          <p:spPr>
            <a:xfrm>
              <a:off x="3877252" y="4468589"/>
              <a:ext cx="819150" cy="819150"/>
            </a:xfrm>
            <a:custGeom>
              <a:rect b="b" l="l" r="r" t="t"/>
              <a:pathLst>
                <a:path extrusionOk="0" h="819150" w="819150">
                  <a:moveTo>
                    <a:pt x="409575" y="0"/>
                  </a:moveTo>
                  <a:lnTo>
                    <a:pt x="361812" y="2755"/>
                  </a:lnTo>
                  <a:lnTo>
                    <a:pt x="315667" y="10817"/>
                  </a:lnTo>
                  <a:lnTo>
                    <a:pt x="271448" y="23877"/>
                  </a:lnTo>
                  <a:lnTo>
                    <a:pt x="229460" y="41629"/>
                  </a:lnTo>
                  <a:lnTo>
                    <a:pt x="190013" y="63765"/>
                  </a:lnTo>
                  <a:lnTo>
                    <a:pt x="153413" y="89978"/>
                  </a:lnTo>
                  <a:lnTo>
                    <a:pt x="119967" y="119961"/>
                  </a:lnTo>
                  <a:lnTo>
                    <a:pt x="89983" y="153405"/>
                  </a:lnTo>
                  <a:lnTo>
                    <a:pt x="63769" y="190004"/>
                  </a:lnTo>
                  <a:lnTo>
                    <a:pt x="41632" y="229450"/>
                  </a:lnTo>
                  <a:lnTo>
                    <a:pt x="23879" y="271436"/>
                  </a:lnTo>
                  <a:lnTo>
                    <a:pt x="10817" y="315655"/>
                  </a:lnTo>
                  <a:lnTo>
                    <a:pt x="2755" y="361800"/>
                  </a:lnTo>
                  <a:lnTo>
                    <a:pt x="0" y="409562"/>
                  </a:lnTo>
                  <a:lnTo>
                    <a:pt x="2755" y="457329"/>
                  </a:lnTo>
                  <a:lnTo>
                    <a:pt x="10817" y="503477"/>
                  </a:lnTo>
                  <a:lnTo>
                    <a:pt x="23879" y="547699"/>
                  </a:lnTo>
                  <a:lnTo>
                    <a:pt x="41632" y="589687"/>
                  </a:lnTo>
                  <a:lnTo>
                    <a:pt x="63769" y="629135"/>
                  </a:lnTo>
                  <a:lnTo>
                    <a:pt x="89983" y="665734"/>
                  </a:lnTo>
                  <a:lnTo>
                    <a:pt x="119967" y="699179"/>
                  </a:lnTo>
                  <a:lnTo>
                    <a:pt x="153413" y="729161"/>
                  </a:lnTo>
                  <a:lnTo>
                    <a:pt x="190013" y="755373"/>
                  </a:lnTo>
                  <a:lnTo>
                    <a:pt x="229460" y="777509"/>
                  </a:lnTo>
                  <a:lnTo>
                    <a:pt x="271448" y="795260"/>
                  </a:lnTo>
                  <a:lnTo>
                    <a:pt x="315667" y="808320"/>
                  </a:lnTo>
                  <a:lnTo>
                    <a:pt x="361812" y="816381"/>
                  </a:lnTo>
                  <a:lnTo>
                    <a:pt x="409575" y="819137"/>
                  </a:lnTo>
                  <a:lnTo>
                    <a:pt x="457341" y="816381"/>
                  </a:lnTo>
                  <a:lnTo>
                    <a:pt x="503488" y="808320"/>
                  </a:lnTo>
                  <a:lnTo>
                    <a:pt x="507285" y="807199"/>
                  </a:lnTo>
                  <a:lnTo>
                    <a:pt x="409575" y="807199"/>
                  </a:lnTo>
                  <a:lnTo>
                    <a:pt x="363204" y="804524"/>
                  </a:lnTo>
                  <a:lnTo>
                    <a:pt x="318404" y="796697"/>
                  </a:lnTo>
                  <a:lnTo>
                    <a:pt x="275473" y="784017"/>
                  </a:lnTo>
                  <a:lnTo>
                    <a:pt x="234710" y="766782"/>
                  </a:lnTo>
                  <a:lnTo>
                    <a:pt x="196412" y="745291"/>
                  </a:lnTo>
                  <a:lnTo>
                    <a:pt x="160878" y="719842"/>
                  </a:lnTo>
                  <a:lnTo>
                    <a:pt x="128408" y="690733"/>
                  </a:lnTo>
                  <a:lnTo>
                    <a:pt x="99298" y="658263"/>
                  </a:lnTo>
                  <a:lnTo>
                    <a:pt x="73848" y="622730"/>
                  </a:lnTo>
                  <a:lnTo>
                    <a:pt x="52356" y="584432"/>
                  </a:lnTo>
                  <a:lnTo>
                    <a:pt x="35121" y="543668"/>
                  </a:lnTo>
                  <a:lnTo>
                    <a:pt x="22440" y="500736"/>
                  </a:lnTo>
                  <a:lnTo>
                    <a:pt x="14613" y="455935"/>
                  </a:lnTo>
                  <a:lnTo>
                    <a:pt x="11938" y="409562"/>
                  </a:lnTo>
                  <a:lnTo>
                    <a:pt x="14613" y="363191"/>
                  </a:lnTo>
                  <a:lnTo>
                    <a:pt x="22440" y="318391"/>
                  </a:lnTo>
                  <a:lnTo>
                    <a:pt x="35121" y="275459"/>
                  </a:lnTo>
                  <a:lnTo>
                    <a:pt x="52356" y="234694"/>
                  </a:lnTo>
                  <a:lnTo>
                    <a:pt x="73848" y="196395"/>
                  </a:lnTo>
                  <a:lnTo>
                    <a:pt x="99298" y="160861"/>
                  </a:lnTo>
                  <a:lnTo>
                    <a:pt x="128408" y="128389"/>
                  </a:lnTo>
                  <a:lnTo>
                    <a:pt x="160878" y="99278"/>
                  </a:lnTo>
                  <a:lnTo>
                    <a:pt x="196412" y="73826"/>
                  </a:lnTo>
                  <a:lnTo>
                    <a:pt x="234710" y="52333"/>
                  </a:lnTo>
                  <a:lnTo>
                    <a:pt x="275473" y="35097"/>
                  </a:lnTo>
                  <a:lnTo>
                    <a:pt x="318404" y="22415"/>
                  </a:lnTo>
                  <a:lnTo>
                    <a:pt x="363204" y="14588"/>
                  </a:lnTo>
                  <a:lnTo>
                    <a:pt x="409575" y="11912"/>
                  </a:lnTo>
                  <a:lnTo>
                    <a:pt x="507197" y="11912"/>
                  </a:lnTo>
                  <a:lnTo>
                    <a:pt x="503488" y="10817"/>
                  </a:lnTo>
                  <a:lnTo>
                    <a:pt x="457341" y="2755"/>
                  </a:lnTo>
                  <a:lnTo>
                    <a:pt x="409575" y="0"/>
                  </a:lnTo>
                  <a:close/>
                </a:path>
                <a:path extrusionOk="0" h="819150" w="819150">
                  <a:moveTo>
                    <a:pt x="507197" y="11912"/>
                  </a:moveTo>
                  <a:lnTo>
                    <a:pt x="409575" y="11912"/>
                  </a:lnTo>
                  <a:lnTo>
                    <a:pt x="455947" y="14588"/>
                  </a:lnTo>
                  <a:lnTo>
                    <a:pt x="500748" y="22415"/>
                  </a:lnTo>
                  <a:lnTo>
                    <a:pt x="543679" y="35097"/>
                  </a:lnTo>
                  <a:lnTo>
                    <a:pt x="584442" y="52333"/>
                  </a:lnTo>
                  <a:lnTo>
                    <a:pt x="622739" y="73826"/>
                  </a:lnTo>
                  <a:lnTo>
                    <a:pt x="658271" y="99278"/>
                  </a:lnTo>
                  <a:lnTo>
                    <a:pt x="690740" y="128389"/>
                  </a:lnTo>
                  <a:lnTo>
                    <a:pt x="719847" y="160861"/>
                  </a:lnTo>
                  <a:lnTo>
                    <a:pt x="745295" y="196395"/>
                  </a:lnTo>
                  <a:lnTo>
                    <a:pt x="766785" y="234694"/>
                  </a:lnTo>
                  <a:lnTo>
                    <a:pt x="784019" y="275459"/>
                  </a:lnTo>
                  <a:lnTo>
                    <a:pt x="796698" y="318391"/>
                  </a:lnTo>
                  <a:lnTo>
                    <a:pt x="804524" y="363191"/>
                  </a:lnTo>
                  <a:lnTo>
                    <a:pt x="807199" y="409562"/>
                  </a:lnTo>
                  <a:lnTo>
                    <a:pt x="804524" y="455935"/>
                  </a:lnTo>
                  <a:lnTo>
                    <a:pt x="796698" y="500736"/>
                  </a:lnTo>
                  <a:lnTo>
                    <a:pt x="784019" y="543668"/>
                  </a:lnTo>
                  <a:lnTo>
                    <a:pt x="766785" y="584432"/>
                  </a:lnTo>
                  <a:lnTo>
                    <a:pt x="745295" y="622730"/>
                  </a:lnTo>
                  <a:lnTo>
                    <a:pt x="719847" y="658263"/>
                  </a:lnTo>
                  <a:lnTo>
                    <a:pt x="690740" y="690733"/>
                  </a:lnTo>
                  <a:lnTo>
                    <a:pt x="658271" y="719842"/>
                  </a:lnTo>
                  <a:lnTo>
                    <a:pt x="622739" y="745291"/>
                  </a:lnTo>
                  <a:lnTo>
                    <a:pt x="584442" y="766782"/>
                  </a:lnTo>
                  <a:lnTo>
                    <a:pt x="543679" y="784017"/>
                  </a:lnTo>
                  <a:lnTo>
                    <a:pt x="500748" y="796697"/>
                  </a:lnTo>
                  <a:lnTo>
                    <a:pt x="455947" y="804524"/>
                  </a:lnTo>
                  <a:lnTo>
                    <a:pt x="409575" y="807199"/>
                  </a:lnTo>
                  <a:lnTo>
                    <a:pt x="507285" y="807199"/>
                  </a:lnTo>
                  <a:lnTo>
                    <a:pt x="547708" y="795260"/>
                  </a:lnTo>
                  <a:lnTo>
                    <a:pt x="589695" y="777509"/>
                  </a:lnTo>
                  <a:lnTo>
                    <a:pt x="629140" y="755373"/>
                  </a:lnTo>
                  <a:lnTo>
                    <a:pt x="665737" y="729161"/>
                  </a:lnTo>
                  <a:lnTo>
                    <a:pt x="699179" y="699179"/>
                  </a:lnTo>
                  <a:lnTo>
                    <a:pt x="729158" y="665734"/>
                  </a:lnTo>
                  <a:lnTo>
                    <a:pt x="755368" y="629135"/>
                  </a:lnTo>
                  <a:lnTo>
                    <a:pt x="777501" y="589687"/>
                  </a:lnTo>
                  <a:lnTo>
                    <a:pt x="795251" y="547699"/>
                  </a:lnTo>
                  <a:lnTo>
                    <a:pt x="808309" y="503477"/>
                  </a:lnTo>
                  <a:lnTo>
                    <a:pt x="816369" y="457329"/>
                  </a:lnTo>
                  <a:lnTo>
                    <a:pt x="819124" y="409562"/>
                  </a:lnTo>
                  <a:lnTo>
                    <a:pt x="816369" y="361800"/>
                  </a:lnTo>
                  <a:lnTo>
                    <a:pt x="808309" y="315655"/>
                  </a:lnTo>
                  <a:lnTo>
                    <a:pt x="795251" y="271436"/>
                  </a:lnTo>
                  <a:lnTo>
                    <a:pt x="777501" y="229450"/>
                  </a:lnTo>
                  <a:lnTo>
                    <a:pt x="755368" y="190004"/>
                  </a:lnTo>
                  <a:lnTo>
                    <a:pt x="729158" y="153405"/>
                  </a:lnTo>
                  <a:lnTo>
                    <a:pt x="699179" y="119961"/>
                  </a:lnTo>
                  <a:lnTo>
                    <a:pt x="665737" y="89978"/>
                  </a:lnTo>
                  <a:lnTo>
                    <a:pt x="629140" y="63765"/>
                  </a:lnTo>
                  <a:lnTo>
                    <a:pt x="589695" y="41629"/>
                  </a:lnTo>
                  <a:lnTo>
                    <a:pt x="547708" y="23877"/>
                  </a:lnTo>
                  <a:lnTo>
                    <a:pt x="507197" y="11912"/>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73" name="Google Shape;1773;p35"/>
            <p:cNvSpPr/>
            <p:nvPr/>
          </p:nvSpPr>
          <p:spPr>
            <a:xfrm>
              <a:off x="3902061" y="4493340"/>
              <a:ext cx="769620" cy="769620"/>
            </a:xfrm>
            <a:custGeom>
              <a:rect b="b" l="l" r="r" t="t"/>
              <a:pathLst>
                <a:path extrusionOk="0" h="769620" w="769620">
                  <a:moveTo>
                    <a:pt x="384771" y="0"/>
                  </a:moveTo>
                  <a:lnTo>
                    <a:pt x="336508" y="2998"/>
                  </a:lnTo>
                  <a:lnTo>
                    <a:pt x="290033" y="11753"/>
                  </a:lnTo>
                  <a:lnTo>
                    <a:pt x="245707" y="25904"/>
                  </a:lnTo>
                  <a:lnTo>
                    <a:pt x="203891" y="45089"/>
                  </a:lnTo>
                  <a:lnTo>
                    <a:pt x="164946" y="68949"/>
                  </a:lnTo>
                  <a:lnTo>
                    <a:pt x="129232" y="97122"/>
                  </a:lnTo>
                  <a:lnTo>
                    <a:pt x="97110" y="129248"/>
                  </a:lnTo>
                  <a:lnTo>
                    <a:pt x="68940" y="164966"/>
                  </a:lnTo>
                  <a:lnTo>
                    <a:pt x="45083" y="203915"/>
                  </a:lnTo>
                  <a:lnTo>
                    <a:pt x="25900" y="245735"/>
                  </a:lnTo>
                  <a:lnTo>
                    <a:pt x="11751" y="290064"/>
                  </a:lnTo>
                  <a:lnTo>
                    <a:pt x="2998" y="336543"/>
                  </a:lnTo>
                  <a:lnTo>
                    <a:pt x="0" y="384810"/>
                  </a:lnTo>
                  <a:lnTo>
                    <a:pt x="2998" y="433079"/>
                  </a:lnTo>
                  <a:lnTo>
                    <a:pt x="11751" y="479559"/>
                  </a:lnTo>
                  <a:lnTo>
                    <a:pt x="25900" y="523889"/>
                  </a:lnTo>
                  <a:lnTo>
                    <a:pt x="45083" y="565709"/>
                  </a:lnTo>
                  <a:lnTo>
                    <a:pt x="68940" y="604658"/>
                  </a:lnTo>
                  <a:lnTo>
                    <a:pt x="97110" y="640376"/>
                  </a:lnTo>
                  <a:lnTo>
                    <a:pt x="129232" y="672501"/>
                  </a:lnTo>
                  <a:lnTo>
                    <a:pt x="164946" y="700674"/>
                  </a:lnTo>
                  <a:lnTo>
                    <a:pt x="203891" y="724532"/>
                  </a:lnTo>
                  <a:lnTo>
                    <a:pt x="245707" y="743717"/>
                  </a:lnTo>
                  <a:lnTo>
                    <a:pt x="290033" y="757867"/>
                  </a:lnTo>
                  <a:lnTo>
                    <a:pt x="336508" y="766621"/>
                  </a:lnTo>
                  <a:lnTo>
                    <a:pt x="384771" y="769620"/>
                  </a:lnTo>
                  <a:lnTo>
                    <a:pt x="433043" y="766621"/>
                  </a:lnTo>
                  <a:lnTo>
                    <a:pt x="479523" y="757867"/>
                  </a:lnTo>
                  <a:lnTo>
                    <a:pt x="523853" y="743717"/>
                  </a:lnTo>
                  <a:lnTo>
                    <a:pt x="565671" y="724532"/>
                  </a:lnTo>
                  <a:lnTo>
                    <a:pt x="604618" y="700674"/>
                  </a:lnTo>
                  <a:lnTo>
                    <a:pt x="640332" y="672501"/>
                  </a:lnTo>
                  <a:lnTo>
                    <a:pt x="672453" y="640376"/>
                  </a:lnTo>
                  <a:lnTo>
                    <a:pt x="700622" y="604658"/>
                  </a:lnTo>
                  <a:lnTo>
                    <a:pt x="724477" y="565709"/>
                  </a:lnTo>
                  <a:lnTo>
                    <a:pt x="743659" y="523889"/>
                  </a:lnTo>
                  <a:lnTo>
                    <a:pt x="757806" y="479559"/>
                  </a:lnTo>
                  <a:lnTo>
                    <a:pt x="766558" y="433079"/>
                  </a:lnTo>
                  <a:lnTo>
                    <a:pt x="769556" y="384810"/>
                  </a:lnTo>
                  <a:lnTo>
                    <a:pt x="766558" y="336543"/>
                  </a:lnTo>
                  <a:lnTo>
                    <a:pt x="757806" y="290064"/>
                  </a:lnTo>
                  <a:lnTo>
                    <a:pt x="743659" y="245735"/>
                  </a:lnTo>
                  <a:lnTo>
                    <a:pt x="724477" y="203915"/>
                  </a:lnTo>
                  <a:lnTo>
                    <a:pt x="700622" y="164966"/>
                  </a:lnTo>
                  <a:lnTo>
                    <a:pt x="672453" y="129248"/>
                  </a:lnTo>
                  <a:lnTo>
                    <a:pt x="640332" y="97122"/>
                  </a:lnTo>
                  <a:lnTo>
                    <a:pt x="604618" y="68949"/>
                  </a:lnTo>
                  <a:lnTo>
                    <a:pt x="565671" y="45089"/>
                  </a:lnTo>
                  <a:lnTo>
                    <a:pt x="523853" y="25904"/>
                  </a:lnTo>
                  <a:lnTo>
                    <a:pt x="479523" y="11753"/>
                  </a:lnTo>
                  <a:lnTo>
                    <a:pt x="433043" y="2998"/>
                  </a:lnTo>
                  <a:lnTo>
                    <a:pt x="384771" y="0"/>
                  </a:lnTo>
                  <a:close/>
                </a:path>
              </a:pathLst>
            </a:custGeom>
            <a:solidFill>
              <a:srgbClr val="F7F8F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74" name="Google Shape;1774;p35"/>
            <p:cNvSpPr/>
            <p:nvPr/>
          </p:nvSpPr>
          <p:spPr>
            <a:xfrm>
              <a:off x="4106637" y="5005561"/>
              <a:ext cx="123189" cy="128905"/>
            </a:xfrm>
            <a:custGeom>
              <a:rect b="b" l="l" r="r" t="t"/>
              <a:pathLst>
                <a:path extrusionOk="0" h="128904" w="123189">
                  <a:moveTo>
                    <a:pt x="95910" y="0"/>
                  </a:moveTo>
                  <a:lnTo>
                    <a:pt x="18541" y="0"/>
                  </a:lnTo>
                  <a:lnTo>
                    <a:pt x="14160" y="4140"/>
                  </a:lnTo>
                  <a:lnTo>
                    <a:pt x="0" y="128549"/>
                  </a:lnTo>
                  <a:lnTo>
                    <a:pt x="20700" y="128549"/>
                  </a:lnTo>
                  <a:lnTo>
                    <a:pt x="32842" y="21945"/>
                  </a:lnTo>
                  <a:lnTo>
                    <a:pt x="82499" y="21945"/>
                  </a:lnTo>
                  <a:lnTo>
                    <a:pt x="101777" y="128549"/>
                  </a:lnTo>
                  <a:lnTo>
                    <a:pt x="122720" y="128549"/>
                  </a:lnTo>
                  <a:lnTo>
                    <a:pt x="100139" y="3733"/>
                  </a:lnTo>
                  <a:lnTo>
                    <a:pt x="95910" y="0"/>
                  </a:lnTo>
                  <a:close/>
                </a:path>
              </a:pathLst>
            </a:custGeom>
            <a:solidFill>
              <a:srgbClr val="52707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75" name="Google Shape;1775;p35"/>
            <p:cNvSpPr/>
            <p:nvPr/>
          </p:nvSpPr>
          <p:spPr>
            <a:xfrm>
              <a:off x="4008324" y="5005561"/>
              <a:ext cx="123189" cy="128905"/>
            </a:xfrm>
            <a:custGeom>
              <a:rect b="b" l="l" r="r" t="t"/>
              <a:pathLst>
                <a:path extrusionOk="0" h="128904" w="123189">
                  <a:moveTo>
                    <a:pt x="95923" y="0"/>
                  </a:moveTo>
                  <a:lnTo>
                    <a:pt x="18554" y="0"/>
                  </a:lnTo>
                  <a:lnTo>
                    <a:pt x="14173" y="4140"/>
                  </a:lnTo>
                  <a:lnTo>
                    <a:pt x="0" y="128549"/>
                  </a:lnTo>
                  <a:lnTo>
                    <a:pt x="20713" y="128549"/>
                  </a:lnTo>
                  <a:lnTo>
                    <a:pt x="32854" y="21945"/>
                  </a:lnTo>
                  <a:lnTo>
                    <a:pt x="82511" y="21945"/>
                  </a:lnTo>
                  <a:lnTo>
                    <a:pt x="101803" y="128549"/>
                  </a:lnTo>
                  <a:lnTo>
                    <a:pt x="122732" y="128549"/>
                  </a:lnTo>
                  <a:lnTo>
                    <a:pt x="100152" y="3733"/>
                  </a:lnTo>
                  <a:lnTo>
                    <a:pt x="95923" y="0"/>
                  </a:lnTo>
                  <a:close/>
                </a:path>
              </a:pathLst>
            </a:custGeom>
            <a:solidFill>
              <a:srgbClr val="64898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76" name="Google Shape;1776;p35"/>
            <p:cNvSpPr/>
            <p:nvPr/>
          </p:nvSpPr>
          <p:spPr>
            <a:xfrm>
              <a:off x="3994137" y="4809312"/>
              <a:ext cx="219710" cy="207645"/>
            </a:xfrm>
            <a:custGeom>
              <a:rect b="b" l="l" r="r" t="t"/>
              <a:pathLst>
                <a:path extrusionOk="0" h="207645" w="219710">
                  <a:moveTo>
                    <a:pt x="219252" y="176149"/>
                  </a:moveTo>
                  <a:lnTo>
                    <a:pt x="216204" y="172466"/>
                  </a:lnTo>
                  <a:lnTo>
                    <a:pt x="149402" y="172466"/>
                  </a:lnTo>
                  <a:lnTo>
                    <a:pt x="136626" y="3378"/>
                  </a:lnTo>
                  <a:lnTo>
                    <a:pt x="132905" y="0"/>
                  </a:lnTo>
                  <a:lnTo>
                    <a:pt x="3175" y="11188"/>
                  </a:lnTo>
                  <a:lnTo>
                    <a:pt x="0" y="15176"/>
                  </a:lnTo>
                  <a:lnTo>
                    <a:pt x="14084" y="201358"/>
                  </a:lnTo>
                  <a:lnTo>
                    <a:pt x="14084" y="203542"/>
                  </a:lnTo>
                  <a:lnTo>
                    <a:pt x="14262" y="203771"/>
                  </a:lnTo>
                  <a:lnTo>
                    <a:pt x="14605" y="204190"/>
                  </a:lnTo>
                  <a:lnTo>
                    <a:pt x="17132" y="207225"/>
                  </a:lnTo>
                  <a:lnTo>
                    <a:pt x="17932" y="207225"/>
                  </a:lnTo>
                  <a:lnTo>
                    <a:pt x="18415" y="207225"/>
                  </a:lnTo>
                  <a:lnTo>
                    <a:pt x="216204" y="207225"/>
                  </a:lnTo>
                  <a:lnTo>
                    <a:pt x="219252" y="203542"/>
                  </a:lnTo>
                  <a:lnTo>
                    <a:pt x="219252" y="199009"/>
                  </a:lnTo>
                  <a:lnTo>
                    <a:pt x="219252" y="176149"/>
                  </a:lnTo>
                  <a:close/>
                </a:path>
              </a:pathLst>
            </a:custGeom>
            <a:solidFill>
              <a:srgbClr val="008AA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77" name="Google Shape;1777;p35"/>
            <p:cNvSpPr/>
            <p:nvPr/>
          </p:nvSpPr>
          <p:spPr>
            <a:xfrm>
              <a:off x="4121366" y="4813401"/>
              <a:ext cx="155575" cy="45085"/>
            </a:xfrm>
            <a:custGeom>
              <a:rect b="b" l="l" r="r" t="t"/>
              <a:pathLst>
                <a:path extrusionOk="0" h="45085" w="155575">
                  <a:moveTo>
                    <a:pt x="27635" y="25425"/>
                  </a:moveTo>
                  <a:lnTo>
                    <a:pt x="20358" y="14770"/>
                  </a:lnTo>
                  <a:lnTo>
                    <a:pt x="0" y="39128"/>
                  </a:lnTo>
                  <a:lnTo>
                    <a:pt x="3619" y="44538"/>
                  </a:lnTo>
                  <a:lnTo>
                    <a:pt x="27635" y="25425"/>
                  </a:lnTo>
                  <a:close/>
                </a:path>
                <a:path extrusionOk="0" h="45085" w="155575">
                  <a:moveTo>
                    <a:pt x="155092" y="27393"/>
                  </a:moveTo>
                  <a:lnTo>
                    <a:pt x="154127" y="20142"/>
                  </a:lnTo>
                  <a:lnTo>
                    <a:pt x="149186" y="15049"/>
                  </a:lnTo>
                  <a:lnTo>
                    <a:pt x="140322" y="14109"/>
                  </a:lnTo>
                  <a:lnTo>
                    <a:pt x="130606" y="15392"/>
                  </a:lnTo>
                  <a:lnTo>
                    <a:pt x="123139" y="16929"/>
                  </a:lnTo>
                  <a:lnTo>
                    <a:pt x="121196" y="17297"/>
                  </a:lnTo>
                  <a:lnTo>
                    <a:pt x="126517" y="9944"/>
                  </a:lnTo>
                  <a:lnTo>
                    <a:pt x="127431" y="1435"/>
                  </a:lnTo>
                  <a:lnTo>
                    <a:pt x="121970" y="0"/>
                  </a:lnTo>
                  <a:lnTo>
                    <a:pt x="103619" y="25361"/>
                  </a:lnTo>
                  <a:lnTo>
                    <a:pt x="92367" y="29997"/>
                  </a:lnTo>
                  <a:lnTo>
                    <a:pt x="97218" y="44335"/>
                  </a:lnTo>
                  <a:lnTo>
                    <a:pt x="101752" y="43967"/>
                  </a:lnTo>
                  <a:lnTo>
                    <a:pt x="111721" y="43484"/>
                  </a:lnTo>
                  <a:lnTo>
                    <a:pt x="124637" y="42583"/>
                  </a:lnTo>
                  <a:lnTo>
                    <a:pt x="138036" y="40982"/>
                  </a:lnTo>
                  <a:lnTo>
                    <a:pt x="148107" y="38023"/>
                  </a:lnTo>
                  <a:lnTo>
                    <a:pt x="153441" y="33426"/>
                  </a:lnTo>
                  <a:lnTo>
                    <a:pt x="155092" y="27393"/>
                  </a:lnTo>
                  <a:close/>
                </a:path>
              </a:pathLst>
            </a:custGeom>
            <a:solidFill>
              <a:srgbClr val="D8AA7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78" name="Google Shape;1778;p35"/>
            <p:cNvSpPr/>
            <p:nvPr/>
          </p:nvSpPr>
          <p:spPr>
            <a:xfrm>
              <a:off x="4109472" y="4810168"/>
              <a:ext cx="32384" cy="42545"/>
            </a:xfrm>
            <a:custGeom>
              <a:rect b="b" l="l" r="r" t="t"/>
              <a:pathLst>
                <a:path extrusionOk="0" h="42545" w="32385">
                  <a:moveTo>
                    <a:pt x="19610" y="0"/>
                  </a:moveTo>
                  <a:lnTo>
                    <a:pt x="11190" y="5613"/>
                  </a:lnTo>
                  <a:lnTo>
                    <a:pt x="3374" y="12496"/>
                  </a:lnTo>
                  <a:lnTo>
                    <a:pt x="0" y="17240"/>
                  </a:lnTo>
                  <a:lnTo>
                    <a:pt x="376" y="22051"/>
                  </a:lnTo>
                  <a:lnTo>
                    <a:pt x="3811" y="29133"/>
                  </a:lnTo>
                  <a:lnTo>
                    <a:pt x="5297" y="31927"/>
                  </a:lnTo>
                  <a:lnTo>
                    <a:pt x="8180" y="36677"/>
                  </a:lnTo>
                  <a:lnTo>
                    <a:pt x="11901" y="42367"/>
                  </a:lnTo>
                  <a:lnTo>
                    <a:pt x="32259" y="18008"/>
                  </a:lnTo>
                  <a:lnTo>
                    <a:pt x="25934" y="8762"/>
                  </a:lnTo>
                  <a:lnTo>
                    <a:pt x="19610" y="0"/>
                  </a:lnTo>
                  <a:close/>
                </a:path>
              </a:pathLst>
            </a:custGeom>
            <a:solidFill>
              <a:srgbClr val="28813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79" name="Google Shape;1779;p35"/>
            <p:cNvSpPr/>
            <p:nvPr/>
          </p:nvSpPr>
          <p:spPr>
            <a:xfrm>
              <a:off x="4126679" y="4838051"/>
              <a:ext cx="99060" cy="32384"/>
            </a:xfrm>
            <a:custGeom>
              <a:rect b="b" l="l" r="r" t="t"/>
              <a:pathLst>
                <a:path extrusionOk="0" h="32385" w="99060">
                  <a:moveTo>
                    <a:pt x="21717" y="0"/>
                  </a:moveTo>
                  <a:lnTo>
                    <a:pt x="0" y="18592"/>
                  </a:lnTo>
                  <a:lnTo>
                    <a:pt x="6565" y="25819"/>
                  </a:lnTo>
                  <a:lnTo>
                    <a:pt x="12738" y="31191"/>
                  </a:lnTo>
                  <a:lnTo>
                    <a:pt x="17208" y="32283"/>
                  </a:lnTo>
                  <a:lnTo>
                    <a:pt x="36069" y="31699"/>
                  </a:lnTo>
                  <a:lnTo>
                    <a:pt x="63522" y="26985"/>
                  </a:lnTo>
                  <a:lnTo>
                    <a:pt x="88274" y="21612"/>
                  </a:lnTo>
                  <a:lnTo>
                    <a:pt x="99034" y="19050"/>
                  </a:lnTo>
                  <a:lnTo>
                    <a:pt x="94818" y="2794"/>
                  </a:lnTo>
                  <a:lnTo>
                    <a:pt x="24587" y="4191"/>
                  </a:lnTo>
                  <a:lnTo>
                    <a:pt x="21717" y="0"/>
                  </a:lnTo>
                  <a:close/>
                </a:path>
              </a:pathLst>
            </a:custGeom>
            <a:solidFill>
              <a:srgbClr val="D8AA7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80" name="Google Shape;1780;p35"/>
            <p:cNvSpPr/>
            <p:nvPr/>
          </p:nvSpPr>
          <p:spPr>
            <a:xfrm>
              <a:off x="4136198" y="5069984"/>
              <a:ext cx="63500" cy="60325"/>
            </a:xfrm>
            <a:custGeom>
              <a:rect b="b" l="l" r="r" t="t"/>
              <a:pathLst>
                <a:path extrusionOk="0" h="60325" w="63500">
                  <a:moveTo>
                    <a:pt x="50795" y="38290"/>
                  </a:moveTo>
                  <a:lnTo>
                    <a:pt x="17350" y="38290"/>
                  </a:lnTo>
                  <a:lnTo>
                    <a:pt x="31003" y="47663"/>
                  </a:lnTo>
                  <a:lnTo>
                    <a:pt x="39245" y="53911"/>
                  </a:lnTo>
                  <a:lnTo>
                    <a:pt x="52656" y="60121"/>
                  </a:lnTo>
                  <a:lnTo>
                    <a:pt x="59514" y="57530"/>
                  </a:lnTo>
                  <a:lnTo>
                    <a:pt x="62892" y="49085"/>
                  </a:lnTo>
                  <a:lnTo>
                    <a:pt x="59629" y="45097"/>
                  </a:lnTo>
                  <a:lnTo>
                    <a:pt x="55348" y="41457"/>
                  </a:lnTo>
                  <a:lnTo>
                    <a:pt x="50795" y="38290"/>
                  </a:lnTo>
                  <a:close/>
                </a:path>
                <a:path extrusionOk="0" h="60325" w="63500">
                  <a:moveTo>
                    <a:pt x="12283" y="0"/>
                  </a:moveTo>
                  <a:lnTo>
                    <a:pt x="10810" y="4000"/>
                  </a:lnTo>
                  <a:lnTo>
                    <a:pt x="4349" y="19122"/>
                  </a:lnTo>
                  <a:lnTo>
                    <a:pt x="1080" y="27443"/>
                  </a:lnTo>
                  <a:lnTo>
                    <a:pt x="0" y="31912"/>
                  </a:lnTo>
                  <a:lnTo>
                    <a:pt x="104" y="35483"/>
                  </a:lnTo>
                  <a:lnTo>
                    <a:pt x="13070" y="41706"/>
                  </a:lnTo>
                  <a:lnTo>
                    <a:pt x="17350" y="38290"/>
                  </a:lnTo>
                  <a:lnTo>
                    <a:pt x="50795" y="38290"/>
                  </a:lnTo>
                  <a:lnTo>
                    <a:pt x="48864" y="36947"/>
                  </a:lnTo>
                  <a:lnTo>
                    <a:pt x="42339" y="32242"/>
                  </a:lnTo>
                  <a:lnTo>
                    <a:pt x="37937" y="28016"/>
                  </a:lnTo>
                  <a:lnTo>
                    <a:pt x="34444" y="22974"/>
                  </a:lnTo>
                  <a:lnTo>
                    <a:pt x="30101" y="17970"/>
                  </a:lnTo>
                  <a:lnTo>
                    <a:pt x="31358" y="14160"/>
                  </a:lnTo>
                  <a:lnTo>
                    <a:pt x="32590" y="7416"/>
                  </a:lnTo>
                  <a:lnTo>
                    <a:pt x="12283" y="0"/>
                  </a:lnTo>
                  <a:close/>
                </a:path>
              </a:pathLst>
            </a:custGeom>
            <a:solidFill>
              <a:srgbClr val="35181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81" name="Google Shape;1781;p35"/>
            <p:cNvSpPr/>
            <p:nvPr/>
          </p:nvSpPr>
          <p:spPr>
            <a:xfrm>
              <a:off x="4052523" y="4946780"/>
              <a:ext cx="85725" cy="48260"/>
            </a:xfrm>
            <a:custGeom>
              <a:rect b="b" l="l" r="r" t="t"/>
              <a:pathLst>
                <a:path extrusionOk="0" h="48260" w="85725">
                  <a:moveTo>
                    <a:pt x="82616" y="0"/>
                  </a:moveTo>
                  <a:lnTo>
                    <a:pt x="1120" y="3949"/>
                  </a:lnTo>
                  <a:lnTo>
                    <a:pt x="263" y="11011"/>
                  </a:lnTo>
                  <a:lnTo>
                    <a:pt x="0" y="25704"/>
                  </a:lnTo>
                  <a:lnTo>
                    <a:pt x="3417" y="40436"/>
                  </a:lnTo>
                  <a:lnTo>
                    <a:pt x="13604" y="47612"/>
                  </a:lnTo>
                  <a:lnTo>
                    <a:pt x="31335" y="48131"/>
                  </a:lnTo>
                  <a:lnTo>
                    <a:pt x="54825" y="47612"/>
                  </a:lnTo>
                  <a:lnTo>
                    <a:pt x="75559" y="45083"/>
                  </a:lnTo>
                  <a:lnTo>
                    <a:pt x="85016" y="39573"/>
                  </a:lnTo>
                  <a:lnTo>
                    <a:pt x="85288" y="29507"/>
                  </a:lnTo>
                  <a:lnTo>
                    <a:pt x="84502" y="17186"/>
                  </a:lnTo>
                  <a:lnTo>
                    <a:pt x="82616" y="0"/>
                  </a:lnTo>
                  <a:close/>
                </a:path>
              </a:pathLst>
            </a:custGeom>
            <a:solidFill>
              <a:srgbClr val="5025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82" name="Google Shape;1782;p35"/>
            <p:cNvSpPr/>
            <p:nvPr/>
          </p:nvSpPr>
          <p:spPr>
            <a:xfrm>
              <a:off x="4048386" y="4806189"/>
              <a:ext cx="86995" cy="144780"/>
            </a:xfrm>
            <a:custGeom>
              <a:rect b="b" l="l" r="r" t="t"/>
              <a:pathLst>
                <a:path extrusionOk="0" h="144779" w="86995">
                  <a:moveTo>
                    <a:pt x="22887" y="0"/>
                  </a:moveTo>
                  <a:lnTo>
                    <a:pt x="9783" y="1508"/>
                  </a:lnTo>
                  <a:lnTo>
                    <a:pt x="3942" y="6531"/>
                  </a:lnTo>
                  <a:lnTo>
                    <a:pt x="992" y="16577"/>
                  </a:lnTo>
                  <a:lnTo>
                    <a:pt x="0" y="43909"/>
                  </a:lnTo>
                  <a:lnTo>
                    <a:pt x="1655" y="87063"/>
                  </a:lnTo>
                  <a:lnTo>
                    <a:pt x="4049" y="126953"/>
                  </a:lnTo>
                  <a:lnTo>
                    <a:pt x="5272" y="144491"/>
                  </a:lnTo>
                  <a:lnTo>
                    <a:pt x="86742" y="140592"/>
                  </a:lnTo>
                  <a:lnTo>
                    <a:pt x="86759" y="126953"/>
                  </a:lnTo>
                  <a:lnTo>
                    <a:pt x="86923" y="87063"/>
                  </a:lnTo>
                  <a:lnTo>
                    <a:pt x="86982" y="41302"/>
                  </a:lnTo>
                  <a:lnTo>
                    <a:pt x="68217" y="2726"/>
                  </a:lnTo>
                  <a:lnTo>
                    <a:pt x="47626" y="498"/>
                  </a:lnTo>
                  <a:lnTo>
                    <a:pt x="22887" y="0"/>
                  </a:lnTo>
                  <a:close/>
                </a:path>
              </a:pathLst>
            </a:custGeom>
            <a:solidFill>
              <a:srgbClr val="28813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83" name="Google Shape;1783;p35"/>
            <p:cNvSpPr/>
            <p:nvPr/>
          </p:nvSpPr>
          <p:spPr>
            <a:xfrm>
              <a:off x="4117858" y="4947071"/>
              <a:ext cx="92710" cy="142240"/>
            </a:xfrm>
            <a:custGeom>
              <a:rect b="b" l="l" r="r" t="t"/>
              <a:pathLst>
                <a:path extrusionOk="0" h="142239" w="92710">
                  <a:moveTo>
                    <a:pt x="17399" y="0"/>
                  </a:moveTo>
                  <a:lnTo>
                    <a:pt x="0" y="41554"/>
                  </a:lnTo>
                  <a:lnTo>
                    <a:pt x="54368" y="59905"/>
                  </a:lnTo>
                  <a:lnTo>
                    <a:pt x="22834" y="134327"/>
                  </a:lnTo>
                  <a:lnTo>
                    <a:pt x="72713" y="96058"/>
                  </a:lnTo>
                  <a:lnTo>
                    <a:pt x="92138" y="43942"/>
                  </a:lnTo>
                  <a:lnTo>
                    <a:pt x="88320" y="38669"/>
                  </a:lnTo>
                  <a:lnTo>
                    <a:pt x="79262" y="32334"/>
                  </a:lnTo>
                  <a:lnTo>
                    <a:pt x="57957" y="20817"/>
                  </a:lnTo>
                  <a:lnTo>
                    <a:pt x="17399" y="0"/>
                  </a:lnTo>
                  <a:close/>
                </a:path>
              </a:pathLst>
            </a:custGeom>
            <a:solidFill>
              <a:srgbClr val="35181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84" name="Google Shape;1784;p35"/>
            <p:cNvSpPr/>
            <p:nvPr/>
          </p:nvSpPr>
          <p:spPr>
            <a:xfrm>
              <a:off x="4062272" y="4952771"/>
              <a:ext cx="191770" cy="175895"/>
            </a:xfrm>
            <a:custGeom>
              <a:rect b="b" l="l" r="r" t="t"/>
              <a:pathLst>
                <a:path extrusionOk="0" h="175895" w="191770">
                  <a:moveTo>
                    <a:pt x="191427" y="167246"/>
                  </a:moveTo>
                  <a:lnTo>
                    <a:pt x="190220" y="158242"/>
                  </a:lnTo>
                  <a:lnTo>
                    <a:pt x="185407" y="156286"/>
                  </a:lnTo>
                  <a:lnTo>
                    <a:pt x="179870" y="155117"/>
                  </a:lnTo>
                  <a:lnTo>
                    <a:pt x="171958" y="154203"/>
                  </a:lnTo>
                  <a:lnTo>
                    <a:pt x="163918" y="153149"/>
                  </a:lnTo>
                  <a:lnTo>
                    <a:pt x="157988" y="151498"/>
                  </a:lnTo>
                  <a:lnTo>
                    <a:pt x="152476" y="148755"/>
                  </a:lnTo>
                  <a:lnTo>
                    <a:pt x="146189" y="146392"/>
                  </a:lnTo>
                  <a:lnTo>
                    <a:pt x="145503" y="142900"/>
                  </a:lnTo>
                  <a:lnTo>
                    <a:pt x="148742" y="142176"/>
                  </a:lnTo>
                  <a:lnTo>
                    <a:pt x="144983" y="126466"/>
                  </a:lnTo>
                  <a:lnTo>
                    <a:pt x="125920" y="54787"/>
                  </a:lnTo>
                  <a:lnTo>
                    <a:pt x="100190" y="24777"/>
                  </a:lnTo>
                  <a:lnTo>
                    <a:pt x="20612" y="0"/>
                  </a:lnTo>
                  <a:lnTo>
                    <a:pt x="0" y="39954"/>
                  </a:lnTo>
                  <a:lnTo>
                    <a:pt x="4216" y="42164"/>
                  </a:lnTo>
                  <a:lnTo>
                    <a:pt x="15659" y="44831"/>
                  </a:lnTo>
                  <a:lnTo>
                    <a:pt x="43345" y="49720"/>
                  </a:lnTo>
                  <a:lnTo>
                    <a:pt x="96329" y="58559"/>
                  </a:lnTo>
                  <a:lnTo>
                    <a:pt x="118745" y="148882"/>
                  </a:lnTo>
                  <a:lnTo>
                    <a:pt x="122910" y="147955"/>
                  </a:lnTo>
                  <a:lnTo>
                    <a:pt x="124155" y="159537"/>
                  </a:lnTo>
                  <a:lnTo>
                    <a:pt x="125374" y="168376"/>
                  </a:lnTo>
                  <a:lnTo>
                    <a:pt x="126619" y="172808"/>
                  </a:lnTo>
                  <a:lnTo>
                    <a:pt x="128473" y="175882"/>
                  </a:lnTo>
                  <a:lnTo>
                    <a:pt x="142900" y="175221"/>
                  </a:lnTo>
                  <a:lnTo>
                    <a:pt x="144983" y="170218"/>
                  </a:lnTo>
                  <a:lnTo>
                    <a:pt x="161556" y="172008"/>
                  </a:lnTo>
                  <a:lnTo>
                    <a:pt x="171856" y="173609"/>
                  </a:lnTo>
                  <a:lnTo>
                    <a:pt x="186664" y="172732"/>
                  </a:lnTo>
                  <a:lnTo>
                    <a:pt x="188836" y="170218"/>
                  </a:lnTo>
                  <a:lnTo>
                    <a:pt x="191427" y="167246"/>
                  </a:lnTo>
                  <a:close/>
                </a:path>
              </a:pathLst>
            </a:custGeom>
            <a:solidFill>
              <a:srgbClr val="5025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85" name="Google Shape;1785;p35"/>
            <p:cNvSpPr/>
            <p:nvPr/>
          </p:nvSpPr>
          <p:spPr>
            <a:xfrm>
              <a:off x="4034701" y="4673079"/>
              <a:ext cx="120014" cy="149860"/>
            </a:xfrm>
            <a:custGeom>
              <a:rect b="b" l="l" r="r" t="t"/>
              <a:pathLst>
                <a:path extrusionOk="0" h="149860" w="120014">
                  <a:moveTo>
                    <a:pt x="119964" y="72936"/>
                  </a:moveTo>
                  <a:lnTo>
                    <a:pt x="115379" y="68122"/>
                  </a:lnTo>
                  <a:lnTo>
                    <a:pt x="110324" y="68008"/>
                  </a:lnTo>
                  <a:lnTo>
                    <a:pt x="110934" y="63436"/>
                  </a:lnTo>
                  <a:lnTo>
                    <a:pt x="96774" y="16891"/>
                  </a:lnTo>
                  <a:lnTo>
                    <a:pt x="47764" y="0"/>
                  </a:lnTo>
                  <a:lnTo>
                    <a:pt x="26098" y="7708"/>
                  </a:lnTo>
                  <a:lnTo>
                    <a:pt x="14046" y="19050"/>
                  </a:lnTo>
                  <a:lnTo>
                    <a:pt x="9575" y="31140"/>
                  </a:lnTo>
                  <a:lnTo>
                    <a:pt x="7251" y="45402"/>
                  </a:lnTo>
                  <a:lnTo>
                    <a:pt x="7696" y="62877"/>
                  </a:lnTo>
                  <a:lnTo>
                    <a:pt x="9245" y="71704"/>
                  </a:lnTo>
                  <a:lnTo>
                    <a:pt x="5067" y="71602"/>
                  </a:lnTo>
                  <a:lnTo>
                    <a:pt x="279" y="76187"/>
                  </a:lnTo>
                  <a:lnTo>
                    <a:pt x="139" y="81991"/>
                  </a:lnTo>
                  <a:lnTo>
                    <a:pt x="0" y="87769"/>
                  </a:lnTo>
                  <a:lnTo>
                    <a:pt x="4584" y="92570"/>
                  </a:lnTo>
                  <a:lnTo>
                    <a:pt x="14490" y="92798"/>
                  </a:lnTo>
                  <a:lnTo>
                    <a:pt x="18986" y="105168"/>
                  </a:lnTo>
                  <a:lnTo>
                    <a:pt x="28981" y="118795"/>
                  </a:lnTo>
                  <a:lnTo>
                    <a:pt x="40411" y="127000"/>
                  </a:lnTo>
                  <a:lnTo>
                    <a:pt x="41706" y="127482"/>
                  </a:lnTo>
                  <a:lnTo>
                    <a:pt x="41757" y="136639"/>
                  </a:lnTo>
                  <a:lnTo>
                    <a:pt x="46431" y="145478"/>
                  </a:lnTo>
                  <a:lnTo>
                    <a:pt x="65798" y="149326"/>
                  </a:lnTo>
                  <a:lnTo>
                    <a:pt x="72453" y="143167"/>
                  </a:lnTo>
                  <a:lnTo>
                    <a:pt x="74320" y="140220"/>
                  </a:lnTo>
                  <a:lnTo>
                    <a:pt x="77101" y="130467"/>
                  </a:lnTo>
                  <a:lnTo>
                    <a:pt x="78181" y="129971"/>
                  </a:lnTo>
                  <a:lnTo>
                    <a:pt x="92925" y="119316"/>
                  </a:lnTo>
                  <a:lnTo>
                    <a:pt x="102666" y="102692"/>
                  </a:lnTo>
                  <a:lnTo>
                    <a:pt x="106654" y="88912"/>
                  </a:lnTo>
                  <a:lnTo>
                    <a:pt x="114896" y="89090"/>
                  </a:lnTo>
                  <a:lnTo>
                    <a:pt x="119697" y="84505"/>
                  </a:lnTo>
                  <a:lnTo>
                    <a:pt x="119964" y="72936"/>
                  </a:lnTo>
                  <a:close/>
                </a:path>
              </a:pathLst>
            </a:custGeom>
            <a:solidFill>
              <a:srgbClr val="D8AA7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86" name="Google Shape;1786;p35"/>
            <p:cNvSpPr/>
            <p:nvPr/>
          </p:nvSpPr>
          <p:spPr>
            <a:xfrm>
              <a:off x="4041885" y="4673077"/>
              <a:ext cx="104775" cy="73660"/>
            </a:xfrm>
            <a:custGeom>
              <a:rect b="b" l="l" r="r" t="t"/>
              <a:pathLst>
                <a:path extrusionOk="0" h="73660" w="104775">
                  <a:moveTo>
                    <a:pt x="40589" y="0"/>
                  </a:moveTo>
                  <a:lnTo>
                    <a:pt x="6859" y="19038"/>
                  </a:lnTo>
                  <a:lnTo>
                    <a:pt x="0" y="56031"/>
                  </a:lnTo>
                  <a:lnTo>
                    <a:pt x="2021" y="73382"/>
                  </a:lnTo>
                  <a:lnTo>
                    <a:pt x="19712" y="22137"/>
                  </a:lnTo>
                  <a:lnTo>
                    <a:pt x="32651" y="23823"/>
                  </a:lnTo>
                  <a:lnTo>
                    <a:pt x="44024" y="24383"/>
                  </a:lnTo>
                  <a:lnTo>
                    <a:pt x="60186" y="23818"/>
                  </a:lnTo>
                  <a:lnTo>
                    <a:pt x="87492" y="22124"/>
                  </a:lnTo>
                  <a:lnTo>
                    <a:pt x="92351" y="32142"/>
                  </a:lnTo>
                  <a:lnTo>
                    <a:pt x="97077" y="45712"/>
                  </a:lnTo>
                  <a:lnTo>
                    <a:pt x="100979" y="58915"/>
                  </a:lnTo>
                  <a:lnTo>
                    <a:pt x="103367" y="67832"/>
                  </a:lnTo>
                  <a:lnTo>
                    <a:pt x="104548" y="48710"/>
                  </a:lnTo>
                  <a:lnTo>
                    <a:pt x="103340" y="38957"/>
                  </a:lnTo>
                  <a:lnTo>
                    <a:pt x="98795" y="29801"/>
                  </a:lnTo>
                  <a:lnTo>
                    <a:pt x="89587" y="16879"/>
                  </a:lnTo>
                  <a:lnTo>
                    <a:pt x="66076" y="1277"/>
                  </a:lnTo>
                  <a:lnTo>
                    <a:pt x="40589" y="0"/>
                  </a:lnTo>
                  <a:close/>
                </a:path>
              </a:pathLst>
            </a:custGeom>
            <a:solidFill>
              <a:srgbClr val="603B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87" name="Google Shape;1787;p35"/>
            <p:cNvSpPr/>
            <p:nvPr/>
          </p:nvSpPr>
          <p:spPr>
            <a:xfrm>
              <a:off x="4499725" y="5072054"/>
              <a:ext cx="17145" cy="28575"/>
            </a:xfrm>
            <a:custGeom>
              <a:rect b="b" l="l" r="r" t="t"/>
              <a:pathLst>
                <a:path extrusionOk="0" h="28575" w="17145">
                  <a:moveTo>
                    <a:pt x="14795" y="0"/>
                  </a:moveTo>
                  <a:lnTo>
                    <a:pt x="1879" y="0"/>
                  </a:lnTo>
                  <a:lnTo>
                    <a:pt x="0" y="1485"/>
                  </a:lnTo>
                  <a:lnTo>
                    <a:pt x="0" y="24663"/>
                  </a:lnTo>
                  <a:lnTo>
                    <a:pt x="0" y="26479"/>
                  </a:lnTo>
                  <a:lnTo>
                    <a:pt x="1879" y="27965"/>
                  </a:lnTo>
                  <a:lnTo>
                    <a:pt x="14795" y="27965"/>
                  </a:lnTo>
                  <a:lnTo>
                    <a:pt x="16662" y="26479"/>
                  </a:lnTo>
                  <a:lnTo>
                    <a:pt x="16662" y="1485"/>
                  </a:lnTo>
                  <a:lnTo>
                    <a:pt x="14795" y="0"/>
                  </a:lnTo>
                  <a:close/>
                </a:path>
              </a:pathLst>
            </a:custGeom>
            <a:solidFill>
              <a:srgbClr val="221E1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88" name="Google Shape;1788;p35"/>
            <p:cNvSpPr/>
            <p:nvPr/>
          </p:nvSpPr>
          <p:spPr>
            <a:xfrm>
              <a:off x="4502769" y="5015036"/>
              <a:ext cx="11430" cy="61594"/>
            </a:xfrm>
            <a:custGeom>
              <a:rect b="b" l="l" r="r" t="t"/>
              <a:pathLst>
                <a:path extrusionOk="0" h="61595" w="11429">
                  <a:moveTo>
                    <a:pt x="10223" y="0"/>
                  </a:moveTo>
                  <a:lnTo>
                    <a:pt x="1130" y="0"/>
                  </a:lnTo>
                  <a:lnTo>
                    <a:pt x="0" y="3009"/>
                  </a:lnTo>
                  <a:lnTo>
                    <a:pt x="0" y="54470"/>
                  </a:lnTo>
                  <a:lnTo>
                    <a:pt x="0" y="58178"/>
                  </a:lnTo>
                  <a:lnTo>
                    <a:pt x="1130" y="61188"/>
                  </a:lnTo>
                  <a:lnTo>
                    <a:pt x="10223" y="61188"/>
                  </a:lnTo>
                  <a:lnTo>
                    <a:pt x="11366" y="58178"/>
                  </a:lnTo>
                  <a:lnTo>
                    <a:pt x="11366" y="3009"/>
                  </a:lnTo>
                  <a:lnTo>
                    <a:pt x="10223" y="0"/>
                  </a:lnTo>
                  <a:close/>
                </a:path>
              </a:pathLst>
            </a:custGeom>
            <a:solidFill>
              <a:srgbClr val="42424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89" name="Google Shape;1789;p35"/>
            <p:cNvSpPr/>
            <p:nvPr/>
          </p:nvSpPr>
          <p:spPr>
            <a:xfrm>
              <a:off x="4457103" y="5097132"/>
              <a:ext cx="102235" cy="37465"/>
            </a:xfrm>
            <a:custGeom>
              <a:rect b="b" l="l" r="r" t="t"/>
              <a:pathLst>
                <a:path extrusionOk="0" h="37464" w="102235">
                  <a:moveTo>
                    <a:pt x="101892" y="21272"/>
                  </a:moveTo>
                  <a:lnTo>
                    <a:pt x="97447" y="16408"/>
                  </a:lnTo>
                  <a:lnTo>
                    <a:pt x="96075" y="16357"/>
                  </a:lnTo>
                  <a:lnTo>
                    <a:pt x="96075" y="8953"/>
                  </a:lnTo>
                  <a:lnTo>
                    <a:pt x="96164" y="7277"/>
                  </a:lnTo>
                  <a:lnTo>
                    <a:pt x="96164" y="1282"/>
                  </a:lnTo>
                  <a:lnTo>
                    <a:pt x="94640" y="0"/>
                  </a:lnTo>
                  <a:lnTo>
                    <a:pt x="7302" y="0"/>
                  </a:lnTo>
                  <a:lnTo>
                    <a:pt x="5791" y="1282"/>
                  </a:lnTo>
                  <a:lnTo>
                    <a:pt x="5791" y="8864"/>
                  </a:lnTo>
                  <a:lnTo>
                    <a:pt x="5816" y="15938"/>
                  </a:lnTo>
                  <a:lnTo>
                    <a:pt x="5359" y="15913"/>
                  </a:lnTo>
                  <a:lnTo>
                    <a:pt x="495" y="20358"/>
                  </a:lnTo>
                  <a:lnTo>
                    <a:pt x="241" y="26111"/>
                  </a:lnTo>
                  <a:lnTo>
                    <a:pt x="0" y="31864"/>
                  </a:lnTo>
                  <a:lnTo>
                    <a:pt x="4457" y="36715"/>
                  </a:lnTo>
                  <a:lnTo>
                    <a:pt x="15963" y="37223"/>
                  </a:lnTo>
                  <a:lnTo>
                    <a:pt x="20815" y="32753"/>
                  </a:lnTo>
                  <a:lnTo>
                    <a:pt x="21310" y="21272"/>
                  </a:lnTo>
                  <a:lnTo>
                    <a:pt x="16852" y="16408"/>
                  </a:lnTo>
                  <a:lnTo>
                    <a:pt x="15481" y="16357"/>
                  </a:lnTo>
                  <a:lnTo>
                    <a:pt x="15481" y="10172"/>
                  </a:lnTo>
                  <a:lnTo>
                    <a:pt x="46113" y="10172"/>
                  </a:lnTo>
                  <a:lnTo>
                    <a:pt x="46113" y="15938"/>
                  </a:lnTo>
                  <a:lnTo>
                    <a:pt x="45656" y="15913"/>
                  </a:lnTo>
                  <a:lnTo>
                    <a:pt x="40805" y="20358"/>
                  </a:lnTo>
                  <a:lnTo>
                    <a:pt x="40551" y="26111"/>
                  </a:lnTo>
                  <a:lnTo>
                    <a:pt x="40297" y="31864"/>
                  </a:lnTo>
                  <a:lnTo>
                    <a:pt x="44767" y="36715"/>
                  </a:lnTo>
                  <a:lnTo>
                    <a:pt x="56261" y="37223"/>
                  </a:lnTo>
                  <a:lnTo>
                    <a:pt x="61125" y="32753"/>
                  </a:lnTo>
                  <a:lnTo>
                    <a:pt x="61607" y="21272"/>
                  </a:lnTo>
                  <a:lnTo>
                    <a:pt x="57162" y="16408"/>
                  </a:lnTo>
                  <a:lnTo>
                    <a:pt x="55778" y="16357"/>
                  </a:lnTo>
                  <a:lnTo>
                    <a:pt x="55778" y="10172"/>
                  </a:lnTo>
                  <a:lnTo>
                    <a:pt x="86410" y="10172"/>
                  </a:lnTo>
                  <a:lnTo>
                    <a:pt x="86410" y="15938"/>
                  </a:lnTo>
                  <a:lnTo>
                    <a:pt x="85940" y="15913"/>
                  </a:lnTo>
                  <a:lnTo>
                    <a:pt x="81089" y="20358"/>
                  </a:lnTo>
                  <a:lnTo>
                    <a:pt x="80835" y="26111"/>
                  </a:lnTo>
                  <a:lnTo>
                    <a:pt x="80594" y="31864"/>
                  </a:lnTo>
                  <a:lnTo>
                    <a:pt x="85051" y="36715"/>
                  </a:lnTo>
                  <a:lnTo>
                    <a:pt x="96545" y="37223"/>
                  </a:lnTo>
                  <a:lnTo>
                    <a:pt x="101396" y="32753"/>
                  </a:lnTo>
                  <a:lnTo>
                    <a:pt x="101892" y="21272"/>
                  </a:lnTo>
                  <a:close/>
                </a:path>
              </a:pathLst>
            </a:custGeom>
            <a:solidFill>
              <a:srgbClr val="221E1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90" name="Google Shape;1790;p35"/>
            <p:cNvSpPr/>
            <p:nvPr/>
          </p:nvSpPr>
          <p:spPr>
            <a:xfrm>
              <a:off x="4393971" y="4845964"/>
              <a:ext cx="183515" cy="175260"/>
            </a:xfrm>
            <a:custGeom>
              <a:rect b="b" l="l" r="r" t="t"/>
              <a:pathLst>
                <a:path extrusionOk="0" h="175260" w="183514">
                  <a:moveTo>
                    <a:pt x="182930" y="19088"/>
                  </a:moveTo>
                  <a:lnTo>
                    <a:pt x="181381" y="11658"/>
                  </a:lnTo>
                  <a:lnTo>
                    <a:pt x="177139" y="5600"/>
                  </a:lnTo>
                  <a:lnTo>
                    <a:pt x="170840" y="1498"/>
                  </a:lnTo>
                  <a:lnTo>
                    <a:pt x="163131" y="0"/>
                  </a:lnTo>
                  <a:lnTo>
                    <a:pt x="86131" y="0"/>
                  </a:lnTo>
                  <a:lnTo>
                    <a:pt x="78422" y="1498"/>
                  </a:lnTo>
                  <a:lnTo>
                    <a:pt x="72136" y="5600"/>
                  </a:lnTo>
                  <a:lnTo>
                    <a:pt x="67894" y="11658"/>
                  </a:lnTo>
                  <a:lnTo>
                    <a:pt x="66332" y="19088"/>
                  </a:lnTo>
                  <a:lnTo>
                    <a:pt x="66332" y="118719"/>
                  </a:lnTo>
                  <a:lnTo>
                    <a:pt x="20408" y="118719"/>
                  </a:lnTo>
                  <a:lnTo>
                    <a:pt x="12458" y="119964"/>
                  </a:lnTo>
                  <a:lnTo>
                    <a:pt x="5981" y="123329"/>
                  </a:lnTo>
                  <a:lnTo>
                    <a:pt x="1600" y="128333"/>
                  </a:lnTo>
                  <a:lnTo>
                    <a:pt x="0" y="134454"/>
                  </a:lnTo>
                  <a:lnTo>
                    <a:pt x="0" y="159524"/>
                  </a:lnTo>
                  <a:lnTo>
                    <a:pt x="1600" y="165646"/>
                  </a:lnTo>
                  <a:lnTo>
                    <a:pt x="5981" y="170649"/>
                  </a:lnTo>
                  <a:lnTo>
                    <a:pt x="12458" y="174015"/>
                  </a:lnTo>
                  <a:lnTo>
                    <a:pt x="20408" y="175247"/>
                  </a:lnTo>
                  <a:lnTo>
                    <a:pt x="162521" y="175247"/>
                  </a:lnTo>
                  <a:lnTo>
                    <a:pt x="170472" y="174015"/>
                  </a:lnTo>
                  <a:lnTo>
                    <a:pt x="176961" y="170649"/>
                  </a:lnTo>
                  <a:lnTo>
                    <a:pt x="181330" y="165646"/>
                  </a:lnTo>
                  <a:lnTo>
                    <a:pt x="182930" y="159524"/>
                  </a:lnTo>
                  <a:lnTo>
                    <a:pt x="182930" y="146291"/>
                  </a:lnTo>
                  <a:lnTo>
                    <a:pt x="182930" y="134454"/>
                  </a:lnTo>
                  <a:lnTo>
                    <a:pt x="182930" y="19088"/>
                  </a:lnTo>
                  <a:close/>
                </a:path>
              </a:pathLst>
            </a:custGeom>
            <a:solidFill>
              <a:srgbClr val="595A5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91" name="Google Shape;1791;p35"/>
            <p:cNvSpPr/>
            <p:nvPr/>
          </p:nvSpPr>
          <p:spPr>
            <a:xfrm>
              <a:off x="4436417" y="4798789"/>
              <a:ext cx="15240" cy="55880"/>
            </a:xfrm>
            <a:custGeom>
              <a:rect b="b" l="l" r="r" t="t"/>
              <a:pathLst>
                <a:path extrusionOk="0" h="55879" w="15239">
                  <a:moveTo>
                    <a:pt x="12953" y="0"/>
                  </a:moveTo>
                  <a:lnTo>
                    <a:pt x="5464" y="14205"/>
                  </a:lnTo>
                  <a:lnTo>
                    <a:pt x="1619" y="22156"/>
                  </a:lnTo>
                  <a:lnTo>
                    <a:pt x="202" y="26747"/>
                  </a:lnTo>
                  <a:lnTo>
                    <a:pt x="0" y="30873"/>
                  </a:lnTo>
                  <a:lnTo>
                    <a:pt x="2321" y="37477"/>
                  </a:lnTo>
                  <a:lnTo>
                    <a:pt x="7429" y="45691"/>
                  </a:lnTo>
                  <a:lnTo>
                    <a:pt x="12537" y="52690"/>
                  </a:lnTo>
                  <a:lnTo>
                    <a:pt x="14858" y="55651"/>
                  </a:lnTo>
                  <a:lnTo>
                    <a:pt x="12953" y="0"/>
                  </a:lnTo>
                  <a:close/>
                </a:path>
              </a:pathLst>
            </a:custGeom>
            <a:solidFill>
              <a:srgbClr val="D2DFE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92" name="Google Shape;1792;p35"/>
            <p:cNvSpPr/>
            <p:nvPr/>
          </p:nvSpPr>
          <p:spPr>
            <a:xfrm>
              <a:off x="4316384" y="4766918"/>
              <a:ext cx="51435" cy="67310"/>
            </a:xfrm>
            <a:custGeom>
              <a:rect b="b" l="l" r="r" t="t"/>
              <a:pathLst>
                <a:path extrusionOk="0" h="67310" w="51435">
                  <a:moveTo>
                    <a:pt x="5130" y="0"/>
                  </a:moveTo>
                  <a:lnTo>
                    <a:pt x="0" y="8636"/>
                  </a:lnTo>
                  <a:lnTo>
                    <a:pt x="8699" y="14439"/>
                  </a:lnTo>
                  <a:lnTo>
                    <a:pt x="12009" y="17288"/>
                  </a:lnTo>
                  <a:lnTo>
                    <a:pt x="18161" y="22948"/>
                  </a:lnTo>
                  <a:lnTo>
                    <a:pt x="8483" y="35115"/>
                  </a:lnTo>
                  <a:lnTo>
                    <a:pt x="9182" y="44145"/>
                  </a:lnTo>
                  <a:lnTo>
                    <a:pt x="12865" y="47447"/>
                  </a:lnTo>
                  <a:lnTo>
                    <a:pt x="18821" y="51409"/>
                  </a:lnTo>
                  <a:lnTo>
                    <a:pt x="24462" y="55524"/>
                  </a:lnTo>
                  <a:lnTo>
                    <a:pt x="31076" y="60726"/>
                  </a:lnTo>
                  <a:lnTo>
                    <a:pt x="36577" y="65188"/>
                  </a:lnTo>
                  <a:lnTo>
                    <a:pt x="38874" y="67081"/>
                  </a:lnTo>
                  <a:lnTo>
                    <a:pt x="50914" y="51714"/>
                  </a:lnTo>
                  <a:lnTo>
                    <a:pt x="43129" y="47078"/>
                  </a:lnTo>
                  <a:lnTo>
                    <a:pt x="42887" y="36639"/>
                  </a:lnTo>
                  <a:lnTo>
                    <a:pt x="38887" y="27571"/>
                  </a:lnTo>
                  <a:lnTo>
                    <a:pt x="32156" y="22313"/>
                  </a:lnTo>
                  <a:lnTo>
                    <a:pt x="25912" y="17233"/>
                  </a:lnTo>
                  <a:lnTo>
                    <a:pt x="18945" y="11371"/>
                  </a:lnTo>
                  <a:lnTo>
                    <a:pt x="10782" y="4381"/>
                  </a:lnTo>
                  <a:lnTo>
                    <a:pt x="5130" y="0"/>
                  </a:lnTo>
                  <a:close/>
                </a:path>
              </a:pathLst>
            </a:custGeom>
            <a:solidFill>
              <a:srgbClr val="F0D8B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93" name="Google Shape;1793;p35"/>
            <p:cNvSpPr/>
            <p:nvPr/>
          </p:nvSpPr>
          <p:spPr>
            <a:xfrm>
              <a:off x="4345402" y="4787676"/>
              <a:ext cx="121920" cy="86360"/>
            </a:xfrm>
            <a:custGeom>
              <a:rect b="b" l="l" r="r" t="t"/>
              <a:pathLst>
                <a:path extrusionOk="0" h="86360" w="121920">
                  <a:moveTo>
                    <a:pt x="104800" y="0"/>
                  </a:moveTo>
                  <a:lnTo>
                    <a:pt x="66794" y="48375"/>
                  </a:lnTo>
                  <a:lnTo>
                    <a:pt x="61714" y="54505"/>
                  </a:lnTo>
                  <a:lnTo>
                    <a:pt x="60363" y="55537"/>
                  </a:lnTo>
                  <a:lnTo>
                    <a:pt x="53303" y="50877"/>
                  </a:lnTo>
                  <a:lnTo>
                    <a:pt x="18338" y="24930"/>
                  </a:lnTo>
                  <a:lnTo>
                    <a:pt x="0" y="49504"/>
                  </a:lnTo>
                  <a:lnTo>
                    <a:pt x="28366" y="71214"/>
                  </a:lnTo>
                  <a:lnTo>
                    <a:pt x="44383" y="82216"/>
                  </a:lnTo>
                  <a:lnTo>
                    <a:pt x="53956" y="85898"/>
                  </a:lnTo>
                  <a:lnTo>
                    <a:pt x="62992" y="85648"/>
                  </a:lnTo>
                  <a:lnTo>
                    <a:pt x="78217" y="74844"/>
                  </a:lnTo>
                  <a:lnTo>
                    <a:pt x="97745" y="52500"/>
                  </a:lnTo>
                  <a:lnTo>
                    <a:pt x="114587" y="30429"/>
                  </a:lnTo>
                  <a:lnTo>
                    <a:pt x="121754" y="20447"/>
                  </a:lnTo>
                  <a:lnTo>
                    <a:pt x="104800" y="0"/>
                  </a:lnTo>
                  <a:close/>
                </a:path>
              </a:pathLst>
            </a:custGeom>
            <a:solidFill>
              <a:srgbClr val="D2DFE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94" name="Google Shape;1794;p35"/>
            <p:cNvSpPr/>
            <p:nvPr/>
          </p:nvSpPr>
          <p:spPr>
            <a:xfrm>
              <a:off x="4343427" y="5076685"/>
              <a:ext cx="57785" cy="53975"/>
            </a:xfrm>
            <a:custGeom>
              <a:rect b="b" l="l" r="r" t="t"/>
              <a:pathLst>
                <a:path extrusionOk="0" h="53975" w="57785">
                  <a:moveTo>
                    <a:pt x="40728" y="0"/>
                  </a:moveTo>
                  <a:lnTo>
                    <a:pt x="13864" y="39186"/>
                  </a:lnTo>
                  <a:lnTo>
                    <a:pt x="2616" y="47828"/>
                  </a:lnTo>
                  <a:lnTo>
                    <a:pt x="0" y="51866"/>
                  </a:lnTo>
                  <a:lnTo>
                    <a:pt x="5372" y="53251"/>
                  </a:lnTo>
                  <a:lnTo>
                    <a:pt x="9024" y="53784"/>
                  </a:lnTo>
                  <a:lnTo>
                    <a:pt x="14543" y="52330"/>
                  </a:lnTo>
                  <a:lnTo>
                    <a:pt x="25797" y="47418"/>
                  </a:lnTo>
                  <a:lnTo>
                    <a:pt x="46659" y="37579"/>
                  </a:lnTo>
                  <a:lnTo>
                    <a:pt x="57034" y="37579"/>
                  </a:lnTo>
                  <a:lnTo>
                    <a:pt x="57770" y="27755"/>
                  </a:lnTo>
                  <a:lnTo>
                    <a:pt x="56654" y="17729"/>
                  </a:lnTo>
                  <a:lnTo>
                    <a:pt x="53352" y="5880"/>
                  </a:lnTo>
                  <a:lnTo>
                    <a:pt x="55181" y="3848"/>
                  </a:lnTo>
                  <a:lnTo>
                    <a:pt x="40728" y="0"/>
                  </a:lnTo>
                  <a:close/>
                </a:path>
                <a:path extrusionOk="0" h="53975" w="57785">
                  <a:moveTo>
                    <a:pt x="57034" y="37579"/>
                  </a:moveTo>
                  <a:lnTo>
                    <a:pt x="46659" y="37579"/>
                  </a:lnTo>
                  <a:lnTo>
                    <a:pt x="49618" y="50203"/>
                  </a:lnTo>
                  <a:lnTo>
                    <a:pt x="54813" y="49974"/>
                  </a:lnTo>
                  <a:lnTo>
                    <a:pt x="55568" y="46598"/>
                  </a:lnTo>
                  <a:lnTo>
                    <a:pt x="56981" y="38285"/>
                  </a:lnTo>
                  <a:lnTo>
                    <a:pt x="57034" y="37579"/>
                  </a:lnTo>
                  <a:close/>
                </a:path>
              </a:pathLst>
            </a:custGeom>
            <a:solidFill>
              <a:srgbClr val="E9CB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95" name="Google Shape;1795;p35"/>
            <p:cNvSpPr/>
            <p:nvPr/>
          </p:nvSpPr>
          <p:spPr>
            <a:xfrm>
              <a:off x="4343434" y="5097162"/>
              <a:ext cx="59055" cy="33020"/>
            </a:xfrm>
            <a:custGeom>
              <a:rect b="b" l="l" r="r" t="t"/>
              <a:pathLst>
                <a:path extrusionOk="0" h="33020" w="59054">
                  <a:moveTo>
                    <a:pt x="57251" y="0"/>
                  </a:moveTo>
                  <a:lnTo>
                    <a:pt x="49812" y="3888"/>
                  </a:lnTo>
                  <a:lnTo>
                    <a:pt x="41348" y="7726"/>
                  </a:lnTo>
                  <a:lnTo>
                    <a:pt x="31521" y="11823"/>
                  </a:lnTo>
                  <a:lnTo>
                    <a:pt x="28181" y="5930"/>
                  </a:lnTo>
                  <a:lnTo>
                    <a:pt x="16413" y="16478"/>
                  </a:lnTo>
                  <a:lnTo>
                    <a:pt x="11245" y="20918"/>
                  </a:lnTo>
                  <a:lnTo>
                    <a:pt x="7683" y="23748"/>
                  </a:lnTo>
                  <a:lnTo>
                    <a:pt x="2603" y="27355"/>
                  </a:lnTo>
                  <a:lnTo>
                    <a:pt x="0" y="31394"/>
                  </a:lnTo>
                  <a:lnTo>
                    <a:pt x="40947" y="19750"/>
                  </a:lnTo>
                  <a:lnTo>
                    <a:pt x="46647" y="17106"/>
                  </a:lnTo>
                  <a:lnTo>
                    <a:pt x="49606" y="29730"/>
                  </a:lnTo>
                  <a:lnTo>
                    <a:pt x="54813" y="29489"/>
                  </a:lnTo>
                  <a:lnTo>
                    <a:pt x="57337" y="19191"/>
                  </a:lnTo>
                  <a:lnTo>
                    <a:pt x="58432" y="12687"/>
                  </a:lnTo>
                  <a:lnTo>
                    <a:pt x="58327" y="7211"/>
                  </a:lnTo>
                  <a:lnTo>
                    <a:pt x="57251" y="0"/>
                  </a:lnTo>
                  <a:close/>
                </a:path>
              </a:pathLst>
            </a:custGeom>
            <a:solidFill>
              <a:srgbClr val="221E1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96" name="Google Shape;1796;p35"/>
            <p:cNvSpPr/>
            <p:nvPr/>
          </p:nvSpPr>
          <p:spPr>
            <a:xfrm>
              <a:off x="4355736" y="4947641"/>
              <a:ext cx="49530" cy="152400"/>
            </a:xfrm>
            <a:custGeom>
              <a:rect b="b" l="l" r="r" t="t"/>
              <a:pathLst>
                <a:path extrusionOk="0" h="152400" w="49529">
                  <a:moveTo>
                    <a:pt x="26593" y="0"/>
                  </a:moveTo>
                  <a:lnTo>
                    <a:pt x="12469" y="5793"/>
                  </a:lnTo>
                  <a:lnTo>
                    <a:pt x="4991" y="9485"/>
                  </a:lnTo>
                  <a:lnTo>
                    <a:pt x="1665" y="12660"/>
                  </a:lnTo>
                  <a:lnTo>
                    <a:pt x="0" y="16903"/>
                  </a:lnTo>
                  <a:lnTo>
                    <a:pt x="3032" y="40321"/>
                  </a:lnTo>
                  <a:lnTo>
                    <a:pt x="11399" y="86428"/>
                  </a:lnTo>
                  <a:lnTo>
                    <a:pt x="24104" y="151790"/>
                  </a:lnTo>
                  <a:lnTo>
                    <a:pt x="43764" y="147078"/>
                  </a:lnTo>
                  <a:lnTo>
                    <a:pt x="33235" y="26047"/>
                  </a:lnTo>
                  <a:lnTo>
                    <a:pt x="49301" y="20231"/>
                  </a:lnTo>
                  <a:lnTo>
                    <a:pt x="26593" y="0"/>
                  </a:lnTo>
                  <a:close/>
                </a:path>
              </a:pathLst>
            </a:custGeom>
            <a:solidFill>
              <a:srgbClr val="E9CB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97" name="Google Shape;1797;p35"/>
            <p:cNvSpPr/>
            <p:nvPr/>
          </p:nvSpPr>
          <p:spPr>
            <a:xfrm>
              <a:off x="4311637" y="4965725"/>
              <a:ext cx="123189" cy="171450"/>
            </a:xfrm>
            <a:custGeom>
              <a:rect b="b" l="l" r="r" t="t"/>
              <a:pathLst>
                <a:path extrusionOk="0" h="171450" w="123189">
                  <a:moveTo>
                    <a:pt x="122847" y="28346"/>
                  </a:moveTo>
                  <a:lnTo>
                    <a:pt x="107873" y="0"/>
                  </a:lnTo>
                  <a:lnTo>
                    <a:pt x="91757" y="4343"/>
                  </a:lnTo>
                  <a:lnTo>
                    <a:pt x="82816" y="7327"/>
                  </a:lnTo>
                  <a:lnTo>
                    <a:pt x="51790" y="79527"/>
                  </a:lnTo>
                  <a:lnTo>
                    <a:pt x="41300" y="117398"/>
                  </a:lnTo>
                  <a:lnTo>
                    <a:pt x="40728" y="117246"/>
                  </a:lnTo>
                  <a:lnTo>
                    <a:pt x="13868" y="156425"/>
                  </a:lnTo>
                  <a:lnTo>
                    <a:pt x="2616" y="165074"/>
                  </a:lnTo>
                  <a:lnTo>
                    <a:pt x="0" y="169100"/>
                  </a:lnTo>
                  <a:lnTo>
                    <a:pt x="5359" y="170484"/>
                  </a:lnTo>
                  <a:lnTo>
                    <a:pt x="9017" y="171018"/>
                  </a:lnTo>
                  <a:lnTo>
                    <a:pt x="14541" y="169557"/>
                  </a:lnTo>
                  <a:lnTo>
                    <a:pt x="25806" y="164642"/>
                  </a:lnTo>
                  <a:lnTo>
                    <a:pt x="46659" y="154813"/>
                  </a:lnTo>
                  <a:lnTo>
                    <a:pt x="49618" y="167449"/>
                  </a:lnTo>
                  <a:lnTo>
                    <a:pt x="54813" y="167208"/>
                  </a:lnTo>
                  <a:lnTo>
                    <a:pt x="55575" y="163830"/>
                  </a:lnTo>
                  <a:lnTo>
                    <a:pt x="56984" y="155524"/>
                  </a:lnTo>
                  <a:lnTo>
                    <a:pt x="57035" y="154813"/>
                  </a:lnTo>
                  <a:lnTo>
                    <a:pt x="57772" y="144995"/>
                  </a:lnTo>
                  <a:lnTo>
                    <a:pt x="56845" y="136690"/>
                  </a:lnTo>
                  <a:lnTo>
                    <a:pt x="57289" y="136652"/>
                  </a:lnTo>
                  <a:lnTo>
                    <a:pt x="97078" y="33337"/>
                  </a:lnTo>
                  <a:lnTo>
                    <a:pt x="122847" y="28346"/>
                  </a:lnTo>
                  <a:close/>
                </a:path>
              </a:pathLst>
            </a:custGeom>
            <a:solidFill>
              <a:srgbClr val="F0D8B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98" name="Google Shape;1798;p35"/>
            <p:cNvSpPr/>
            <p:nvPr/>
          </p:nvSpPr>
          <p:spPr>
            <a:xfrm>
              <a:off x="4311646" y="5103425"/>
              <a:ext cx="59055" cy="33020"/>
            </a:xfrm>
            <a:custGeom>
              <a:rect b="b" l="l" r="r" t="t"/>
              <a:pathLst>
                <a:path extrusionOk="0" h="33020" w="59054">
                  <a:moveTo>
                    <a:pt x="57251" y="0"/>
                  </a:moveTo>
                  <a:lnTo>
                    <a:pt x="49814" y="3896"/>
                  </a:lnTo>
                  <a:lnTo>
                    <a:pt x="41354" y="7737"/>
                  </a:lnTo>
                  <a:lnTo>
                    <a:pt x="31534" y="11836"/>
                  </a:lnTo>
                  <a:lnTo>
                    <a:pt x="28181" y="5930"/>
                  </a:lnTo>
                  <a:lnTo>
                    <a:pt x="16419" y="16483"/>
                  </a:lnTo>
                  <a:lnTo>
                    <a:pt x="11255" y="20920"/>
                  </a:lnTo>
                  <a:lnTo>
                    <a:pt x="7696" y="23749"/>
                  </a:lnTo>
                  <a:lnTo>
                    <a:pt x="2616" y="27368"/>
                  </a:lnTo>
                  <a:lnTo>
                    <a:pt x="0" y="31394"/>
                  </a:lnTo>
                  <a:lnTo>
                    <a:pt x="40960" y="19750"/>
                  </a:lnTo>
                  <a:lnTo>
                    <a:pt x="46659" y="17106"/>
                  </a:lnTo>
                  <a:lnTo>
                    <a:pt x="49618" y="29743"/>
                  </a:lnTo>
                  <a:lnTo>
                    <a:pt x="54813" y="29489"/>
                  </a:lnTo>
                  <a:lnTo>
                    <a:pt x="57337" y="19191"/>
                  </a:lnTo>
                  <a:lnTo>
                    <a:pt x="58432" y="12687"/>
                  </a:lnTo>
                  <a:lnTo>
                    <a:pt x="58327" y="7211"/>
                  </a:lnTo>
                  <a:lnTo>
                    <a:pt x="57251" y="0"/>
                  </a:lnTo>
                  <a:close/>
                </a:path>
              </a:pathLst>
            </a:custGeom>
            <a:solidFill>
              <a:srgbClr val="221E1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799" name="Google Shape;1799;p35"/>
            <p:cNvSpPr/>
            <p:nvPr/>
          </p:nvSpPr>
          <p:spPr>
            <a:xfrm>
              <a:off x="4375064" y="4918713"/>
              <a:ext cx="109855" cy="88900"/>
            </a:xfrm>
            <a:custGeom>
              <a:rect b="b" l="l" r="r" t="t"/>
              <a:pathLst>
                <a:path extrusionOk="0" h="88900" w="109854">
                  <a:moveTo>
                    <a:pt x="70497" y="0"/>
                  </a:moveTo>
                  <a:lnTo>
                    <a:pt x="0" y="26301"/>
                  </a:lnTo>
                  <a:lnTo>
                    <a:pt x="40386" y="88811"/>
                  </a:lnTo>
                  <a:lnTo>
                    <a:pt x="109372" y="73177"/>
                  </a:lnTo>
                  <a:lnTo>
                    <a:pt x="72402" y="774"/>
                  </a:lnTo>
                  <a:lnTo>
                    <a:pt x="70497" y="0"/>
                  </a:lnTo>
                  <a:close/>
                </a:path>
              </a:pathLst>
            </a:custGeom>
            <a:solidFill>
              <a:srgbClr val="35181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00" name="Google Shape;1800;p35"/>
            <p:cNvSpPr/>
            <p:nvPr/>
          </p:nvSpPr>
          <p:spPr>
            <a:xfrm>
              <a:off x="4384575" y="4778988"/>
              <a:ext cx="150495" cy="227329"/>
            </a:xfrm>
            <a:custGeom>
              <a:rect b="b" l="l" r="r" t="t"/>
              <a:pathLst>
                <a:path extrusionOk="0" h="227329" w="150495">
                  <a:moveTo>
                    <a:pt x="149108" y="168320"/>
                  </a:moveTo>
                  <a:lnTo>
                    <a:pt x="70129" y="168320"/>
                  </a:lnTo>
                  <a:lnTo>
                    <a:pt x="23634" y="195383"/>
                  </a:lnTo>
                  <a:lnTo>
                    <a:pt x="41935" y="227006"/>
                  </a:lnTo>
                  <a:lnTo>
                    <a:pt x="96921" y="217551"/>
                  </a:lnTo>
                  <a:lnTo>
                    <a:pt x="138722" y="205938"/>
                  </a:lnTo>
                  <a:lnTo>
                    <a:pt x="150169" y="176795"/>
                  </a:lnTo>
                  <a:lnTo>
                    <a:pt x="149108" y="168320"/>
                  </a:lnTo>
                  <a:close/>
                </a:path>
                <a:path extrusionOk="0" h="227329" w="150495">
                  <a:moveTo>
                    <a:pt x="102148" y="0"/>
                  </a:moveTo>
                  <a:lnTo>
                    <a:pt x="78816" y="2077"/>
                  </a:lnTo>
                  <a:lnTo>
                    <a:pt x="64554" y="4439"/>
                  </a:lnTo>
                  <a:lnTo>
                    <a:pt x="62509" y="16123"/>
                  </a:lnTo>
                  <a:lnTo>
                    <a:pt x="61640" y="31136"/>
                  </a:lnTo>
                  <a:lnTo>
                    <a:pt x="61715" y="55028"/>
                  </a:lnTo>
                  <a:lnTo>
                    <a:pt x="62330" y="79826"/>
                  </a:lnTo>
                  <a:lnTo>
                    <a:pt x="63017" y="98686"/>
                  </a:lnTo>
                  <a:lnTo>
                    <a:pt x="63664" y="112338"/>
                  </a:lnTo>
                  <a:lnTo>
                    <a:pt x="64001" y="124976"/>
                  </a:lnTo>
                  <a:lnTo>
                    <a:pt x="28778" y="151972"/>
                  </a:lnTo>
                  <a:lnTo>
                    <a:pt x="0" y="162211"/>
                  </a:lnTo>
                  <a:lnTo>
                    <a:pt x="20980" y="190799"/>
                  </a:lnTo>
                  <a:lnTo>
                    <a:pt x="70129" y="168320"/>
                  </a:lnTo>
                  <a:lnTo>
                    <a:pt x="149108" y="168320"/>
                  </a:lnTo>
                  <a:lnTo>
                    <a:pt x="148690" y="164981"/>
                  </a:lnTo>
                  <a:lnTo>
                    <a:pt x="135591" y="114340"/>
                  </a:lnTo>
                  <a:lnTo>
                    <a:pt x="132257" y="68079"/>
                  </a:lnTo>
                  <a:lnTo>
                    <a:pt x="134403" y="49203"/>
                  </a:lnTo>
                  <a:lnTo>
                    <a:pt x="136115" y="31136"/>
                  </a:lnTo>
                  <a:lnTo>
                    <a:pt x="118354" y="1861"/>
                  </a:lnTo>
                  <a:lnTo>
                    <a:pt x="102148" y="0"/>
                  </a:lnTo>
                  <a:close/>
                </a:path>
              </a:pathLst>
            </a:custGeom>
            <a:solidFill>
              <a:srgbClr val="D2DFE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01" name="Google Shape;1801;p35"/>
            <p:cNvSpPr/>
            <p:nvPr/>
          </p:nvSpPr>
          <p:spPr>
            <a:xfrm>
              <a:off x="4463262" y="4762769"/>
              <a:ext cx="40005" cy="19050"/>
            </a:xfrm>
            <a:custGeom>
              <a:rect b="b" l="l" r="r" t="t"/>
              <a:pathLst>
                <a:path extrusionOk="0" h="19050" w="40004">
                  <a:moveTo>
                    <a:pt x="36855" y="0"/>
                  </a:moveTo>
                  <a:lnTo>
                    <a:pt x="1422" y="774"/>
                  </a:lnTo>
                  <a:lnTo>
                    <a:pt x="1003" y="16255"/>
                  </a:lnTo>
                  <a:lnTo>
                    <a:pt x="0" y="18567"/>
                  </a:lnTo>
                  <a:lnTo>
                    <a:pt x="39433" y="18681"/>
                  </a:lnTo>
                  <a:lnTo>
                    <a:pt x="35674" y="5181"/>
                  </a:lnTo>
                  <a:lnTo>
                    <a:pt x="36855" y="0"/>
                  </a:lnTo>
                  <a:close/>
                </a:path>
              </a:pathLst>
            </a:custGeom>
            <a:solidFill>
              <a:srgbClr val="F0D8B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02" name="Google Shape;1802;p35"/>
            <p:cNvSpPr/>
            <p:nvPr/>
          </p:nvSpPr>
          <p:spPr>
            <a:xfrm>
              <a:off x="4462927" y="4780681"/>
              <a:ext cx="635" cy="635"/>
            </a:xfrm>
            <a:custGeom>
              <a:rect b="b" l="l" r="r" t="t"/>
              <a:pathLst>
                <a:path extrusionOk="0" h="635" w="635">
                  <a:moveTo>
                    <a:pt x="0" y="0"/>
                  </a:moveTo>
                  <a:lnTo>
                    <a:pt x="63" y="482"/>
                  </a:lnTo>
                  <a:lnTo>
                    <a:pt x="203" y="444"/>
                  </a:lnTo>
                  <a:lnTo>
                    <a:pt x="469" y="381"/>
                  </a:lnTo>
                  <a:lnTo>
                    <a:pt x="0" y="0"/>
                  </a:lnTo>
                  <a:close/>
                </a:path>
              </a:pathLst>
            </a:custGeom>
            <a:solidFill>
              <a:srgbClr val="221E1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03" name="Google Shape;1803;p35"/>
            <p:cNvSpPr/>
            <p:nvPr/>
          </p:nvSpPr>
          <p:spPr>
            <a:xfrm>
              <a:off x="4465850" y="4789670"/>
              <a:ext cx="17145" cy="32384"/>
            </a:xfrm>
            <a:custGeom>
              <a:rect b="b" l="l" r="r" t="t"/>
              <a:pathLst>
                <a:path extrusionOk="0" h="32385" w="17145">
                  <a:moveTo>
                    <a:pt x="7912" y="0"/>
                  </a:moveTo>
                  <a:lnTo>
                    <a:pt x="0" y="14071"/>
                  </a:lnTo>
                  <a:lnTo>
                    <a:pt x="2311" y="32245"/>
                  </a:lnTo>
                  <a:lnTo>
                    <a:pt x="17081" y="14998"/>
                  </a:lnTo>
                  <a:lnTo>
                    <a:pt x="8077" y="152"/>
                  </a:lnTo>
                  <a:lnTo>
                    <a:pt x="7912" y="0"/>
                  </a:lnTo>
                  <a:close/>
                </a:path>
              </a:pathLst>
            </a:custGeom>
            <a:solidFill>
              <a:srgbClr val="008AA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04" name="Google Shape;1804;p35"/>
            <p:cNvSpPr/>
            <p:nvPr/>
          </p:nvSpPr>
          <p:spPr>
            <a:xfrm>
              <a:off x="4473765" y="4781333"/>
              <a:ext cx="29209" cy="8890"/>
            </a:xfrm>
            <a:custGeom>
              <a:rect b="b" l="l" r="r" t="t"/>
              <a:pathLst>
                <a:path extrusionOk="0" h="8889" w="29210">
                  <a:moveTo>
                    <a:pt x="177" y="8483"/>
                  </a:moveTo>
                  <a:lnTo>
                    <a:pt x="50" y="8255"/>
                  </a:lnTo>
                  <a:lnTo>
                    <a:pt x="165" y="8496"/>
                  </a:lnTo>
                  <a:close/>
                </a:path>
                <a:path extrusionOk="0" h="8889" w="29210">
                  <a:moveTo>
                    <a:pt x="29146" y="12"/>
                  </a:moveTo>
                  <a:close/>
                </a:path>
              </a:pathLst>
            </a:custGeom>
            <a:solidFill>
              <a:srgbClr val="221E1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05" name="Google Shape;1805;p35"/>
            <p:cNvSpPr/>
            <p:nvPr/>
          </p:nvSpPr>
          <p:spPr>
            <a:xfrm>
              <a:off x="4462983" y="4781067"/>
              <a:ext cx="40005" cy="24130"/>
            </a:xfrm>
            <a:custGeom>
              <a:rect b="b" l="l" r="r" t="t"/>
              <a:pathLst>
                <a:path extrusionOk="0" h="24129" w="40004">
                  <a:moveTo>
                    <a:pt x="10782" y="8610"/>
                  </a:moveTo>
                  <a:lnTo>
                    <a:pt x="406" y="0"/>
                  </a:lnTo>
                  <a:lnTo>
                    <a:pt x="0" y="101"/>
                  </a:lnTo>
                  <a:lnTo>
                    <a:pt x="2870" y="22669"/>
                  </a:lnTo>
                  <a:lnTo>
                    <a:pt x="10782" y="8610"/>
                  </a:lnTo>
                  <a:close/>
                </a:path>
                <a:path extrusionOk="0" h="24129" w="40004">
                  <a:moveTo>
                    <a:pt x="39890" y="279"/>
                  </a:moveTo>
                  <a:lnTo>
                    <a:pt x="10947" y="8750"/>
                  </a:lnTo>
                  <a:lnTo>
                    <a:pt x="19939" y="23609"/>
                  </a:lnTo>
                  <a:lnTo>
                    <a:pt x="39890" y="279"/>
                  </a:lnTo>
                  <a:close/>
                </a:path>
              </a:pathLst>
            </a:custGeom>
            <a:solidFill>
              <a:srgbClr val="51D0E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06" name="Google Shape;1806;p35"/>
            <p:cNvSpPr/>
            <p:nvPr/>
          </p:nvSpPr>
          <p:spPr>
            <a:xfrm>
              <a:off x="4463389" y="4779283"/>
              <a:ext cx="40005" cy="10795"/>
            </a:xfrm>
            <a:custGeom>
              <a:rect b="b" l="l" r="r" t="t"/>
              <a:pathLst>
                <a:path extrusionOk="0" h="10795" w="40004">
                  <a:moveTo>
                    <a:pt x="21531" y="0"/>
                  </a:moveTo>
                  <a:lnTo>
                    <a:pt x="10861" y="169"/>
                  </a:lnTo>
                  <a:lnTo>
                    <a:pt x="0" y="1781"/>
                  </a:lnTo>
                  <a:lnTo>
                    <a:pt x="10375" y="10391"/>
                  </a:lnTo>
                  <a:lnTo>
                    <a:pt x="10553" y="10531"/>
                  </a:lnTo>
                  <a:lnTo>
                    <a:pt x="39497" y="2060"/>
                  </a:lnTo>
                  <a:lnTo>
                    <a:pt x="31312" y="788"/>
                  </a:lnTo>
                  <a:close/>
                </a:path>
              </a:pathLst>
            </a:custGeom>
            <a:solidFill>
              <a:srgbClr val="F0D8B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07" name="Google Shape;1807;p35"/>
            <p:cNvSpPr/>
            <p:nvPr/>
          </p:nvSpPr>
          <p:spPr>
            <a:xfrm>
              <a:off x="4454258" y="4836667"/>
              <a:ext cx="20320" cy="103505"/>
            </a:xfrm>
            <a:custGeom>
              <a:rect b="b" l="l" r="r" t="t"/>
              <a:pathLst>
                <a:path extrusionOk="0" h="103504" w="20320">
                  <a:moveTo>
                    <a:pt x="7797" y="96964"/>
                  </a:moveTo>
                  <a:lnTo>
                    <a:pt x="6045" y="95211"/>
                  </a:lnTo>
                  <a:lnTo>
                    <a:pt x="1739" y="95211"/>
                  </a:lnTo>
                  <a:lnTo>
                    <a:pt x="0" y="96964"/>
                  </a:lnTo>
                  <a:lnTo>
                    <a:pt x="0" y="101269"/>
                  </a:lnTo>
                  <a:lnTo>
                    <a:pt x="1739" y="103022"/>
                  </a:lnTo>
                  <a:lnTo>
                    <a:pt x="6045" y="103022"/>
                  </a:lnTo>
                  <a:lnTo>
                    <a:pt x="7797" y="101269"/>
                  </a:lnTo>
                  <a:lnTo>
                    <a:pt x="7797" y="99123"/>
                  </a:lnTo>
                  <a:lnTo>
                    <a:pt x="7797" y="96964"/>
                  </a:lnTo>
                  <a:close/>
                </a:path>
                <a:path extrusionOk="0" h="103504" w="20320">
                  <a:moveTo>
                    <a:pt x="19253" y="1752"/>
                  </a:moveTo>
                  <a:lnTo>
                    <a:pt x="17513" y="0"/>
                  </a:lnTo>
                  <a:lnTo>
                    <a:pt x="13195" y="0"/>
                  </a:lnTo>
                  <a:lnTo>
                    <a:pt x="11455" y="1752"/>
                  </a:lnTo>
                  <a:lnTo>
                    <a:pt x="11455" y="6070"/>
                  </a:lnTo>
                  <a:lnTo>
                    <a:pt x="13195" y="7823"/>
                  </a:lnTo>
                  <a:lnTo>
                    <a:pt x="17513" y="7823"/>
                  </a:lnTo>
                  <a:lnTo>
                    <a:pt x="19253" y="6070"/>
                  </a:lnTo>
                  <a:lnTo>
                    <a:pt x="19253" y="3911"/>
                  </a:lnTo>
                  <a:lnTo>
                    <a:pt x="19253" y="1752"/>
                  </a:lnTo>
                  <a:close/>
                </a:path>
                <a:path extrusionOk="0" h="103504" w="20320">
                  <a:moveTo>
                    <a:pt x="19773" y="41808"/>
                  </a:moveTo>
                  <a:lnTo>
                    <a:pt x="18021" y="40068"/>
                  </a:lnTo>
                  <a:lnTo>
                    <a:pt x="13716" y="40068"/>
                  </a:lnTo>
                  <a:lnTo>
                    <a:pt x="11963" y="41808"/>
                  </a:lnTo>
                  <a:lnTo>
                    <a:pt x="11963" y="46126"/>
                  </a:lnTo>
                  <a:lnTo>
                    <a:pt x="13716" y="47879"/>
                  </a:lnTo>
                  <a:lnTo>
                    <a:pt x="18021" y="47879"/>
                  </a:lnTo>
                  <a:lnTo>
                    <a:pt x="19773" y="46126"/>
                  </a:lnTo>
                  <a:lnTo>
                    <a:pt x="19773" y="43967"/>
                  </a:lnTo>
                  <a:lnTo>
                    <a:pt x="19773" y="41808"/>
                  </a:lnTo>
                  <a:close/>
                </a:path>
              </a:pathLst>
            </a:custGeom>
            <a:solidFill>
              <a:srgbClr val="77879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08" name="Google Shape;1808;p35"/>
            <p:cNvSpPr/>
            <p:nvPr/>
          </p:nvSpPr>
          <p:spPr>
            <a:xfrm>
              <a:off x="4412031" y="4892547"/>
              <a:ext cx="58419" cy="41275"/>
            </a:xfrm>
            <a:custGeom>
              <a:rect b="b" l="l" r="r" t="t"/>
              <a:pathLst>
                <a:path extrusionOk="0" h="41275" w="58420">
                  <a:moveTo>
                    <a:pt x="58293" y="27012"/>
                  </a:moveTo>
                  <a:lnTo>
                    <a:pt x="57111" y="13068"/>
                  </a:lnTo>
                  <a:lnTo>
                    <a:pt x="57086" y="12801"/>
                  </a:lnTo>
                  <a:lnTo>
                    <a:pt x="41808" y="13068"/>
                  </a:lnTo>
                  <a:lnTo>
                    <a:pt x="38773" y="12598"/>
                  </a:lnTo>
                  <a:lnTo>
                    <a:pt x="16281" y="0"/>
                  </a:lnTo>
                  <a:lnTo>
                    <a:pt x="12090" y="3289"/>
                  </a:lnTo>
                  <a:lnTo>
                    <a:pt x="16078" y="10299"/>
                  </a:lnTo>
                  <a:lnTo>
                    <a:pt x="22021" y="13830"/>
                  </a:lnTo>
                  <a:lnTo>
                    <a:pt x="18542" y="14554"/>
                  </a:lnTo>
                  <a:lnTo>
                    <a:pt x="9664" y="17119"/>
                  </a:lnTo>
                  <a:lnTo>
                    <a:pt x="2349" y="21259"/>
                  </a:lnTo>
                  <a:lnTo>
                    <a:pt x="0" y="27508"/>
                  </a:lnTo>
                  <a:lnTo>
                    <a:pt x="1892" y="34150"/>
                  </a:lnTo>
                  <a:lnTo>
                    <a:pt x="5588" y="38735"/>
                  </a:lnTo>
                  <a:lnTo>
                    <a:pt x="11938" y="40703"/>
                  </a:lnTo>
                  <a:lnTo>
                    <a:pt x="21755" y="39484"/>
                  </a:lnTo>
                  <a:lnTo>
                    <a:pt x="33921" y="35839"/>
                  </a:lnTo>
                  <a:lnTo>
                    <a:pt x="45427" y="31750"/>
                  </a:lnTo>
                  <a:lnTo>
                    <a:pt x="54229" y="28409"/>
                  </a:lnTo>
                  <a:lnTo>
                    <a:pt x="58293" y="27012"/>
                  </a:lnTo>
                  <a:close/>
                </a:path>
              </a:pathLst>
            </a:custGeom>
            <a:solidFill>
              <a:srgbClr val="F0D8B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09" name="Google Shape;1809;p35"/>
            <p:cNvSpPr/>
            <p:nvPr/>
          </p:nvSpPr>
          <p:spPr>
            <a:xfrm>
              <a:off x="4455114" y="4784631"/>
              <a:ext cx="90805" cy="140335"/>
            </a:xfrm>
            <a:custGeom>
              <a:rect b="b" l="l" r="r" t="t"/>
              <a:pathLst>
                <a:path extrusionOk="0" h="140335" w="90804">
                  <a:moveTo>
                    <a:pt x="63245" y="0"/>
                  </a:moveTo>
                  <a:lnTo>
                    <a:pt x="48196" y="3695"/>
                  </a:lnTo>
                  <a:lnTo>
                    <a:pt x="42938" y="12839"/>
                  </a:lnTo>
                  <a:lnTo>
                    <a:pt x="55187" y="63306"/>
                  </a:lnTo>
                  <a:lnTo>
                    <a:pt x="59118" y="80728"/>
                  </a:lnTo>
                  <a:lnTo>
                    <a:pt x="61912" y="94640"/>
                  </a:lnTo>
                  <a:lnTo>
                    <a:pt x="35796" y="102911"/>
                  </a:lnTo>
                  <a:lnTo>
                    <a:pt x="0" y="113715"/>
                  </a:lnTo>
                  <a:lnTo>
                    <a:pt x="9893" y="139839"/>
                  </a:lnTo>
                  <a:lnTo>
                    <a:pt x="52025" y="127381"/>
                  </a:lnTo>
                  <a:lnTo>
                    <a:pt x="87375" y="112928"/>
                  </a:lnTo>
                  <a:lnTo>
                    <a:pt x="90280" y="108566"/>
                  </a:lnTo>
                  <a:lnTo>
                    <a:pt x="89344" y="97861"/>
                  </a:lnTo>
                  <a:lnTo>
                    <a:pt x="82778" y="69842"/>
                  </a:lnTo>
                  <a:lnTo>
                    <a:pt x="68795" y="13538"/>
                  </a:lnTo>
                  <a:lnTo>
                    <a:pt x="66941" y="6007"/>
                  </a:lnTo>
                  <a:lnTo>
                    <a:pt x="63245" y="0"/>
                  </a:lnTo>
                  <a:close/>
                </a:path>
              </a:pathLst>
            </a:custGeom>
            <a:solidFill>
              <a:srgbClr val="E1EB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10" name="Google Shape;1810;p35"/>
            <p:cNvSpPr/>
            <p:nvPr/>
          </p:nvSpPr>
          <p:spPr>
            <a:xfrm>
              <a:off x="4422759" y="4669998"/>
              <a:ext cx="73025" cy="95885"/>
            </a:xfrm>
            <a:custGeom>
              <a:rect b="b" l="l" r="r" t="t"/>
              <a:pathLst>
                <a:path extrusionOk="0" h="95885" w="73025">
                  <a:moveTo>
                    <a:pt x="45681" y="0"/>
                  </a:moveTo>
                  <a:lnTo>
                    <a:pt x="3289" y="7619"/>
                  </a:lnTo>
                  <a:lnTo>
                    <a:pt x="127" y="38857"/>
                  </a:lnTo>
                  <a:lnTo>
                    <a:pt x="0" y="58443"/>
                  </a:lnTo>
                  <a:lnTo>
                    <a:pt x="3739" y="74637"/>
                  </a:lnTo>
                  <a:lnTo>
                    <a:pt x="12179" y="95694"/>
                  </a:lnTo>
                  <a:lnTo>
                    <a:pt x="72783" y="90868"/>
                  </a:lnTo>
                  <a:lnTo>
                    <a:pt x="45681" y="0"/>
                  </a:lnTo>
                  <a:close/>
                </a:path>
              </a:pathLst>
            </a:custGeom>
            <a:solidFill>
              <a:srgbClr val="1D141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11" name="Google Shape;1811;p35"/>
            <p:cNvSpPr/>
            <p:nvPr/>
          </p:nvSpPr>
          <p:spPr>
            <a:xfrm>
              <a:off x="4427172" y="4629027"/>
              <a:ext cx="115570" cy="146050"/>
            </a:xfrm>
            <a:custGeom>
              <a:rect b="b" l="l" r="r" t="t"/>
              <a:pathLst>
                <a:path extrusionOk="0" h="146050" w="115570">
                  <a:moveTo>
                    <a:pt x="30145" y="0"/>
                  </a:moveTo>
                  <a:lnTo>
                    <a:pt x="18605" y="16160"/>
                  </a:lnTo>
                  <a:lnTo>
                    <a:pt x="8520" y="52535"/>
                  </a:lnTo>
                  <a:lnTo>
                    <a:pt x="0" y="98715"/>
                  </a:lnTo>
                  <a:lnTo>
                    <a:pt x="1747" y="123701"/>
                  </a:lnTo>
                  <a:lnTo>
                    <a:pt x="17892" y="136125"/>
                  </a:lnTo>
                  <a:lnTo>
                    <a:pt x="52563" y="144622"/>
                  </a:lnTo>
                  <a:lnTo>
                    <a:pt x="64372" y="145536"/>
                  </a:lnTo>
                  <a:lnTo>
                    <a:pt x="71832" y="144551"/>
                  </a:lnTo>
                  <a:lnTo>
                    <a:pt x="106648" y="100587"/>
                  </a:lnTo>
                  <a:lnTo>
                    <a:pt x="115365" y="60485"/>
                  </a:lnTo>
                  <a:lnTo>
                    <a:pt x="111538" y="42516"/>
                  </a:lnTo>
                  <a:lnTo>
                    <a:pt x="50500" y="419"/>
                  </a:lnTo>
                  <a:lnTo>
                    <a:pt x="30145" y="0"/>
                  </a:lnTo>
                  <a:close/>
                </a:path>
              </a:pathLst>
            </a:custGeom>
            <a:solidFill>
              <a:srgbClr val="FEC8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12" name="Google Shape;1812;p35"/>
            <p:cNvSpPr/>
            <p:nvPr/>
          </p:nvSpPr>
          <p:spPr>
            <a:xfrm>
              <a:off x="4417673" y="4605905"/>
              <a:ext cx="158115" cy="156210"/>
            </a:xfrm>
            <a:custGeom>
              <a:rect b="b" l="l" r="r" t="t"/>
              <a:pathLst>
                <a:path extrusionOk="0" h="156210" w="158114">
                  <a:moveTo>
                    <a:pt x="76991" y="0"/>
                  </a:moveTo>
                  <a:lnTo>
                    <a:pt x="42948" y="8213"/>
                  </a:lnTo>
                  <a:lnTo>
                    <a:pt x="15900" y="34870"/>
                  </a:lnTo>
                  <a:lnTo>
                    <a:pt x="0" y="77611"/>
                  </a:lnTo>
                  <a:lnTo>
                    <a:pt x="45049" y="73098"/>
                  </a:lnTo>
                  <a:lnTo>
                    <a:pt x="71547" y="69461"/>
                  </a:lnTo>
                  <a:lnTo>
                    <a:pt x="89827" y="64781"/>
                  </a:lnTo>
                  <a:lnTo>
                    <a:pt x="110223" y="57139"/>
                  </a:lnTo>
                  <a:lnTo>
                    <a:pt x="107323" y="94962"/>
                  </a:lnTo>
                  <a:lnTo>
                    <a:pt x="104503" y="117887"/>
                  </a:lnTo>
                  <a:lnTo>
                    <a:pt x="100095" y="135200"/>
                  </a:lnTo>
                  <a:lnTo>
                    <a:pt x="92430" y="156186"/>
                  </a:lnTo>
                  <a:lnTo>
                    <a:pt x="127419" y="156186"/>
                  </a:lnTo>
                  <a:lnTo>
                    <a:pt x="151467" y="93692"/>
                  </a:lnTo>
                  <a:lnTo>
                    <a:pt x="158073" y="57902"/>
                  </a:lnTo>
                  <a:lnTo>
                    <a:pt x="145967" y="35355"/>
                  </a:lnTo>
                  <a:lnTo>
                    <a:pt x="113880" y="12587"/>
                  </a:lnTo>
                  <a:lnTo>
                    <a:pt x="76991" y="0"/>
                  </a:lnTo>
                  <a:close/>
                </a:path>
              </a:pathLst>
            </a:custGeom>
            <a:solidFill>
              <a:srgbClr val="1D141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13" name="Google Shape;1813;p35"/>
            <p:cNvSpPr/>
            <p:nvPr/>
          </p:nvSpPr>
          <p:spPr>
            <a:xfrm>
              <a:off x="4379836" y="4911915"/>
              <a:ext cx="15875" cy="222250"/>
            </a:xfrm>
            <a:custGeom>
              <a:rect b="b" l="l" r="r" t="t"/>
              <a:pathLst>
                <a:path extrusionOk="0" h="222250" w="15875">
                  <a:moveTo>
                    <a:pt x="15455" y="1270"/>
                  </a:moveTo>
                  <a:lnTo>
                    <a:pt x="15011" y="1270"/>
                  </a:lnTo>
                  <a:lnTo>
                    <a:pt x="15011" y="0"/>
                  </a:lnTo>
                  <a:lnTo>
                    <a:pt x="457" y="0"/>
                  </a:lnTo>
                  <a:lnTo>
                    <a:pt x="457" y="1270"/>
                  </a:lnTo>
                  <a:lnTo>
                    <a:pt x="0" y="1270"/>
                  </a:lnTo>
                  <a:lnTo>
                    <a:pt x="0" y="218440"/>
                  </a:lnTo>
                  <a:lnTo>
                    <a:pt x="0" y="220980"/>
                  </a:lnTo>
                  <a:lnTo>
                    <a:pt x="469" y="220980"/>
                  </a:lnTo>
                  <a:lnTo>
                    <a:pt x="469" y="222250"/>
                  </a:lnTo>
                  <a:lnTo>
                    <a:pt x="14986" y="222250"/>
                  </a:lnTo>
                  <a:lnTo>
                    <a:pt x="14986" y="220980"/>
                  </a:lnTo>
                  <a:lnTo>
                    <a:pt x="15455" y="220980"/>
                  </a:lnTo>
                  <a:lnTo>
                    <a:pt x="15455" y="218440"/>
                  </a:lnTo>
                  <a:lnTo>
                    <a:pt x="15455" y="1270"/>
                  </a:lnTo>
                  <a:close/>
                </a:path>
              </a:pathLst>
            </a:custGeom>
            <a:solidFill>
              <a:srgbClr val="482C1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14" name="Google Shape;1814;p35"/>
            <p:cNvSpPr/>
            <p:nvPr/>
          </p:nvSpPr>
          <p:spPr>
            <a:xfrm>
              <a:off x="4384256" y="4911915"/>
              <a:ext cx="15875" cy="222250"/>
            </a:xfrm>
            <a:custGeom>
              <a:rect b="b" l="l" r="r" t="t"/>
              <a:pathLst>
                <a:path extrusionOk="0" h="222250" w="15875">
                  <a:moveTo>
                    <a:pt x="15455" y="1270"/>
                  </a:moveTo>
                  <a:lnTo>
                    <a:pt x="14998" y="1270"/>
                  </a:lnTo>
                  <a:lnTo>
                    <a:pt x="14998" y="0"/>
                  </a:lnTo>
                  <a:lnTo>
                    <a:pt x="457" y="0"/>
                  </a:lnTo>
                  <a:lnTo>
                    <a:pt x="457" y="1270"/>
                  </a:lnTo>
                  <a:lnTo>
                    <a:pt x="0" y="1270"/>
                  </a:lnTo>
                  <a:lnTo>
                    <a:pt x="0" y="218440"/>
                  </a:lnTo>
                  <a:lnTo>
                    <a:pt x="0" y="220980"/>
                  </a:lnTo>
                  <a:lnTo>
                    <a:pt x="469" y="220980"/>
                  </a:lnTo>
                  <a:lnTo>
                    <a:pt x="469" y="222250"/>
                  </a:lnTo>
                  <a:lnTo>
                    <a:pt x="14973" y="222250"/>
                  </a:lnTo>
                  <a:lnTo>
                    <a:pt x="14973" y="220980"/>
                  </a:lnTo>
                  <a:lnTo>
                    <a:pt x="15455" y="220980"/>
                  </a:lnTo>
                  <a:lnTo>
                    <a:pt x="15455" y="218440"/>
                  </a:lnTo>
                  <a:lnTo>
                    <a:pt x="15455" y="1270"/>
                  </a:lnTo>
                  <a:close/>
                </a:path>
              </a:pathLst>
            </a:custGeom>
            <a:solidFill>
              <a:srgbClr val="7C4A2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15" name="Google Shape;1815;p35"/>
            <p:cNvSpPr/>
            <p:nvPr/>
          </p:nvSpPr>
          <p:spPr>
            <a:xfrm>
              <a:off x="4479252" y="4911915"/>
              <a:ext cx="15875" cy="222250"/>
            </a:xfrm>
            <a:custGeom>
              <a:rect b="b" l="l" r="r" t="t"/>
              <a:pathLst>
                <a:path extrusionOk="0" h="222250" w="15875">
                  <a:moveTo>
                    <a:pt x="15455" y="1270"/>
                  </a:moveTo>
                  <a:lnTo>
                    <a:pt x="14998" y="1270"/>
                  </a:lnTo>
                  <a:lnTo>
                    <a:pt x="14998" y="0"/>
                  </a:lnTo>
                  <a:lnTo>
                    <a:pt x="444" y="0"/>
                  </a:lnTo>
                  <a:lnTo>
                    <a:pt x="444" y="1270"/>
                  </a:lnTo>
                  <a:lnTo>
                    <a:pt x="0" y="1270"/>
                  </a:lnTo>
                  <a:lnTo>
                    <a:pt x="0" y="218440"/>
                  </a:lnTo>
                  <a:lnTo>
                    <a:pt x="0" y="220980"/>
                  </a:lnTo>
                  <a:lnTo>
                    <a:pt x="469" y="220980"/>
                  </a:lnTo>
                  <a:lnTo>
                    <a:pt x="469" y="222250"/>
                  </a:lnTo>
                  <a:lnTo>
                    <a:pt x="14973" y="222250"/>
                  </a:lnTo>
                  <a:lnTo>
                    <a:pt x="14973" y="220980"/>
                  </a:lnTo>
                  <a:lnTo>
                    <a:pt x="15455" y="220980"/>
                  </a:lnTo>
                  <a:lnTo>
                    <a:pt x="15455" y="218440"/>
                  </a:lnTo>
                  <a:lnTo>
                    <a:pt x="15455" y="1270"/>
                  </a:lnTo>
                  <a:close/>
                </a:path>
              </a:pathLst>
            </a:custGeom>
            <a:solidFill>
              <a:srgbClr val="482C1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16" name="Google Shape;1816;p35"/>
            <p:cNvSpPr/>
            <p:nvPr/>
          </p:nvSpPr>
          <p:spPr>
            <a:xfrm>
              <a:off x="4394352" y="4911915"/>
              <a:ext cx="104775" cy="222250"/>
            </a:xfrm>
            <a:custGeom>
              <a:rect b="b" l="l" r="r" t="t"/>
              <a:pathLst>
                <a:path extrusionOk="0" h="222250" w="104775">
                  <a:moveTo>
                    <a:pt x="104775" y="1270"/>
                  </a:moveTo>
                  <a:lnTo>
                    <a:pt x="104317" y="1270"/>
                  </a:lnTo>
                  <a:lnTo>
                    <a:pt x="104317" y="0"/>
                  </a:lnTo>
                  <a:lnTo>
                    <a:pt x="89763" y="0"/>
                  </a:lnTo>
                  <a:lnTo>
                    <a:pt x="89763" y="1270"/>
                  </a:lnTo>
                  <a:lnTo>
                    <a:pt x="89306" y="1270"/>
                  </a:lnTo>
                  <a:lnTo>
                    <a:pt x="89306" y="141160"/>
                  </a:lnTo>
                  <a:lnTo>
                    <a:pt x="546" y="141160"/>
                  </a:lnTo>
                  <a:lnTo>
                    <a:pt x="546" y="143700"/>
                  </a:lnTo>
                  <a:lnTo>
                    <a:pt x="0" y="143700"/>
                  </a:lnTo>
                  <a:lnTo>
                    <a:pt x="0" y="158940"/>
                  </a:lnTo>
                  <a:lnTo>
                    <a:pt x="0" y="161480"/>
                  </a:lnTo>
                  <a:lnTo>
                    <a:pt x="787" y="161480"/>
                  </a:lnTo>
                  <a:lnTo>
                    <a:pt x="787" y="162750"/>
                  </a:lnTo>
                  <a:lnTo>
                    <a:pt x="89306" y="162750"/>
                  </a:lnTo>
                  <a:lnTo>
                    <a:pt x="89306" y="218440"/>
                  </a:lnTo>
                  <a:lnTo>
                    <a:pt x="89306" y="220980"/>
                  </a:lnTo>
                  <a:lnTo>
                    <a:pt x="89776" y="220980"/>
                  </a:lnTo>
                  <a:lnTo>
                    <a:pt x="89776" y="222250"/>
                  </a:lnTo>
                  <a:lnTo>
                    <a:pt x="104305" y="222250"/>
                  </a:lnTo>
                  <a:lnTo>
                    <a:pt x="104305" y="220980"/>
                  </a:lnTo>
                  <a:lnTo>
                    <a:pt x="104775" y="220980"/>
                  </a:lnTo>
                  <a:lnTo>
                    <a:pt x="104775" y="218440"/>
                  </a:lnTo>
                  <a:lnTo>
                    <a:pt x="104775" y="1270"/>
                  </a:lnTo>
                  <a:close/>
                </a:path>
              </a:pathLst>
            </a:custGeom>
            <a:solidFill>
              <a:srgbClr val="7C4A2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17" name="Google Shape;1817;p35"/>
            <p:cNvSpPr/>
            <p:nvPr/>
          </p:nvSpPr>
          <p:spPr>
            <a:xfrm>
              <a:off x="4210012" y="4911915"/>
              <a:ext cx="15875" cy="222250"/>
            </a:xfrm>
            <a:custGeom>
              <a:rect b="b" l="l" r="r" t="t"/>
              <a:pathLst>
                <a:path extrusionOk="0" h="222250" w="15875">
                  <a:moveTo>
                    <a:pt x="15468" y="1270"/>
                  </a:moveTo>
                  <a:lnTo>
                    <a:pt x="15011" y="1270"/>
                  </a:lnTo>
                  <a:lnTo>
                    <a:pt x="15011" y="0"/>
                  </a:lnTo>
                  <a:lnTo>
                    <a:pt x="457" y="0"/>
                  </a:lnTo>
                  <a:lnTo>
                    <a:pt x="457" y="1270"/>
                  </a:lnTo>
                  <a:lnTo>
                    <a:pt x="0" y="1270"/>
                  </a:lnTo>
                  <a:lnTo>
                    <a:pt x="0" y="218440"/>
                  </a:lnTo>
                  <a:lnTo>
                    <a:pt x="0" y="220980"/>
                  </a:lnTo>
                  <a:lnTo>
                    <a:pt x="469" y="220980"/>
                  </a:lnTo>
                  <a:lnTo>
                    <a:pt x="469" y="222250"/>
                  </a:lnTo>
                  <a:lnTo>
                    <a:pt x="14998" y="222250"/>
                  </a:lnTo>
                  <a:lnTo>
                    <a:pt x="14998" y="220980"/>
                  </a:lnTo>
                  <a:lnTo>
                    <a:pt x="15468" y="220980"/>
                  </a:lnTo>
                  <a:lnTo>
                    <a:pt x="15468" y="218440"/>
                  </a:lnTo>
                  <a:lnTo>
                    <a:pt x="15468" y="1270"/>
                  </a:lnTo>
                  <a:close/>
                </a:path>
              </a:pathLst>
            </a:custGeom>
            <a:solidFill>
              <a:srgbClr val="482C1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18" name="Google Shape;1818;p35"/>
            <p:cNvSpPr/>
            <p:nvPr/>
          </p:nvSpPr>
          <p:spPr>
            <a:xfrm>
              <a:off x="4214431" y="4911915"/>
              <a:ext cx="15875" cy="222250"/>
            </a:xfrm>
            <a:custGeom>
              <a:rect b="b" l="l" r="r" t="t"/>
              <a:pathLst>
                <a:path extrusionOk="0" h="222250" w="15875">
                  <a:moveTo>
                    <a:pt x="15468" y="1270"/>
                  </a:moveTo>
                  <a:lnTo>
                    <a:pt x="15011" y="1270"/>
                  </a:lnTo>
                  <a:lnTo>
                    <a:pt x="15011" y="0"/>
                  </a:lnTo>
                  <a:lnTo>
                    <a:pt x="457" y="0"/>
                  </a:lnTo>
                  <a:lnTo>
                    <a:pt x="457" y="1270"/>
                  </a:lnTo>
                  <a:lnTo>
                    <a:pt x="0" y="1270"/>
                  </a:lnTo>
                  <a:lnTo>
                    <a:pt x="0" y="218440"/>
                  </a:lnTo>
                  <a:lnTo>
                    <a:pt x="0" y="220980"/>
                  </a:lnTo>
                  <a:lnTo>
                    <a:pt x="469" y="220980"/>
                  </a:lnTo>
                  <a:lnTo>
                    <a:pt x="469" y="222250"/>
                  </a:lnTo>
                  <a:lnTo>
                    <a:pt x="14998" y="222250"/>
                  </a:lnTo>
                  <a:lnTo>
                    <a:pt x="14998" y="220980"/>
                  </a:lnTo>
                  <a:lnTo>
                    <a:pt x="15468" y="220980"/>
                  </a:lnTo>
                  <a:lnTo>
                    <a:pt x="15468" y="218440"/>
                  </a:lnTo>
                  <a:lnTo>
                    <a:pt x="15468" y="1270"/>
                  </a:lnTo>
                  <a:close/>
                </a:path>
              </a:pathLst>
            </a:custGeom>
            <a:solidFill>
              <a:srgbClr val="7C4A2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19" name="Google Shape;1819;p35"/>
            <p:cNvSpPr/>
            <p:nvPr/>
          </p:nvSpPr>
          <p:spPr>
            <a:xfrm>
              <a:off x="4309427" y="4911915"/>
              <a:ext cx="15875" cy="222250"/>
            </a:xfrm>
            <a:custGeom>
              <a:rect b="b" l="l" r="r" t="t"/>
              <a:pathLst>
                <a:path extrusionOk="0" h="222250" w="15875">
                  <a:moveTo>
                    <a:pt x="15455" y="1270"/>
                  </a:moveTo>
                  <a:lnTo>
                    <a:pt x="14998" y="1270"/>
                  </a:lnTo>
                  <a:lnTo>
                    <a:pt x="14998" y="0"/>
                  </a:lnTo>
                  <a:lnTo>
                    <a:pt x="457" y="0"/>
                  </a:lnTo>
                  <a:lnTo>
                    <a:pt x="457" y="1270"/>
                  </a:lnTo>
                  <a:lnTo>
                    <a:pt x="0" y="1270"/>
                  </a:lnTo>
                  <a:lnTo>
                    <a:pt x="0" y="218440"/>
                  </a:lnTo>
                  <a:lnTo>
                    <a:pt x="0" y="220980"/>
                  </a:lnTo>
                  <a:lnTo>
                    <a:pt x="469" y="220980"/>
                  </a:lnTo>
                  <a:lnTo>
                    <a:pt x="469" y="222250"/>
                  </a:lnTo>
                  <a:lnTo>
                    <a:pt x="14986" y="222250"/>
                  </a:lnTo>
                  <a:lnTo>
                    <a:pt x="14986" y="220980"/>
                  </a:lnTo>
                  <a:lnTo>
                    <a:pt x="15455" y="220980"/>
                  </a:lnTo>
                  <a:lnTo>
                    <a:pt x="15455" y="218440"/>
                  </a:lnTo>
                  <a:lnTo>
                    <a:pt x="15455" y="1270"/>
                  </a:lnTo>
                  <a:close/>
                </a:path>
              </a:pathLst>
            </a:custGeom>
            <a:solidFill>
              <a:srgbClr val="482C1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20" name="Google Shape;1820;p35"/>
            <p:cNvSpPr/>
            <p:nvPr/>
          </p:nvSpPr>
          <p:spPr>
            <a:xfrm>
              <a:off x="4224540" y="4895684"/>
              <a:ext cx="288290" cy="238760"/>
            </a:xfrm>
            <a:custGeom>
              <a:rect b="b" l="l" r="r" t="t"/>
              <a:pathLst>
                <a:path extrusionOk="0" h="238760" w="288289">
                  <a:moveTo>
                    <a:pt x="104775" y="17500"/>
                  </a:moveTo>
                  <a:lnTo>
                    <a:pt x="104317" y="17500"/>
                  </a:lnTo>
                  <a:lnTo>
                    <a:pt x="104317" y="16230"/>
                  </a:lnTo>
                  <a:lnTo>
                    <a:pt x="89750" y="16230"/>
                  </a:lnTo>
                  <a:lnTo>
                    <a:pt x="89750" y="17500"/>
                  </a:lnTo>
                  <a:lnTo>
                    <a:pt x="89306" y="17500"/>
                  </a:lnTo>
                  <a:lnTo>
                    <a:pt x="89306" y="157391"/>
                  </a:lnTo>
                  <a:lnTo>
                    <a:pt x="546" y="157391"/>
                  </a:lnTo>
                  <a:lnTo>
                    <a:pt x="546" y="159931"/>
                  </a:lnTo>
                  <a:lnTo>
                    <a:pt x="0" y="159931"/>
                  </a:lnTo>
                  <a:lnTo>
                    <a:pt x="0" y="175171"/>
                  </a:lnTo>
                  <a:lnTo>
                    <a:pt x="0" y="177711"/>
                  </a:lnTo>
                  <a:lnTo>
                    <a:pt x="787" y="177711"/>
                  </a:lnTo>
                  <a:lnTo>
                    <a:pt x="787" y="178981"/>
                  </a:lnTo>
                  <a:lnTo>
                    <a:pt x="89306" y="178981"/>
                  </a:lnTo>
                  <a:lnTo>
                    <a:pt x="89306" y="234670"/>
                  </a:lnTo>
                  <a:lnTo>
                    <a:pt x="89306" y="237210"/>
                  </a:lnTo>
                  <a:lnTo>
                    <a:pt x="89776" y="237210"/>
                  </a:lnTo>
                  <a:lnTo>
                    <a:pt x="89776" y="238480"/>
                  </a:lnTo>
                  <a:lnTo>
                    <a:pt x="104292" y="238480"/>
                  </a:lnTo>
                  <a:lnTo>
                    <a:pt x="104292" y="237210"/>
                  </a:lnTo>
                  <a:lnTo>
                    <a:pt x="104775" y="237210"/>
                  </a:lnTo>
                  <a:lnTo>
                    <a:pt x="104775" y="234670"/>
                  </a:lnTo>
                  <a:lnTo>
                    <a:pt x="104775" y="17500"/>
                  </a:lnTo>
                  <a:close/>
                </a:path>
                <a:path extrusionOk="0" h="238760" w="288289">
                  <a:moveTo>
                    <a:pt x="287832" y="2540"/>
                  </a:moveTo>
                  <a:lnTo>
                    <a:pt x="287324" y="2540"/>
                  </a:lnTo>
                  <a:lnTo>
                    <a:pt x="287324" y="0"/>
                  </a:lnTo>
                  <a:lnTo>
                    <a:pt x="141579" y="0"/>
                  </a:lnTo>
                  <a:lnTo>
                    <a:pt x="141579" y="2540"/>
                  </a:lnTo>
                  <a:lnTo>
                    <a:pt x="141058" y="2540"/>
                  </a:lnTo>
                  <a:lnTo>
                    <a:pt x="141058" y="31750"/>
                  </a:lnTo>
                  <a:lnTo>
                    <a:pt x="141058" y="34290"/>
                  </a:lnTo>
                  <a:lnTo>
                    <a:pt x="141541" y="34290"/>
                  </a:lnTo>
                  <a:lnTo>
                    <a:pt x="141541" y="36830"/>
                  </a:lnTo>
                  <a:lnTo>
                    <a:pt x="287350" y="36830"/>
                  </a:lnTo>
                  <a:lnTo>
                    <a:pt x="287350" y="34290"/>
                  </a:lnTo>
                  <a:lnTo>
                    <a:pt x="287832" y="34290"/>
                  </a:lnTo>
                  <a:lnTo>
                    <a:pt x="287832" y="31750"/>
                  </a:lnTo>
                  <a:lnTo>
                    <a:pt x="287832" y="2540"/>
                  </a:lnTo>
                  <a:close/>
                </a:path>
              </a:pathLst>
            </a:custGeom>
            <a:solidFill>
              <a:srgbClr val="7C4A2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21" name="Google Shape;1821;p35"/>
            <p:cNvSpPr/>
            <p:nvPr/>
          </p:nvSpPr>
          <p:spPr>
            <a:xfrm>
              <a:off x="4191602" y="4895904"/>
              <a:ext cx="229870" cy="36830"/>
            </a:xfrm>
            <a:custGeom>
              <a:rect b="b" l="l" r="r" t="t"/>
              <a:pathLst>
                <a:path extrusionOk="0" h="36829" w="229870">
                  <a:moveTo>
                    <a:pt x="228104" y="0"/>
                  </a:moveTo>
                  <a:lnTo>
                    <a:pt x="1511" y="0"/>
                  </a:lnTo>
                  <a:lnTo>
                    <a:pt x="0" y="2197"/>
                  </a:lnTo>
                  <a:lnTo>
                    <a:pt x="0" y="31521"/>
                  </a:lnTo>
                  <a:lnTo>
                    <a:pt x="0" y="34239"/>
                  </a:lnTo>
                  <a:lnTo>
                    <a:pt x="1511" y="36448"/>
                  </a:lnTo>
                  <a:lnTo>
                    <a:pt x="228104" y="36448"/>
                  </a:lnTo>
                  <a:lnTo>
                    <a:pt x="229628" y="34239"/>
                  </a:lnTo>
                  <a:lnTo>
                    <a:pt x="229628" y="2197"/>
                  </a:lnTo>
                  <a:lnTo>
                    <a:pt x="228104" y="0"/>
                  </a:lnTo>
                  <a:close/>
                </a:path>
              </a:pathLst>
            </a:custGeom>
            <a:solidFill>
              <a:srgbClr val="482C1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22" name="Google Shape;1822;p35"/>
            <p:cNvSpPr/>
            <p:nvPr/>
          </p:nvSpPr>
          <p:spPr>
            <a:xfrm>
              <a:off x="4042661" y="4813330"/>
              <a:ext cx="34925" cy="60325"/>
            </a:xfrm>
            <a:custGeom>
              <a:rect b="b" l="l" r="r" t="t"/>
              <a:pathLst>
                <a:path extrusionOk="0" h="60325" w="34925">
                  <a:moveTo>
                    <a:pt x="13129" y="0"/>
                  </a:moveTo>
                  <a:lnTo>
                    <a:pt x="670" y="44616"/>
                  </a:lnTo>
                  <a:lnTo>
                    <a:pt x="0" y="58568"/>
                  </a:lnTo>
                  <a:lnTo>
                    <a:pt x="32550" y="60104"/>
                  </a:lnTo>
                  <a:lnTo>
                    <a:pt x="33265" y="44337"/>
                  </a:lnTo>
                  <a:lnTo>
                    <a:pt x="34696" y="14740"/>
                  </a:lnTo>
                  <a:lnTo>
                    <a:pt x="34696" y="2840"/>
                  </a:lnTo>
                  <a:lnTo>
                    <a:pt x="23723" y="1024"/>
                  </a:lnTo>
                  <a:lnTo>
                    <a:pt x="13129" y="0"/>
                  </a:lnTo>
                  <a:close/>
                </a:path>
              </a:pathLst>
            </a:custGeom>
            <a:solidFill>
              <a:srgbClr val="28813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23" name="Google Shape;1823;p35"/>
            <p:cNvSpPr/>
            <p:nvPr/>
          </p:nvSpPr>
          <p:spPr>
            <a:xfrm>
              <a:off x="4042660" y="4871906"/>
              <a:ext cx="145415" cy="62230"/>
            </a:xfrm>
            <a:custGeom>
              <a:rect b="b" l="l" r="r" t="t"/>
              <a:pathLst>
                <a:path extrusionOk="0" h="62229" w="145414">
                  <a:moveTo>
                    <a:pt x="0" y="0"/>
                  </a:moveTo>
                  <a:lnTo>
                    <a:pt x="6977" y="48111"/>
                  </a:lnTo>
                  <a:lnTo>
                    <a:pt x="70596" y="59143"/>
                  </a:lnTo>
                  <a:lnTo>
                    <a:pt x="94606" y="58283"/>
                  </a:lnTo>
                  <a:lnTo>
                    <a:pt x="104533" y="57619"/>
                  </a:lnTo>
                  <a:lnTo>
                    <a:pt x="111351" y="60721"/>
                  </a:lnTo>
                  <a:lnTo>
                    <a:pt x="116593" y="61907"/>
                  </a:lnTo>
                  <a:lnTo>
                    <a:pt x="122934" y="61315"/>
                  </a:lnTo>
                  <a:lnTo>
                    <a:pt x="133045" y="59080"/>
                  </a:lnTo>
                  <a:lnTo>
                    <a:pt x="142212" y="53862"/>
                  </a:lnTo>
                  <a:lnTo>
                    <a:pt x="144832" y="45966"/>
                  </a:lnTo>
                  <a:lnTo>
                    <a:pt x="142244" y="38000"/>
                  </a:lnTo>
                  <a:lnTo>
                    <a:pt x="135788" y="32575"/>
                  </a:lnTo>
                  <a:lnTo>
                    <a:pt x="126200" y="31578"/>
                  </a:lnTo>
                  <a:lnTo>
                    <a:pt x="115447" y="33670"/>
                  </a:lnTo>
                  <a:lnTo>
                    <a:pt x="106682" y="36586"/>
                  </a:lnTo>
                  <a:lnTo>
                    <a:pt x="103060" y="38061"/>
                  </a:lnTo>
                  <a:lnTo>
                    <a:pt x="61952" y="34155"/>
                  </a:lnTo>
                  <a:lnTo>
                    <a:pt x="40805" y="31864"/>
                  </a:lnTo>
                  <a:lnTo>
                    <a:pt x="32916" y="30296"/>
                  </a:lnTo>
                  <a:lnTo>
                    <a:pt x="31584" y="28562"/>
                  </a:lnTo>
                  <a:lnTo>
                    <a:pt x="32550" y="1536"/>
                  </a:lnTo>
                  <a:lnTo>
                    <a:pt x="0" y="0"/>
                  </a:lnTo>
                  <a:close/>
                </a:path>
              </a:pathLst>
            </a:custGeom>
            <a:solidFill>
              <a:srgbClr val="D8AA7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24" name="Google Shape;1824;p35"/>
            <p:cNvSpPr/>
            <p:nvPr/>
          </p:nvSpPr>
          <p:spPr>
            <a:xfrm>
              <a:off x="2839346" y="4719135"/>
              <a:ext cx="982980" cy="10160"/>
            </a:xfrm>
            <a:custGeom>
              <a:rect b="b" l="l" r="r" t="t"/>
              <a:pathLst>
                <a:path extrusionOk="0" h="10160" w="982979">
                  <a:moveTo>
                    <a:pt x="0" y="0"/>
                  </a:moveTo>
                  <a:lnTo>
                    <a:pt x="982853" y="10007"/>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25" name="Google Shape;1825;p35"/>
            <p:cNvSpPr/>
            <p:nvPr/>
          </p:nvSpPr>
          <p:spPr>
            <a:xfrm>
              <a:off x="5028019" y="6519252"/>
              <a:ext cx="2012314" cy="464820"/>
            </a:xfrm>
            <a:custGeom>
              <a:rect b="b" l="l" r="r" t="t"/>
              <a:pathLst>
                <a:path extrusionOk="0" h="464820" w="2012315">
                  <a:moveTo>
                    <a:pt x="41059" y="443928"/>
                  </a:moveTo>
                  <a:lnTo>
                    <a:pt x="39446" y="435927"/>
                  </a:lnTo>
                  <a:lnTo>
                    <a:pt x="35052" y="429412"/>
                  </a:lnTo>
                  <a:lnTo>
                    <a:pt x="28524" y="425018"/>
                  </a:lnTo>
                  <a:lnTo>
                    <a:pt x="20535" y="423405"/>
                  </a:lnTo>
                  <a:lnTo>
                    <a:pt x="12547" y="425018"/>
                  </a:lnTo>
                  <a:lnTo>
                    <a:pt x="6019" y="429412"/>
                  </a:lnTo>
                  <a:lnTo>
                    <a:pt x="1612" y="435927"/>
                  </a:lnTo>
                  <a:lnTo>
                    <a:pt x="0" y="443928"/>
                  </a:lnTo>
                  <a:lnTo>
                    <a:pt x="1612" y="451916"/>
                  </a:lnTo>
                  <a:lnTo>
                    <a:pt x="6019" y="458444"/>
                  </a:lnTo>
                  <a:lnTo>
                    <a:pt x="12547" y="462838"/>
                  </a:lnTo>
                  <a:lnTo>
                    <a:pt x="20535" y="464451"/>
                  </a:lnTo>
                  <a:lnTo>
                    <a:pt x="28524" y="462838"/>
                  </a:lnTo>
                  <a:lnTo>
                    <a:pt x="35052" y="458444"/>
                  </a:lnTo>
                  <a:lnTo>
                    <a:pt x="39446" y="451916"/>
                  </a:lnTo>
                  <a:lnTo>
                    <a:pt x="41059" y="443928"/>
                  </a:lnTo>
                  <a:close/>
                </a:path>
                <a:path extrusionOk="0" h="464820" w="2012315">
                  <a:moveTo>
                    <a:pt x="128282" y="443928"/>
                  </a:moveTo>
                  <a:lnTo>
                    <a:pt x="126669" y="435927"/>
                  </a:lnTo>
                  <a:lnTo>
                    <a:pt x="122275" y="429412"/>
                  </a:lnTo>
                  <a:lnTo>
                    <a:pt x="115747" y="425018"/>
                  </a:lnTo>
                  <a:lnTo>
                    <a:pt x="107759" y="423405"/>
                  </a:lnTo>
                  <a:lnTo>
                    <a:pt x="99771" y="425018"/>
                  </a:lnTo>
                  <a:lnTo>
                    <a:pt x="93243" y="429412"/>
                  </a:lnTo>
                  <a:lnTo>
                    <a:pt x="88849" y="435927"/>
                  </a:lnTo>
                  <a:lnTo>
                    <a:pt x="87236" y="443928"/>
                  </a:lnTo>
                  <a:lnTo>
                    <a:pt x="88849" y="451916"/>
                  </a:lnTo>
                  <a:lnTo>
                    <a:pt x="93243" y="458444"/>
                  </a:lnTo>
                  <a:lnTo>
                    <a:pt x="99771" y="462838"/>
                  </a:lnTo>
                  <a:lnTo>
                    <a:pt x="107759" y="464451"/>
                  </a:lnTo>
                  <a:lnTo>
                    <a:pt x="115747" y="462838"/>
                  </a:lnTo>
                  <a:lnTo>
                    <a:pt x="122275" y="458444"/>
                  </a:lnTo>
                  <a:lnTo>
                    <a:pt x="126669" y="451916"/>
                  </a:lnTo>
                  <a:lnTo>
                    <a:pt x="128282" y="443928"/>
                  </a:lnTo>
                  <a:close/>
                </a:path>
                <a:path extrusionOk="0" h="464820" w="2012315">
                  <a:moveTo>
                    <a:pt x="215519" y="443928"/>
                  </a:moveTo>
                  <a:lnTo>
                    <a:pt x="213906" y="435927"/>
                  </a:lnTo>
                  <a:lnTo>
                    <a:pt x="209511" y="429412"/>
                  </a:lnTo>
                  <a:lnTo>
                    <a:pt x="202996" y="425018"/>
                  </a:lnTo>
                  <a:lnTo>
                    <a:pt x="194995" y="423405"/>
                  </a:lnTo>
                  <a:lnTo>
                    <a:pt x="187007" y="425018"/>
                  </a:lnTo>
                  <a:lnTo>
                    <a:pt x="180479" y="429412"/>
                  </a:lnTo>
                  <a:lnTo>
                    <a:pt x="176085" y="435927"/>
                  </a:lnTo>
                  <a:lnTo>
                    <a:pt x="174472" y="443928"/>
                  </a:lnTo>
                  <a:lnTo>
                    <a:pt x="176085" y="451916"/>
                  </a:lnTo>
                  <a:lnTo>
                    <a:pt x="180479" y="458444"/>
                  </a:lnTo>
                  <a:lnTo>
                    <a:pt x="187007" y="462838"/>
                  </a:lnTo>
                  <a:lnTo>
                    <a:pt x="194995" y="464451"/>
                  </a:lnTo>
                  <a:lnTo>
                    <a:pt x="202996" y="462838"/>
                  </a:lnTo>
                  <a:lnTo>
                    <a:pt x="209511" y="458444"/>
                  </a:lnTo>
                  <a:lnTo>
                    <a:pt x="213906" y="451916"/>
                  </a:lnTo>
                  <a:lnTo>
                    <a:pt x="215519" y="443928"/>
                  </a:lnTo>
                  <a:close/>
                </a:path>
                <a:path extrusionOk="0" h="464820" w="2012315">
                  <a:moveTo>
                    <a:pt x="302755" y="443928"/>
                  </a:moveTo>
                  <a:lnTo>
                    <a:pt x="301142" y="435927"/>
                  </a:lnTo>
                  <a:lnTo>
                    <a:pt x="296748" y="429412"/>
                  </a:lnTo>
                  <a:lnTo>
                    <a:pt x="290220" y="425018"/>
                  </a:lnTo>
                  <a:lnTo>
                    <a:pt x="282232" y="423405"/>
                  </a:lnTo>
                  <a:lnTo>
                    <a:pt x="274243" y="425018"/>
                  </a:lnTo>
                  <a:lnTo>
                    <a:pt x="267728" y="429412"/>
                  </a:lnTo>
                  <a:lnTo>
                    <a:pt x="263321" y="435927"/>
                  </a:lnTo>
                  <a:lnTo>
                    <a:pt x="261708" y="443928"/>
                  </a:lnTo>
                  <a:lnTo>
                    <a:pt x="263321" y="451916"/>
                  </a:lnTo>
                  <a:lnTo>
                    <a:pt x="267728" y="458444"/>
                  </a:lnTo>
                  <a:lnTo>
                    <a:pt x="274243" y="462838"/>
                  </a:lnTo>
                  <a:lnTo>
                    <a:pt x="282232" y="464451"/>
                  </a:lnTo>
                  <a:lnTo>
                    <a:pt x="290220" y="462838"/>
                  </a:lnTo>
                  <a:lnTo>
                    <a:pt x="296748" y="458444"/>
                  </a:lnTo>
                  <a:lnTo>
                    <a:pt x="301142" y="451916"/>
                  </a:lnTo>
                  <a:lnTo>
                    <a:pt x="302755" y="443928"/>
                  </a:lnTo>
                  <a:close/>
                </a:path>
                <a:path extrusionOk="0" h="464820" w="2012315">
                  <a:moveTo>
                    <a:pt x="382066" y="443928"/>
                  </a:moveTo>
                  <a:lnTo>
                    <a:pt x="380453" y="435927"/>
                  </a:lnTo>
                  <a:lnTo>
                    <a:pt x="376047" y="429399"/>
                  </a:lnTo>
                  <a:lnTo>
                    <a:pt x="369519" y="425005"/>
                  </a:lnTo>
                  <a:lnTo>
                    <a:pt x="361543" y="423405"/>
                  </a:lnTo>
                  <a:lnTo>
                    <a:pt x="353542" y="425005"/>
                  </a:lnTo>
                  <a:lnTo>
                    <a:pt x="347014" y="429399"/>
                  </a:lnTo>
                  <a:lnTo>
                    <a:pt x="342620" y="435927"/>
                  </a:lnTo>
                  <a:lnTo>
                    <a:pt x="341020" y="443928"/>
                  </a:lnTo>
                  <a:lnTo>
                    <a:pt x="342620" y="451916"/>
                  </a:lnTo>
                  <a:lnTo>
                    <a:pt x="347014" y="458444"/>
                  </a:lnTo>
                  <a:lnTo>
                    <a:pt x="353542" y="462838"/>
                  </a:lnTo>
                  <a:lnTo>
                    <a:pt x="361543" y="464451"/>
                  </a:lnTo>
                  <a:lnTo>
                    <a:pt x="369519" y="462838"/>
                  </a:lnTo>
                  <a:lnTo>
                    <a:pt x="376047" y="458444"/>
                  </a:lnTo>
                  <a:lnTo>
                    <a:pt x="380453" y="451916"/>
                  </a:lnTo>
                  <a:lnTo>
                    <a:pt x="382066" y="443928"/>
                  </a:lnTo>
                  <a:close/>
                </a:path>
                <a:path extrusionOk="0" h="464820" w="2012315">
                  <a:moveTo>
                    <a:pt x="469290" y="443928"/>
                  </a:moveTo>
                  <a:lnTo>
                    <a:pt x="467677" y="435927"/>
                  </a:lnTo>
                  <a:lnTo>
                    <a:pt x="463283" y="429399"/>
                  </a:lnTo>
                  <a:lnTo>
                    <a:pt x="456755" y="425005"/>
                  </a:lnTo>
                  <a:lnTo>
                    <a:pt x="448767" y="423405"/>
                  </a:lnTo>
                  <a:lnTo>
                    <a:pt x="440766" y="425005"/>
                  </a:lnTo>
                  <a:lnTo>
                    <a:pt x="434251" y="429399"/>
                  </a:lnTo>
                  <a:lnTo>
                    <a:pt x="429856" y="435927"/>
                  </a:lnTo>
                  <a:lnTo>
                    <a:pt x="428244" y="443928"/>
                  </a:lnTo>
                  <a:lnTo>
                    <a:pt x="429856" y="451916"/>
                  </a:lnTo>
                  <a:lnTo>
                    <a:pt x="434251" y="458444"/>
                  </a:lnTo>
                  <a:lnTo>
                    <a:pt x="440766" y="462838"/>
                  </a:lnTo>
                  <a:lnTo>
                    <a:pt x="448767" y="464451"/>
                  </a:lnTo>
                  <a:lnTo>
                    <a:pt x="456755" y="462838"/>
                  </a:lnTo>
                  <a:lnTo>
                    <a:pt x="463283" y="458444"/>
                  </a:lnTo>
                  <a:lnTo>
                    <a:pt x="467677" y="451916"/>
                  </a:lnTo>
                  <a:lnTo>
                    <a:pt x="469290" y="443928"/>
                  </a:lnTo>
                  <a:close/>
                </a:path>
                <a:path extrusionOk="0" h="464820" w="2012315">
                  <a:moveTo>
                    <a:pt x="556526" y="443928"/>
                  </a:moveTo>
                  <a:lnTo>
                    <a:pt x="554913" y="435927"/>
                  </a:lnTo>
                  <a:lnTo>
                    <a:pt x="550506" y="429399"/>
                  </a:lnTo>
                  <a:lnTo>
                    <a:pt x="543991" y="425005"/>
                  </a:lnTo>
                  <a:lnTo>
                    <a:pt x="536003" y="423405"/>
                  </a:lnTo>
                  <a:lnTo>
                    <a:pt x="528002" y="425005"/>
                  </a:lnTo>
                  <a:lnTo>
                    <a:pt x="521487" y="429399"/>
                  </a:lnTo>
                  <a:lnTo>
                    <a:pt x="517093" y="435927"/>
                  </a:lnTo>
                  <a:lnTo>
                    <a:pt x="515480" y="443928"/>
                  </a:lnTo>
                  <a:lnTo>
                    <a:pt x="517093" y="451916"/>
                  </a:lnTo>
                  <a:lnTo>
                    <a:pt x="521487" y="458444"/>
                  </a:lnTo>
                  <a:lnTo>
                    <a:pt x="528002" y="462838"/>
                  </a:lnTo>
                  <a:lnTo>
                    <a:pt x="536003" y="464451"/>
                  </a:lnTo>
                  <a:lnTo>
                    <a:pt x="543991" y="462838"/>
                  </a:lnTo>
                  <a:lnTo>
                    <a:pt x="550506" y="458444"/>
                  </a:lnTo>
                  <a:lnTo>
                    <a:pt x="554913" y="451916"/>
                  </a:lnTo>
                  <a:lnTo>
                    <a:pt x="556526" y="443928"/>
                  </a:lnTo>
                  <a:close/>
                </a:path>
                <a:path extrusionOk="0" h="464820" w="2012315">
                  <a:moveTo>
                    <a:pt x="643775" y="443928"/>
                  </a:moveTo>
                  <a:lnTo>
                    <a:pt x="642162" y="435927"/>
                  </a:lnTo>
                  <a:lnTo>
                    <a:pt x="637755" y="429399"/>
                  </a:lnTo>
                  <a:lnTo>
                    <a:pt x="631228" y="425005"/>
                  </a:lnTo>
                  <a:lnTo>
                    <a:pt x="623239" y="423405"/>
                  </a:lnTo>
                  <a:lnTo>
                    <a:pt x="615238" y="425005"/>
                  </a:lnTo>
                  <a:lnTo>
                    <a:pt x="608711" y="429399"/>
                  </a:lnTo>
                  <a:lnTo>
                    <a:pt x="604316" y="435927"/>
                  </a:lnTo>
                  <a:lnTo>
                    <a:pt x="602703" y="443928"/>
                  </a:lnTo>
                  <a:lnTo>
                    <a:pt x="604316" y="451916"/>
                  </a:lnTo>
                  <a:lnTo>
                    <a:pt x="608711" y="458444"/>
                  </a:lnTo>
                  <a:lnTo>
                    <a:pt x="615238" y="462838"/>
                  </a:lnTo>
                  <a:lnTo>
                    <a:pt x="623239" y="464451"/>
                  </a:lnTo>
                  <a:lnTo>
                    <a:pt x="631228" y="462838"/>
                  </a:lnTo>
                  <a:lnTo>
                    <a:pt x="637755" y="458444"/>
                  </a:lnTo>
                  <a:lnTo>
                    <a:pt x="642162" y="451916"/>
                  </a:lnTo>
                  <a:lnTo>
                    <a:pt x="643775" y="443928"/>
                  </a:lnTo>
                  <a:close/>
                </a:path>
                <a:path extrusionOk="0" h="464820" w="2012315">
                  <a:moveTo>
                    <a:pt x="730999" y="443928"/>
                  </a:moveTo>
                  <a:lnTo>
                    <a:pt x="729386" y="435927"/>
                  </a:lnTo>
                  <a:lnTo>
                    <a:pt x="724979" y="429399"/>
                  </a:lnTo>
                  <a:lnTo>
                    <a:pt x="718464" y="425005"/>
                  </a:lnTo>
                  <a:lnTo>
                    <a:pt x="710476" y="423405"/>
                  </a:lnTo>
                  <a:lnTo>
                    <a:pt x="702475" y="425005"/>
                  </a:lnTo>
                  <a:lnTo>
                    <a:pt x="695947" y="429399"/>
                  </a:lnTo>
                  <a:lnTo>
                    <a:pt x="691553" y="435927"/>
                  </a:lnTo>
                  <a:lnTo>
                    <a:pt x="689940" y="443928"/>
                  </a:lnTo>
                  <a:lnTo>
                    <a:pt x="691553" y="451916"/>
                  </a:lnTo>
                  <a:lnTo>
                    <a:pt x="695947" y="458444"/>
                  </a:lnTo>
                  <a:lnTo>
                    <a:pt x="702475" y="462838"/>
                  </a:lnTo>
                  <a:lnTo>
                    <a:pt x="710476" y="464451"/>
                  </a:lnTo>
                  <a:lnTo>
                    <a:pt x="718464" y="462838"/>
                  </a:lnTo>
                  <a:lnTo>
                    <a:pt x="724979" y="458444"/>
                  </a:lnTo>
                  <a:lnTo>
                    <a:pt x="729386" y="451916"/>
                  </a:lnTo>
                  <a:lnTo>
                    <a:pt x="730999" y="443928"/>
                  </a:lnTo>
                  <a:close/>
                </a:path>
                <a:path extrusionOk="0" h="464820" w="2012315">
                  <a:moveTo>
                    <a:pt x="818235" y="443928"/>
                  </a:moveTo>
                  <a:lnTo>
                    <a:pt x="816622" y="435927"/>
                  </a:lnTo>
                  <a:lnTo>
                    <a:pt x="812215" y="429399"/>
                  </a:lnTo>
                  <a:lnTo>
                    <a:pt x="805688" y="425005"/>
                  </a:lnTo>
                  <a:lnTo>
                    <a:pt x="797712" y="423405"/>
                  </a:lnTo>
                  <a:lnTo>
                    <a:pt x="789711" y="425005"/>
                  </a:lnTo>
                  <a:lnTo>
                    <a:pt x="783183" y="429399"/>
                  </a:lnTo>
                  <a:lnTo>
                    <a:pt x="778789" y="435927"/>
                  </a:lnTo>
                  <a:lnTo>
                    <a:pt x="777176" y="443928"/>
                  </a:lnTo>
                  <a:lnTo>
                    <a:pt x="778789" y="451916"/>
                  </a:lnTo>
                  <a:lnTo>
                    <a:pt x="783183" y="458444"/>
                  </a:lnTo>
                  <a:lnTo>
                    <a:pt x="789711" y="462838"/>
                  </a:lnTo>
                  <a:lnTo>
                    <a:pt x="797712" y="464451"/>
                  </a:lnTo>
                  <a:lnTo>
                    <a:pt x="805688" y="462838"/>
                  </a:lnTo>
                  <a:lnTo>
                    <a:pt x="812215" y="458444"/>
                  </a:lnTo>
                  <a:lnTo>
                    <a:pt x="816622" y="451916"/>
                  </a:lnTo>
                  <a:lnTo>
                    <a:pt x="818235" y="443928"/>
                  </a:lnTo>
                  <a:close/>
                </a:path>
                <a:path extrusionOk="0" h="464820" w="2012315">
                  <a:moveTo>
                    <a:pt x="905471" y="443928"/>
                  </a:moveTo>
                  <a:lnTo>
                    <a:pt x="903859" y="435927"/>
                  </a:lnTo>
                  <a:lnTo>
                    <a:pt x="899452" y="429399"/>
                  </a:lnTo>
                  <a:lnTo>
                    <a:pt x="892924" y="425005"/>
                  </a:lnTo>
                  <a:lnTo>
                    <a:pt x="884948" y="423405"/>
                  </a:lnTo>
                  <a:lnTo>
                    <a:pt x="876947" y="425005"/>
                  </a:lnTo>
                  <a:lnTo>
                    <a:pt x="870419" y="429399"/>
                  </a:lnTo>
                  <a:lnTo>
                    <a:pt x="866025" y="435927"/>
                  </a:lnTo>
                  <a:lnTo>
                    <a:pt x="864425" y="443928"/>
                  </a:lnTo>
                  <a:lnTo>
                    <a:pt x="866025" y="451916"/>
                  </a:lnTo>
                  <a:lnTo>
                    <a:pt x="870419" y="458444"/>
                  </a:lnTo>
                  <a:lnTo>
                    <a:pt x="876947" y="462838"/>
                  </a:lnTo>
                  <a:lnTo>
                    <a:pt x="884948" y="464451"/>
                  </a:lnTo>
                  <a:lnTo>
                    <a:pt x="892924" y="462838"/>
                  </a:lnTo>
                  <a:lnTo>
                    <a:pt x="899452" y="458444"/>
                  </a:lnTo>
                  <a:lnTo>
                    <a:pt x="903859" y="451916"/>
                  </a:lnTo>
                  <a:lnTo>
                    <a:pt x="905471" y="443928"/>
                  </a:lnTo>
                  <a:close/>
                </a:path>
                <a:path extrusionOk="0" h="464820" w="2012315">
                  <a:moveTo>
                    <a:pt x="989634" y="443928"/>
                  </a:moveTo>
                  <a:lnTo>
                    <a:pt x="988021" y="435927"/>
                  </a:lnTo>
                  <a:lnTo>
                    <a:pt x="983627" y="429412"/>
                  </a:lnTo>
                  <a:lnTo>
                    <a:pt x="977099" y="425018"/>
                  </a:lnTo>
                  <a:lnTo>
                    <a:pt x="969111" y="423405"/>
                  </a:lnTo>
                  <a:lnTo>
                    <a:pt x="961123" y="425018"/>
                  </a:lnTo>
                  <a:lnTo>
                    <a:pt x="954608" y="429412"/>
                  </a:lnTo>
                  <a:lnTo>
                    <a:pt x="950201" y="435927"/>
                  </a:lnTo>
                  <a:lnTo>
                    <a:pt x="948588" y="443928"/>
                  </a:lnTo>
                  <a:lnTo>
                    <a:pt x="950201" y="451916"/>
                  </a:lnTo>
                  <a:lnTo>
                    <a:pt x="954608" y="458444"/>
                  </a:lnTo>
                  <a:lnTo>
                    <a:pt x="961123" y="462838"/>
                  </a:lnTo>
                  <a:lnTo>
                    <a:pt x="969111" y="464451"/>
                  </a:lnTo>
                  <a:lnTo>
                    <a:pt x="977099" y="462838"/>
                  </a:lnTo>
                  <a:lnTo>
                    <a:pt x="983627" y="458444"/>
                  </a:lnTo>
                  <a:lnTo>
                    <a:pt x="988021" y="451916"/>
                  </a:lnTo>
                  <a:lnTo>
                    <a:pt x="989634" y="443928"/>
                  </a:lnTo>
                  <a:close/>
                </a:path>
                <a:path extrusionOk="0" h="464820" w="2012315">
                  <a:moveTo>
                    <a:pt x="1076883" y="443928"/>
                  </a:moveTo>
                  <a:lnTo>
                    <a:pt x="1075270" y="435927"/>
                  </a:lnTo>
                  <a:lnTo>
                    <a:pt x="1070864" y="429412"/>
                  </a:lnTo>
                  <a:lnTo>
                    <a:pt x="1064336" y="425018"/>
                  </a:lnTo>
                  <a:lnTo>
                    <a:pt x="1056347" y="423405"/>
                  </a:lnTo>
                  <a:lnTo>
                    <a:pt x="1048359" y="425018"/>
                  </a:lnTo>
                  <a:lnTo>
                    <a:pt x="1041831" y="429412"/>
                  </a:lnTo>
                  <a:lnTo>
                    <a:pt x="1037437" y="435927"/>
                  </a:lnTo>
                  <a:lnTo>
                    <a:pt x="1035824" y="443928"/>
                  </a:lnTo>
                  <a:lnTo>
                    <a:pt x="1037437" y="451916"/>
                  </a:lnTo>
                  <a:lnTo>
                    <a:pt x="1041831" y="458444"/>
                  </a:lnTo>
                  <a:lnTo>
                    <a:pt x="1048359" y="462838"/>
                  </a:lnTo>
                  <a:lnTo>
                    <a:pt x="1056347" y="464451"/>
                  </a:lnTo>
                  <a:lnTo>
                    <a:pt x="1064336" y="462838"/>
                  </a:lnTo>
                  <a:lnTo>
                    <a:pt x="1070864" y="458444"/>
                  </a:lnTo>
                  <a:lnTo>
                    <a:pt x="1075270" y="451916"/>
                  </a:lnTo>
                  <a:lnTo>
                    <a:pt x="1076883" y="443928"/>
                  </a:lnTo>
                  <a:close/>
                </a:path>
                <a:path extrusionOk="0" h="464820" w="2012315">
                  <a:moveTo>
                    <a:pt x="1251343" y="443928"/>
                  </a:moveTo>
                  <a:lnTo>
                    <a:pt x="1249730" y="435927"/>
                  </a:lnTo>
                  <a:lnTo>
                    <a:pt x="1245336" y="429412"/>
                  </a:lnTo>
                  <a:lnTo>
                    <a:pt x="1238808" y="425018"/>
                  </a:lnTo>
                  <a:lnTo>
                    <a:pt x="1230820" y="423405"/>
                  </a:lnTo>
                  <a:lnTo>
                    <a:pt x="1222832" y="425018"/>
                  </a:lnTo>
                  <a:lnTo>
                    <a:pt x="1216304" y="429412"/>
                  </a:lnTo>
                  <a:lnTo>
                    <a:pt x="1211897" y="435927"/>
                  </a:lnTo>
                  <a:lnTo>
                    <a:pt x="1210284" y="443928"/>
                  </a:lnTo>
                  <a:lnTo>
                    <a:pt x="1211897" y="451916"/>
                  </a:lnTo>
                  <a:lnTo>
                    <a:pt x="1216304" y="458444"/>
                  </a:lnTo>
                  <a:lnTo>
                    <a:pt x="1222832" y="462838"/>
                  </a:lnTo>
                  <a:lnTo>
                    <a:pt x="1230820" y="464451"/>
                  </a:lnTo>
                  <a:lnTo>
                    <a:pt x="1238808" y="462838"/>
                  </a:lnTo>
                  <a:lnTo>
                    <a:pt x="1245336" y="458444"/>
                  </a:lnTo>
                  <a:lnTo>
                    <a:pt x="1249730" y="451916"/>
                  </a:lnTo>
                  <a:lnTo>
                    <a:pt x="1251343" y="443928"/>
                  </a:lnTo>
                  <a:close/>
                </a:path>
                <a:path extrusionOk="0" h="464820" w="2012315">
                  <a:moveTo>
                    <a:pt x="1330642" y="443928"/>
                  </a:moveTo>
                  <a:lnTo>
                    <a:pt x="1329029" y="435927"/>
                  </a:lnTo>
                  <a:lnTo>
                    <a:pt x="1324635" y="429399"/>
                  </a:lnTo>
                  <a:lnTo>
                    <a:pt x="1318107" y="425005"/>
                  </a:lnTo>
                  <a:lnTo>
                    <a:pt x="1310119" y="423405"/>
                  </a:lnTo>
                  <a:lnTo>
                    <a:pt x="1302118" y="425005"/>
                  </a:lnTo>
                  <a:lnTo>
                    <a:pt x="1295603" y="429399"/>
                  </a:lnTo>
                  <a:lnTo>
                    <a:pt x="1291209" y="435927"/>
                  </a:lnTo>
                  <a:lnTo>
                    <a:pt x="1289596" y="443928"/>
                  </a:lnTo>
                  <a:lnTo>
                    <a:pt x="1291209" y="451916"/>
                  </a:lnTo>
                  <a:lnTo>
                    <a:pt x="1295603" y="458444"/>
                  </a:lnTo>
                  <a:lnTo>
                    <a:pt x="1302118" y="462838"/>
                  </a:lnTo>
                  <a:lnTo>
                    <a:pt x="1310119" y="464451"/>
                  </a:lnTo>
                  <a:lnTo>
                    <a:pt x="1318107" y="462838"/>
                  </a:lnTo>
                  <a:lnTo>
                    <a:pt x="1324635" y="458444"/>
                  </a:lnTo>
                  <a:lnTo>
                    <a:pt x="1329029" y="451916"/>
                  </a:lnTo>
                  <a:lnTo>
                    <a:pt x="1330642" y="443928"/>
                  </a:lnTo>
                  <a:close/>
                </a:path>
                <a:path extrusionOk="0" h="464820" w="2012315">
                  <a:moveTo>
                    <a:pt x="1417866" y="443928"/>
                  </a:moveTo>
                  <a:lnTo>
                    <a:pt x="1416253" y="435927"/>
                  </a:lnTo>
                  <a:lnTo>
                    <a:pt x="1411859" y="429399"/>
                  </a:lnTo>
                  <a:lnTo>
                    <a:pt x="1405343" y="425005"/>
                  </a:lnTo>
                  <a:lnTo>
                    <a:pt x="1397342" y="423405"/>
                  </a:lnTo>
                  <a:lnTo>
                    <a:pt x="1389354" y="425005"/>
                  </a:lnTo>
                  <a:lnTo>
                    <a:pt x="1382839" y="429399"/>
                  </a:lnTo>
                  <a:lnTo>
                    <a:pt x="1378445" y="435927"/>
                  </a:lnTo>
                  <a:lnTo>
                    <a:pt x="1376832" y="443928"/>
                  </a:lnTo>
                  <a:lnTo>
                    <a:pt x="1378445" y="451916"/>
                  </a:lnTo>
                  <a:lnTo>
                    <a:pt x="1382839" y="458444"/>
                  </a:lnTo>
                  <a:lnTo>
                    <a:pt x="1389354" y="462838"/>
                  </a:lnTo>
                  <a:lnTo>
                    <a:pt x="1397342" y="464451"/>
                  </a:lnTo>
                  <a:lnTo>
                    <a:pt x="1405343" y="462838"/>
                  </a:lnTo>
                  <a:lnTo>
                    <a:pt x="1411859" y="458444"/>
                  </a:lnTo>
                  <a:lnTo>
                    <a:pt x="1416253" y="451916"/>
                  </a:lnTo>
                  <a:lnTo>
                    <a:pt x="1417866" y="443928"/>
                  </a:lnTo>
                  <a:close/>
                </a:path>
                <a:path extrusionOk="0" h="464820" w="2012315">
                  <a:moveTo>
                    <a:pt x="1505102" y="443928"/>
                  </a:moveTo>
                  <a:lnTo>
                    <a:pt x="1503489" y="435927"/>
                  </a:lnTo>
                  <a:lnTo>
                    <a:pt x="1499095" y="429399"/>
                  </a:lnTo>
                  <a:lnTo>
                    <a:pt x="1492567" y="425005"/>
                  </a:lnTo>
                  <a:lnTo>
                    <a:pt x="1484579" y="423405"/>
                  </a:lnTo>
                  <a:lnTo>
                    <a:pt x="1476590" y="425005"/>
                  </a:lnTo>
                  <a:lnTo>
                    <a:pt x="1470075" y="429399"/>
                  </a:lnTo>
                  <a:lnTo>
                    <a:pt x="1465668" y="435927"/>
                  </a:lnTo>
                  <a:lnTo>
                    <a:pt x="1464056" y="443928"/>
                  </a:lnTo>
                  <a:lnTo>
                    <a:pt x="1465668" y="451916"/>
                  </a:lnTo>
                  <a:lnTo>
                    <a:pt x="1470075" y="458444"/>
                  </a:lnTo>
                  <a:lnTo>
                    <a:pt x="1476590" y="462838"/>
                  </a:lnTo>
                  <a:lnTo>
                    <a:pt x="1484579" y="464451"/>
                  </a:lnTo>
                  <a:lnTo>
                    <a:pt x="1492567" y="462838"/>
                  </a:lnTo>
                  <a:lnTo>
                    <a:pt x="1499095" y="458444"/>
                  </a:lnTo>
                  <a:lnTo>
                    <a:pt x="1503489" y="451916"/>
                  </a:lnTo>
                  <a:lnTo>
                    <a:pt x="1505102" y="443928"/>
                  </a:lnTo>
                  <a:close/>
                </a:path>
                <a:path extrusionOk="0" h="464820" w="2012315">
                  <a:moveTo>
                    <a:pt x="1592351" y="443928"/>
                  </a:moveTo>
                  <a:lnTo>
                    <a:pt x="1590738" y="435927"/>
                  </a:lnTo>
                  <a:lnTo>
                    <a:pt x="1586331" y="429399"/>
                  </a:lnTo>
                  <a:lnTo>
                    <a:pt x="1579803" y="425005"/>
                  </a:lnTo>
                  <a:lnTo>
                    <a:pt x="1571815" y="423405"/>
                  </a:lnTo>
                  <a:lnTo>
                    <a:pt x="1563827" y="425005"/>
                  </a:lnTo>
                  <a:lnTo>
                    <a:pt x="1557299" y="429399"/>
                  </a:lnTo>
                  <a:lnTo>
                    <a:pt x="1552905" y="435927"/>
                  </a:lnTo>
                  <a:lnTo>
                    <a:pt x="1551292" y="443928"/>
                  </a:lnTo>
                  <a:lnTo>
                    <a:pt x="1552905" y="451916"/>
                  </a:lnTo>
                  <a:lnTo>
                    <a:pt x="1557299" y="458444"/>
                  </a:lnTo>
                  <a:lnTo>
                    <a:pt x="1563827" y="462838"/>
                  </a:lnTo>
                  <a:lnTo>
                    <a:pt x="1571815" y="464451"/>
                  </a:lnTo>
                  <a:lnTo>
                    <a:pt x="1579803" y="462838"/>
                  </a:lnTo>
                  <a:lnTo>
                    <a:pt x="1586331" y="458444"/>
                  </a:lnTo>
                  <a:lnTo>
                    <a:pt x="1590738" y="451916"/>
                  </a:lnTo>
                  <a:lnTo>
                    <a:pt x="1592351" y="443928"/>
                  </a:lnTo>
                  <a:close/>
                </a:path>
                <a:path extrusionOk="0" h="464820" w="2012315">
                  <a:moveTo>
                    <a:pt x="1679587" y="443928"/>
                  </a:moveTo>
                  <a:lnTo>
                    <a:pt x="1677974" y="435927"/>
                  </a:lnTo>
                  <a:lnTo>
                    <a:pt x="1673567" y="429399"/>
                  </a:lnTo>
                  <a:lnTo>
                    <a:pt x="1667040" y="425005"/>
                  </a:lnTo>
                  <a:lnTo>
                    <a:pt x="1659051" y="423405"/>
                  </a:lnTo>
                  <a:lnTo>
                    <a:pt x="1651063" y="425005"/>
                  </a:lnTo>
                  <a:lnTo>
                    <a:pt x="1644535" y="429399"/>
                  </a:lnTo>
                  <a:lnTo>
                    <a:pt x="1640141" y="435927"/>
                  </a:lnTo>
                  <a:lnTo>
                    <a:pt x="1638528" y="443928"/>
                  </a:lnTo>
                  <a:lnTo>
                    <a:pt x="1640141" y="451916"/>
                  </a:lnTo>
                  <a:lnTo>
                    <a:pt x="1644535" y="458444"/>
                  </a:lnTo>
                  <a:lnTo>
                    <a:pt x="1651063" y="462838"/>
                  </a:lnTo>
                  <a:lnTo>
                    <a:pt x="1659051" y="464451"/>
                  </a:lnTo>
                  <a:lnTo>
                    <a:pt x="1667040" y="462838"/>
                  </a:lnTo>
                  <a:lnTo>
                    <a:pt x="1673567" y="458444"/>
                  </a:lnTo>
                  <a:lnTo>
                    <a:pt x="1677974" y="451916"/>
                  </a:lnTo>
                  <a:lnTo>
                    <a:pt x="1679587" y="443928"/>
                  </a:lnTo>
                  <a:close/>
                </a:path>
                <a:path extrusionOk="0" h="464820" w="2012315">
                  <a:moveTo>
                    <a:pt x="1766811" y="443928"/>
                  </a:moveTo>
                  <a:lnTo>
                    <a:pt x="1765198" y="435927"/>
                  </a:lnTo>
                  <a:lnTo>
                    <a:pt x="1760804" y="429399"/>
                  </a:lnTo>
                  <a:lnTo>
                    <a:pt x="1754276" y="425005"/>
                  </a:lnTo>
                  <a:lnTo>
                    <a:pt x="1746288" y="423405"/>
                  </a:lnTo>
                  <a:lnTo>
                    <a:pt x="1738299" y="425005"/>
                  </a:lnTo>
                  <a:lnTo>
                    <a:pt x="1731772" y="429399"/>
                  </a:lnTo>
                  <a:lnTo>
                    <a:pt x="1727365" y="435927"/>
                  </a:lnTo>
                  <a:lnTo>
                    <a:pt x="1725752" y="443928"/>
                  </a:lnTo>
                  <a:lnTo>
                    <a:pt x="1727365" y="451916"/>
                  </a:lnTo>
                  <a:lnTo>
                    <a:pt x="1731772" y="458444"/>
                  </a:lnTo>
                  <a:lnTo>
                    <a:pt x="1738299" y="462838"/>
                  </a:lnTo>
                  <a:lnTo>
                    <a:pt x="1746288" y="464451"/>
                  </a:lnTo>
                  <a:lnTo>
                    <a:pt x="1754276" y="462838"/>
                  </a:lnTo>
                  <a:lnTo>
                    <a:pt x="1760804" y="458444"/>
                  </a:lnTo>
                  <a:lnTo>
                    <a:pt x="1765198" y="451916"/>
                  </a:lnTo>
                  <a:lnTo>
                    <a:pt x="1766811" y="443928"/>
                  </a:lnTo>
                  <a:close/>
                </a:path>
                <a:path extrusionOk="0" h="464820" w="2012315">
                  <a:moveTo>
                    <a:pt x="1837321" y="20523"/>
                  </a:moveTo>
                  <a:lnTo>
                    <a:pt x="1835708" y="12522"/>
                  </a:lnTo>
                  <a:lnTo>
                    <a:pt x="1831314" y="6007"/>
                  </a:lnTo>
                  <a:lnTo>
                    <a:pt x="1824786" y="1612"/>
                  </a:lnTo>
                  <a:lnTo>
                    <a:pt x="1816798" y="0"/>
                  </a:lnTo>
                  <a:lnTo>
                    <a:pt x="1808810" y="1612"/>
                  </a:lnTo>
                  <a:lnTo>
                    <a:pt x="1802295" y="6007"/>
                  </a:lnTo>
                  <a:lnTo>
                    <a:pt x="1797888" y="12522"/>
                  </a:lnTo>
                  <a:lnTo>
                    <a:pt x="1796275" y="20523"/>
                  </a:lnTo>
                  <a:lnTo>
                    <a:pt x="1797888" y="28511"/>
                  </a:lnTo>
                  <a:lnTo>
                    <a:pt x="1802295" y="35039"/>
                  </a:lnTo>
                  <a:lnTo>
                    <a:pt x="1808810" y="39433"/>
                  </a:lnTo>
                  <a:lnTo>
                    <a:pt x="1816798" y="41046"/>
                  </a:lnTo>
                  <a:lnTo>
                    <a:pt x="1824786" y="39433"/>
                  </a:lnTo>
                  <a:lnTo>
                    <a:pt x="1831314" y="35039"/>
                  </a:lnTo>
                  <a:lnTo>
                    <a:pt x="1835708" y="28511"/>
                  </a:lnTo>
                  <a:lnTo>
                    <a:pt x="1837321" y="20523"/>
                  </a:lnTo>
                  <a:close/>
                </a:path>
                <a:path extrusionOk="0" h="464820" w="2012315">
                  <a:moveTo>
                    <a:pt x="1854047" y="443928"/>
                  </a:moveTo>
                  <a:lnTo>
                    <a:pt x="1852434" y="435927"/>
                  </a:lnTo>
                  <a:lnTo>
                    <a:pt x="1848040" y="429399"/>
                  </a:lnTo>
                  <a:lnTo>
                    <a:pt x="1841512" y="425005"/>
                  </a:lnTo>
                  <a:lnTo>
                    <a:pt x="1833524" y="423405"/>
                  </a:lnTo>
                  <a:lnTo>
                    <a:pt x="1825536" y="425005"/>
                  </a:lnTo>
                  <a:lnTo>
                    <a:pt x="1819008" y="429399"/>
                  </a:lnTo>
                  <a:lnTo>
                    <a:pt x="1814614" y="435927"/>
                  </a:lnTo>
                  <a:lnTo>
                    <a:pt x="1813001" y="443928"/>
                  </a:lnTo>
                  <a:lnTo>
                    <a:pt x="1814614" y="451916"/>
                  </a:lnTo>
                  <a:lnTo>
                    <a:pt x="1819008" y="458444"/>
                  </a:lnTo>
                  <a:lnTo>
                    <a:pt x="1825536" y="462838"/>
                  </a:lnTo>
                  <a:lnTo>
                    <a:pt x="1833524" y="464451"/>
                  </a:lnTo>
                  <a:lnTo>
                    <a:pt x="1841512" y="462838"/>
                  </a:lnTo>
                  <a:lnTo>
                    <a:pt x="1848040" y="458444"/>
                  </a:lnTo>
                  <a:lnTo>
                    <a:pt x="1852434" y="451916"/>
                  </a:lnTo>
                  <a:lnTo>
                    <a:pt x="1854047" y="443928"/>
                  </a:lnTo>
                  <a:close/>
                </a:path>
                <a:path extrusionOk="0" h="464820" w="2012315">
                  <a:moveTo>
                    <a:pt x="1924570" y="20523"/>
                  </a:moveTo>
                  <a:lnTo>
                    <a:pt x="1922957" y="12522"/>
                  </a:lnTo>
                  <a:lnTo>
                    <a:pt x="1918563" y="6007"/>
                  </a:lnTo>
                  <a:lnTo>
                    <a:pt x="1912035" y="1612"/>
                  </a:lnTo>
                  <a:lnTo>
                    <a:pt x="1904034" y="0"/>
                  </a:lnTo>
                  <a:lnTo>
                    <a:pt x="1896046" y="1612"/>
                  </a:lnTo>
                  <a:lnTo>
                    <a:pt x="1889518" y="6007"/>
                  </a:lnTo>
                  <a:lnTo>
                    <a:pt x="1885124" y="12522"/>
                  </a:lnTo>
                  <a:lnTo>
                    <a:pt x="1883511" y="20523"/>
                  </a:lnTo>
                  <a:lnTo>
                    <a:pt x="1885124" y="28511"/>
                  </a:lnTo>
                  <a:lnTo>
                    <a:pt x="1889518" y="35039"/>
                  </a:lnTo>
                  <a:lnTo>
                    <a:pt x="1896046" y="39433"/>
                  </a:lnTo>
                  <a:lnTo>
                    <a:pt x="1904034" y="41046"/>
                  </a:lnTo>
                  <a:lnTo>
                    <a:pt x="1912035" y="39433"/>
                  </a:lnTo>
                  <a:lnTo>
                    <a:pt x="1918563" y="35039"/>
                  </a:lnTo>
                  <a:lnTo>
                    <a:pt x="1922957" y="28511"/>
                  </a:lnTo>
                  <a:lnTo>
                    <a:pt x="1924570" y="20523"/>
                  </a:lnTo>
                  <a:close/>
                </a:path>
                <a:path extrusionOk="0" h="464820" w="2012315">
                  <a:moveTo>
                    <a:pt x="2011807" y="20523"/>
                  </a:moveTo>
                  <a:lnTo>
                    <a:pt x="2010194" y="12522"/>
                  </a:lnTo>
                  <a:lnTo>
                    <a:pt x="2005799" y="6007"/>
                  </a:lnTo>
                  <a:lnTo>
                    <a:pt x="1999272" y="1612"/>
                  </a:lnTo>
                  <a:lnTo>
                    <a:pt x="1991271" y="0"/>
                  </a:lnTo>
                  <a:lnTo>
                    <a:pt x="1983282" y="1612"/>
                  </a:lnTo>
                  <a:lnTo>
                    <a:pt x="1976755" y="6007"/>
                  </a:lnTo>
                  <a:lnTo>
                    <a:pt x="1972360" y="12522"/>
                  </a:lnTo>
                  <a:lnTo>
                    <a:pt x="1970747" y="20523"/>
                  </a:lnTo>
                  <a:lnTo>
                    <a:pt x="1972360" y="28511"/>
                  </a:lnTo>
                  <a:lnTo>
                    <a:pt x="1976755" y="35039"/>
                  </a:lnTo>
                  <a:lnTo>
                    <a:pt x="1983282" y="39433"/>
                  </a:lnTo>
                  <a:lnTo>
                    <a:pt x="1991271" y="41046"/>
                  </a:lnTo>
                  <a:lnTo>
                    <a:pt x="1999272" y="39433"/>
                  </a:lnTo>
                  <a:lnTo>
                    <a:pt x="2005799" y="35039"/>
                  </a:lnTo>
                  <a:lnTo>
                    <a:pt x="2010194" y="28511"/>
                  </a:lnTo>
                  <a:lnTo>
                    <a:pt x="2011807" y="2052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pic>
          <p:nvPicPr>
            <p:cNvPr id="1826" name="Google Shape;1826;p35"/>
            <p:cNvPicPr preferRelativeResize="0"/>
            <p:nvPr/>
          </p:nvPicPr>
          <p:blipFill rotWithShape="1">
            <a:blip r:embed="rId7">
              <a:alphaModFix/>
            </a:blip>
            <a:srcRect b="0" l="0" r="0" t="0"/>
            <a:stretch/>
          </p:blipFill>
          <p:spPr>
            <a:xfrm>
              <a:off x="7106881" y="4957038"/>
              <a:ext cx="1616900" cy="2151964"/>
            </a:xfrm>
            <a:prstGeom prst="rect">
              <a:avLst/>
            </a:prstGeom>
            <a:noFill/>
            <a:ln>
              <a:noFill/>
            </a:ln>
          </p:spPr>
        </p:pic>
        <p:sp>
          <p:nvSpPr>
            <p:cNvPr id="1827" name="Google Shape;1827;p35"/>
            <p:cNvSpPr/>
            <p:nvPr/>
          </p:nvSpPr>
          <p:spPr>
            <a:xfrm>
              <a:off x="5304066" y="5984608"/>
              <a:ext cx="1767205" cy="41275"/>
            </a:xfrm>
            <a:custGeom>
              <a:rect b="b" l="l" r="r" t="t"/>
              <a:pathLst>
                <a:path extrusionOk="0" h="41275" w="1767204">
                  <a:moveTo>
                    <a:pt x="41046" y="20523"/>
                  </a:moveTo>
                  <a:lnTo>
                    <a:pt x="39433" y="12534"/>
                  </a:lnTo>
                  <a:lnTo>
                    <a:pt x="35039" y="6007"/>
                  </a:lnTo>
                  <a:lnTo>
                    <a:pt x="28511" y="1612"/>
                  </a:lnTo>
                  <a:lnTo>
                    <a:pt x="20523" y="0"/>
                  </a:lnTo>
                  <a:lnTo>
                    <a:pt x="12534" y="1612"/>
                  </a:lnTo>
                  <a:lnTo>
                    <a:pt x="6007" y="6007"/>
                  </a:lnTo>
                  <a:lnTo>
                    <a:pt x="1612" y="12534"/>
                  </a:lnTo>
                  <a:lnTo>
                    <a:pt x="0" y="20523"/>
                  </a:lnTo>
                  <a:lnTo>
                    <a:pt x="1612" y="28511"/>
                  </a:lnTo>
                  <a:lnTo>
                    <a:pt x="6007" y="35039"/>
                  </a:lnTo>
                  <a:lnTo>
                    <a:pt x="12534" y="39433"/>
                  </a:lnTo>
                  <a:lnTo>
                    <a:pt x="20523" y="41046"/>
                  </a:lnTo>
                  <a:lnTo>
                    <a:pt x="28511" y="39433"/>
                  </a:lnTo>
                  <a:lnTo>
                    <a:pt x="35039" y="35039"/>
                  </a:lnTo>
                  <a:lnTo>
                    <a:pt x="39433" y="28511"/>
                  </a:lnTo>
                  <a:lnTo>
                    <a:pt x="41046" y="20523"/>
                  </a:lnTo>
                  <a:close/>
                </a:path>
                <a:path extrusionOk="0" h="41275" w="1767204">
                  <a:moveTo>
                    <a:pt x="128282" y="20523"/>
                  </a:moveTo>
                  <a:lnTo>
                    <a:pt x="126669" y="12534"/>
                  </a:lnTo>
                  <a:lnTo>
                    <a:pt x="122275" y="6007"/>
                  </a:lnTo>
                  <a:lnTo>
                    <a:pt x="115747" y="1612"/>
                  </a:lnTo>
                  <a:lnTo>
                    <a:pt x="107746" y="0"/>
                  </a:lnTo>
                  <a:lnTo>
                    <a:pt x="99758" y="1612"/>
                  </a:lnTo>
                  <a:lnTo>
                    <a:pt x="93243" y="6007"/>
                  </a:lnTo>
                  <a:lnTo>
                    <a:pt x="88836" y="12534"/>
                  </a:lnTo>
                  <a:lnTo>
                    <a:pt x="87223" y="20523"/>
                  </a:lnTo>
                  <a:lnTo>
                    <a:pt x="88836" y="28511"/>
                  </a:lnTo>
                  <a:lnTo>
                    <a:pt x="93243" y="35039"/>
                  </a:lnTo>
                  <a:lnTo>
                    <a:pt x="99758" y="39433"/>
                  </a:lnTo>
                  <a:lnTo>
                    <a:pt x="107746" y="41046"/>
                  </a:lnTo>
                  <a:lnTo>
                    <a:pt x="115747" y="39433"/>
                  </a:lnTo>
                  <a:lnTo>
                    <a:pt x="122275" y="35039"/>
                  </a:lnTo>
                  <a:lnTo>
                    <a:pt x="126669" y="28511"/>
                  </a:lnTo>
                  <a:lnTo>
                    <a:pt x="128282" y="20523"/>
                  </a:lnTo>
                  <a:close/>
                </a:path>
                <a:path extrusionOk="0" h="41275" w="1767204">
                  <a:moveTo>
                    <a:pt x="215519" y="20523"/>
                  </a:moveTo>
                  <a:lnTo>
                    <a:pt x="213906" y="12534"/>
                  </a:lnTo>
                  <a:lnTo>
                    <a:pt x="209511" y="6007"/>
                  </a:lnTo>
                  <a:lnTo>
                    <a:pt x="202984" y="1612"/>
                  </a:lnTo>
                  <a:lnTo>
                    <a:pt x="194995" y="0"/>
                  </a:lnTo>
                  <a:lnTo>
                    <a:pt x="187007" y="1612"/>
                  </a:lnTo>
                  <a:lnTo>
                    <a:pt x="180479" y="6007"/>
                  </a:lnTo>
                  <a:lnTo>
                    <a:pt x="176072" y="12534"/>
                  </a:lnTo>
                  <a:lnTo>
                    <a:pt x="174459" y="20523"/>
                  </a:lnTo>
                  <a:lnTo>
                    <a:pt x="176072" y="28511"/>
                  </a:lnTo>
                  <a:lnTo>
                    <a:pt x="180479" y="35039"/>
                  </a:lnTo>
                  <a:lnTo>
                    <a:pt x="187007" y="39433"/>
                  </a:lnTo>
                  <a:lnTo>
                    <a:pt x="194995" y="41046"/>
                  </a:lnTo>
                  <a:lnTo>
                    <a:pt x="202984" y="39433"/>
                  </a:lnTo>
                  <a:lnTo>
                    <a:pt x="209511" y="35039"/>
                  </a:lnTo>
                  <a:lnTo>
                    <a:pt x="213906" y="28511"/>
                  </a:lnTo>
                  <a:lnTo>
                    <a:pt x="215519" y="20523"/>
                  </a:lnTo>
                  <a:close/>
                </a:path>
                <a:path extrusionOk="0" h="41275" w="1767204">
                  <a:moveTo>
                    <a:pt x="294817" y="20523"/>
                  </a:moveTo>
                  <a:lnTo>
                    <a:pt x="293204" y="12534"/>
                  </a:lnTo>
                  <a:lnTo>
                    <a:pt x="288798" y="6007"/>
                  </a:lnTo>
                  <a:lnTo>
                    <a:pt x="282282" y="1612"/>
                  </a:lnTo>
                  <a:lnTo>
                    <a:pt x="274294" y="0"/>
                  </a:lnTo>
                  <a:lnTo>
                    <a:pt x="266293" y="1612"/>
                  </a:lnTo>
                  <a:lnTo>
                    <a:pt x="259778" y="6007"/>
                  </a:lnTo>
                  <a:lnTo>
                    <a:pt x="255384" y="12534"/>
                  </a:lnTo>
                  <a:lnTo>
                    <a:pt x="253771" y="20523"/>
                  </a:lnTo>
                  <a:lnTo>
                    <a:pt x="255384" y="28511"/>
                  </a:lnTo>
                  <a:lnTo>
                    <a:pt x="259778" y="35039"/>
                  </a:lnTo>
                  <a:lnTo>
                    <a:pt x="266293" y="39433"/>
                  </a:lnTo>
                  <a:lnTo>
                    <a:pt x="274294" y="41046"/>
                  </a:lnTo>
                  <a:lnTo>
                    <a:pt x="282282" y="39433"/>
                  </a:lnTo>
                  <a:lnTo>
                    <a:pt x="288798" y="35039"/>
                  </a:lnTo>
                  <a:lnTo>
                    <a:pt x="293204" y="28511"/>
                  </a:lnTo>
                  <a:lnTo>
                    <a:pt x="294817" y="20523"/>
                  </a:lnTo>
                  <a:close/>
                </a:path>
                <a:path extrusionOk="0" h="41275" w="1767204">
                  <a:moveTo>
                    <a:pt x="382041" y="20523"/>
                  </a:moveTo>
                  <a:lnTo>
                    <a:pt x="380428" y="12534"/>
                  </a:lnTo>
                  <a:lnTo>
                    <a:pt x="376034" y="6007"/>
                  </a:lnTo>
                  <a:lnTo>
                    <a:pt x="369506" y="1612"/>
                  </a:lnTo>
                  <a:lnTo>
                    <a:pt x="361518" y="0"/>
                  </a:lnTo>
                  <a:lnTo>
                    <a:pt x="353529" y="1612"/>
                  </a:lnTo>
                  <a:lnTo>
                    <a:pt x="347002" y="6007"/>
                  </a:lnTo>
                  <a:lnTo>
                    <a:pt x="342620" y="12534"/>
                  </a:lnTo>
                  <a:lnTo>
                    <a:pt x="341007" y="20523"/>
                  </a:lnTo>
                  <a:lnTo>
                    <a:pt x="342620" y="28511"/>
                  </a:lnTo>
                  <a:lnTo>
                    <a:pt x="347002" y="35039"/>
                  </a:lnTo>
                  <a:lnTo>
                    <a:pt x="353529" y="39433"/>
                  </a:lnTo>
                  <a:lnTo>
                    <a:pt x="361518" y="41046"/>
                  </a:lnTo>
                  <a:lnTo>
                    <a:pt x="369506" y="39433"/>
                  </a:lnTo>
                  <a:lnTo>
                    <a:pt x="376034" y="35039"/>
                  </a:lnTo>
                  <a:lnTo>
                    <a:pt x="380428" y="28511"/>
                  </a:lnTo>
                  <a:lnTo>
                    <a:pt x="382041" y="20523"/>
                  </a:lnTo>
                  <a:close/>
                </a:path>
                <a:path extrusionOk="0" h="41275" w="1767204">
                  <a:moveTo>
                    <a:pt x="469277" y="20523"/>
                  </a:moveTo>
                  <a:lnTo>
                    <a:pt x="467664" y="12534"/>
                  </a:lnTo>
                  <a:lnTo>
                    <a:pt x="463270" y="6007"/>
                  </a:lnTo>
                  <a:lnTo>
                    <a:pt x="456742" y="1612"/>
                  </a:lnTo>
                  <a:lnTo>
                    <a:pt x="448754" y="0"/>
                  </a:lnTo>
                  <a:lnTo>
                    <a:pt x="440766" y="1612"/>
                  </a:lnTo>
                  <a:lnTo>
                    <a:pt x="434238" y="6007"/>
                  </a:lnTo>
                  <a:lnTo>
                    <a:pt x="429844" y="12534"/>
                  </a:lnTo>
                  <a:lnTo>
                    <a:pt x="428231" y="20523"/>
                  </a:lnTo>
                  <a:lnTo>
                    <a:pt x="429844" y="28511"/>
                  </a:lnTo>
                  <a:lnTo>
                    <a:pt x="434238" y="35039"/>
                  </a:lnTo>
                  <a:lnTo>
                    <a:pt x="440766" y="39433"/>
                  </a:lnTo>
                  <a:lnTo>
                    <a:pt x="448754" y="41046"/>
                  </a:lnTo>
                  <a:lnTo>
                    <a:pt x="456742" y="39433"/>
                  </a:lnTo>
                  <a:lnTo>
                    <a:pt x="463270" y="35039"/>
                  </a:lnTo>
                  <a:lnTo>
                    <a:pt x="467664" y="28511"/>
                  </a:lnTo>
                  <a:lnTo>
                    <a:pt x="469277" y="20523"/>
                  </a:lnTo>
                  <a:close/>
                </a:path>
                <a:path extrusionOk="0" h="41275" w="1767204">
                  <a:moveTo>
                    <a:pt x="556526" y="20523"/>
                  </a:moveTo>
                  <a:lnTo>
                    <a:pt x="554913" y="12534"/>
                  </a:lnTo>
                  <a:lnTo>
                    <a:pt x="550506" y="6007"/>
                  </a:lnTo>
                  <a:lnTo>
                    <a:pt x="543979" y="1612"/>
                  </a:lnTo>
                  <a:lnTo>
                    <a:pt x="535990" y="0"/>
                  </a:lnTo>
                  <a:lnTo>
                    <a:pt x="528002" y="1612"/>
                  </a:lnTo>
                  <a:lnTo>
                    <a:pt x="521474" y="6007"/>
                  </a:lnTo>
                  <a:lnTo>
                    <a:pt x="517080" y="12534"/>
                  </a:lnTo>
                  <a:lnTo>
                    <a:pt x="515467" y="20523"/>
                  </a:lnTo>
                  <a:lnTo>
                    <a:pt x="517080" y="28511"/>
                  </a:lnTo>
                  <a:lnTo>
                    <a:pt x="521474" y="35039"/>
                  </a:lnTo>
                  <a:lnTo>
                    <a:pt x="528002" y="39433"/>
                  </a:lnTo>
                  <a:lnTo>
                    <a:pt x="535990" y="41046"/>
                  </a:lnTo>
                  <a:lnTo>
                    <a:pt x="543979" y="39433"/>
                  </a:lnTo>
                  <a:lnTo>
                    <a:pt x="550506" y="35039"/>
                  </a:lnTo>
                  <a:lnTo>
                    <a:pt x="554913" y="28511"/>
                  </a:lnTo>
                  <a:lnTo>
                    <a:pt x="556526" y="20523"/>
                  </a:lnTo>
                  <a:close/>
                </a:path>
                <a:path extrusionOk="0" h="41275" w="1767204">
                  <a:moveTo>
                    <a:pt x="643763" y="20523"/>
                  </a:moveTo>
                  <a:lnTo>
                    <a:pt x="642150" y="12534"/>
                  </a:lnTo>
                  <a:lnTo>
                    <a:pt x="637743" y="6007"/>
                  </a:lnTo>
                  <a:lnTo>
                    <a:pt x="631215" y="1612"/>
                  </a:lnTo>
                  <a:lnTo>
                    <a:pt x="623227" y="0"/>
                  </a:lnTo>
                  <a:lnTo>
                    <a:pt x="615238" y="1612"/>
                  </a:lnTo>
                  <a:lnTo>
                    <a:pt x="608711" y="6007"/>
                  </a:lnTo>
                  <a:lnTo>
                    <a:pt x="604316" y="12534"/>
                  </a:lnTo>
                  <a:lnTo>
                    <a:pt x="602703" y="20523"/>
                  </a:lnTo>
                  <a:lnTo>
                    <a:pt x="604316" y="28511"/>
                  </a:lnTo>
                  <a:lnTo>
                    <a:pt x="608711" y="35039"/>
                  </a:lnTo>
                  <a:lnTo>
                    <a:pt x="615238" y="39433"/>
                  </a:lnTo>
                  <a:lnTo>
                    <a:pt x="623227" y="41046"/>
                  </a:lnTo>
                  <a:lnTo>
                    <a:pt x="631215" y="39433"/>
                  </a:lnTo>
                  <a:lnTo>
                    <a:pt x="637743" y="35039"/>
                  </a:lnTo>
                  <a:lnTo>
                    <a:pt x="642150" y="28511"/>
                  </a:lnTo>
                  <a:lnTo>
                    <a:pt x="643763" y="20523"/>
                  </a:lnTo>
                  <a:close/>
                </a:path>
                <a:path extrusionOk="0" h="41275" w="1767204">
                  <a:moveTo>
                    <a:pt x="730986" y="20523"/>
                  </a:moveTo>
                  <a:lnTo>
                    <a:pt x="729373" y="12534"/>
                  </a:lnTo>
                  <a:lnTo>
                    <a:pt x="724979" y="6007"/>
                  </a:lnTo>
                  <a:lnTo>
                    <a:pt x="718451" y="1612"/>
                  </a:lnTo>
                  <a:lnTo>
                    <a:pt x="710463" y="0"/>
                  </a:lnTo>
                  <a:lnTo>
                    <a:pt x="702462" y="1612"/>
                  </a:lnTo>
                  <a:lnTo>
                    <a:pt x="695934" y="6007"/>
                  </a:lnTo>
                  <a:lnTo>
                    <a:pt x="691540" y="12534"/>
                  </a:lnTo>
                  <a:lnTo>
                    <a:pt x="689927" y="20523"/>
                  </a:lnTo>
                  <a:lnTo>
                    <a:pt x="691540" y="28511"/>
                  </a:lnTo>
                  <a:lnTo>
                    <a:pt x="695934" y="35039"/>
                  </a:lnTo>
                  <a:lnTo>
                    <a:pt x="702462" y="39433"/>
                  </a:lnTo>
                  <a:lnTo>
                    <a:pt x="710463" y="41046"/>
                  </a:lnTo>
                  <a:lnTo>
                    <a:pt x="718451" y="39433"/>
                  </a:lnTo>
                  <a:lnTo>
                    <a:pt x="724979" y="35039"/>
                  </a:lnTo>
                  <a:lnTo>
                    <a:pt x="729373" y="28511"/>
                  </a:lnTo>
                  <a:lnTo>
                    <a:pt x="730986" y="20523"/>
                  </a:lnTo>
                  <a:close/>
                </a:path>
                <a:path extrusionOk="0" h="41275" w="1767204">
                  <a:moveTo>
                    <a:pt x="818222" y="20523"/>
                  </a:moveTo>
                  <a:lnTo>
                    <a:pt x="816610" y="12534"/>
                  </a:lnTo>
                  <a:lnTo>
                    <a:pt x="812203" y="6007"/>
                  </a:lnTo>
                  <a:lnTo>
                    <a:pt x="805688" y="1612"/>
                  </a:lnTo>
                  <a:lnTo>
                    <a:pt x="797699" y="0"/>
                  </a:lnTo>
                  <a:lnTo>
                    <a:pt x="789711" y="1612"/>
                  </a:lnTo>
                  <a:lnTo>
                    <a:pt x="783183" y="6007"/>
                  </a:lnTo>
                  <a:lnTo>
                    <a:pt x="778789" y="12534"/>
                  </a:lnTo>
                  <a:lnTo>
                    <a:pt x="777176" y="20523"/>
                  </a:lnTo>
                  <a:lnTo>
                    <a:pt x="778789" y="28511"/>
                  </a:lnTo>
                  <a:lnTo>
                    <a:pt x="783183" y="35039"/>
                  </a:lnTo>
                  <a:lnTo>
                    <a:pt x="789711" y="39433"/>
                  </a:lnTo>
                  <a:lnTo>
                    <a:pt x="797699" y="41046"/>
                  </a:lnTo>
                  <a:lnTo>
                    <a:pt x="805688" y="39433"/>
                  </a:lnTo>
                  <a:lnTo>
                    <a:pt x="812203" y="35039"/>
                  </a:lnTo>
                  <a:lnTo>
                    <a:pt x="816610" y="28511"/>
                  </a:lnTo>
                  <a:lnTo>
                    <a:pt x="818222" y="20523"/>
                  </a:lnTo>
                  <a:close/>
                </a:path>
                <a:path extrusionOk="0" h="41275" w="1767204">
                  <a:moveTo>
                    <a:pt x="902385" y="20523"/>
                  </a:moveTo>
                  <a:lnTo>
                    <a:pt x="900785" y="12534"/>
                  </a:lnTo>
                  <a:lnTo>
                    <a:pt x="896391" y="6007"/>
                  </a:lnTo>
                  <a:lnTo>
                    <a:pt x="889863" y="1612"/>
                  </a:lnTo>
                  <a:lnTo>
                    <a:pt x="881862" y="0"/>
                  </a:lnTo>
                  <a:lnTo>
                    <a:pt x="873874" y="1612"/>
                  </a:lnTo>
                  <a:lnTo>
                    <a:pt x="867359" y="6007"/>
                  </a:lnTo>
                  <a:lnTo>
                    <a:pt x="862952" y="12534"/>
                  </a:lnTo>
                  <a:lnTo>
                    <a:pt x="861339" y="20523"/>
                  </a:lnTo>
                  <a:lnTo>
                    <a:pt x="862952" y="28511"/>
                  </a:lnTo>
                  <a:lnTo>
                    <a:pt x="867359" y="35039"/>
                  </a:lnTo>
                  <a:lnTo>
                    <a:pt x="873874" y="39433"/>
                  </a:lnTo>
                  <a:lnTo>
                    <a:pt x="881862" y="41046"/>
                  </a:lnTo>
                  <a:lnTo>
                    <a:pt x="889863" y="39433"/>
                  </a:lnTo>
                  <a:lnTo>
                    <a:pt x="896391" y="35039"/>
                  </a:lnTo>
                  <a:lnTo>
                    <a:pt x="900785" y="28511"/>
                  </a:lnTo>
                  <a:lnTo>
                    <a:pt x="902385" y="20523"/>
                  </a:lnTo>
                  <a:close/>
                </a:path>
                <a:path extrusionOk="0" h="41275" w="1767204">
                  <a:moveTo>
                    <a:pt x="989634" y="20523"/>
                  </a:moveTo>
                  <a:lnTo>
                    <a:pt x="988021" y="12534"/>
                  </a:lnTo>
                  <a:lnTo>
                    <a:pt x="983627" y="6007"/>
                  </a:lnTo>
                  <a:lnTo>
                    <a:pt x="977099" y="1612"/>
                  </a:lnTo>
                  <a:lnTo>
                    <a:pt x="969098" y="0"/>
                  </a:lnTo>
                  <a:lnTo>
                    <a:pt x="961110" y="1612"/>
                  </a:lnTo>
                  <a:lnTo>
                    <a:pt x="954595" y="6007"/>
                  </a:lnTo>
                  <a:lnTo>
                    <a:pt x="950188" y="12534"/>
                  </a:lnTo>
                  <a:lnTo>
                    <a:pt x="948575" y="20523"/>
                  </a:lnTo>
                  <a:lnTo>
                    <a:pt x="950188" y="28511"/>
                  </a:lnTo>
                  <a:lnTo>
                    <a:pt x="954595" y="35039"/>
                  </a:lnTo>
                  <a:lnTo>
                    <a:pt x="961110" y="39433"/>
                  </a:lnTo>
                  <a:lnTo>
                    <a:pt x="969098" y="41046"/>
                  </a:lnTo>
                  <a:lnTo>
                    <a:pt x="977099" y="39433"/>
                  </a:lnTo>
                  <a:lnTo>
                    <a:pt x="983627" y="35039"/>
                  </a:lnTo>
                  <a:lnTo>
                    <a:pt x="988021" y="28511"/>
                  </a:lnTo>
                  <a:lnTo>
                    <a:pt x="989634" y="20523"/>
                  </a:lnTo>
                  <a:close/>
                </a:path>
                <a:path extrusionOk="0" h="41275" w="1767204">
                  <a:moveTo>
                    <a:pt x="1076871" y="20523"/>
                  </a:moveTo>
                  <a:lnTo>
                    <a:pt x="1075258" y="12534"/>
                  </a:lnTo>
                  <a:lnTo>
                    <a:pt x="1070864" y="6007"/>
                  </a:lnTo>
                  <a:lnTo>
                    <a:pt x="1064336" y="1612"/>
                  </a:lnTo>
                  <a:lnTo>
                    <a:pt x="1056335" y="0"/>
                  </a:lnTo>
                  <a:lnTo>
                    <a:pt x="1048346" y="1612"/>
                  </a:lnTo>
                  <a:lnTo>
                    <a:pt x="1041819" y="6007"/>
                  </a:lnTo>
                  <a:lnTo>
                    <a:pt x="1037424" y="12534"/>
                  </a:lnTo>
                  <a:lnTo>
                    <a:pt x="1035812" y="20523"/>
                  </a:lnTo>
                  <a:lnTo>
                    <a:pt x="1037424" y="28511"/>
                  </a:lnTo>
                  <a:lnTo>
                    <a:pt x="1041819" y="35039"/>
                  </a:lnTo>
                  <a:lnTo>
                    <a:pt x="1048346" y="39433"/>
                  </a:lnTo>
                  <a:lnTo>
                    <a:pt x="1056335" y="41046"/>
                  </a:lnTo>
                  <a:lnTo>
                    <a:pt x="1064336" y="39433"/>
                  </a:lnTo>
                  <a:lnTo>
                    <a:pt x="1070864" y="35039"/>
                  </a:lnTo>
                  <a:lnTo>
                    <a:pt x="1075258" y="28511"/>
                  </a:lnTo>
                  <a:lnTo>
                    <a:pt x="1076871" y="20523"/>
                  </a:lnTo>
                  <a:close/>
                </a:path>
                <a:path extrusionOk="0" h="41275" w="1767204">
                  <a:moveTo>
                    <a:pt x="1164094" y="20523"/>
                  </a:moveTo>
                  <a:lnTo>
                    <a:pt x="1162481" y="12534"/>
                  </a:lnTo>
                  <a:lnTo>
                    <a:pt x="1158087" y="6007"/>
                  </a:lnTo>
                  <a:lnTo>
                    <a:pt x="1151572" y="1612"/>
                  </a:lnTo>
                  <a:lnTo>
                    <a:pt x="1143571" y="0"/>
                  </a:lnTo>
                  <a:lnTo>
                    <a:pt x="1135583" y="1612"/>
                  </a:lnTo>
                  <a:lnTo>
                    <a:pt x="1129055" y="6007"/>
                  </a:lnTo>
                  <a:lnTo>
                    <a:pt x="1124648" y="12534"/>
                  </a:lnTo>
                  <a:lnTo>
                    <a:pt x="1123035" y="20523"/>
                  </a:lnTo>
                  <a:lnTo>
                    <a:pt x="1124648" y="28511"/>
                  </a:lnTo>
                  <a:lnTo>
                    <a:pt x="1129055" y="35039"/>
                  </a:lnTo>
                  <a:lnTo>
                    <a:pt x="1135583" y="39433"/>
                  </a:lnTo>
                  <a:lnTo>
                    <a:pt x="1143571" y="41046"/>
                  </a:lnTo>
                  <a:lnTo>
                    <a:pt x="1151572" y="39433"/>
                  </a:lnTo>
                  <a:lnTo>
                    <a:pt x="1158087" y="35039"/>
                  </a:lnTo>
                  <a:lnTo>
                    <a:pt x="1162481" y="28511"/>
                  </a:lnTo>
                  <a:lnTo>
                    <a:pt x="1164094" y="20523"/>
                  </a:lnTo>
                  <a:close/>
                </a:path>
                <a:path extrusionOk="0" h="41275" w="1767204">
                  <a:moveTo>
                    <a:pt x="1243393" y="20523"/>
                  </a:moveTo>
                  <a:lnTo>
                    <a:pt x="1241780" y="12534"/>
                  </a:lnTo>
                  <a:lnTo>
                    <a:pt x="1237386" y="6007"/>
                  </a:lnTo>
                  <a:lnTo>
                    <a:pt x="1230858" y="1612"/>
                  </a:lnTo>
                  <a:lnTo>
                    <a:pt x="1222870" y="0"/>
                  </a:lnTo>
                  <a:lnTo>
                    <a:pt x="1214882" y="1612"/>
                  </a:lnTo>
                  <a:lnTo>
                    <a:pt x="1208354" y="6007"/>
                  </a:lnTo>
                  <a:lnTo>
                    <a:pt x="1203960" y="12534"/>
                  </a:lnTo>
                  <a:lnTo>
                    <a:pt x="1202347" y="20523"/>
                  </a:lnTo>
                  <a:lnTo>
                    <a:pt x="1203960" y="28511"/>
                  </a:lnTo>
                  <a:lnTo>
                    <a:pt x="1208354" y="35039"/>
                  </a:lnTo>
                  <a:lnTo>
                    <a:pt x="1214882" y="39433"/>
                  </a:lnTo>
                  <a:lnTo>
                    <a:pt x="1222870" y="41046"/>
                  </a:lnTo>
                  <a:lnTo>
                    <a:pt x="1230858" y="39433"/>
                  </a:lnTo>
                  <a:lnTo>
                    <a:pt x="1237386" y="35039"/>
                  </a:lnTo>
                  <a:lnTo>
                    <a:pt x="1241780" y="28511"/>
                  </a:lnTo>
                  <a:lnTo>
                    <a:pt x="1243393" y="20523"/>
                  </a:lnTo>
                  <a:close/>
                </a:path>
                <a:path extrusionOk="0" h="41275" w="1767204">
                  <a:moveTo>
                    <a:pt x="1330629" y="20523"/>
                  </a:moveTo>
                  <a:lnTo>
                    <a:pt x="1329016" y="12534"/>
                  </a:lnTo>
                  <a:lnTo>
                    <a:pt x="1324622" y="6007"/>
                  </a:lnTo>
                  <a:lnTo>
                    <a:pt x="1318094" y="1612"/>
                  </a:lnTo>
                  <a:lnTo>
                    <a:pt x="1310106" y="0"/>
                  </a:lnTo>
                  <a:lnTo>
                    <a:pt x="1302118" y="1612"/>
                  </a:lnTo>
                  <a:lnTo>
                    <a:pt x="1295590" y="6007"/>
                  </a:lnTo>
                  <a:lnTo>
                    <a:pt x="1291196" y="12534"/>
                  </a:lnTo>
                  <a:lnTo>
                    <a:pt x="1289583" y="20523"/>
                  </a:lnTo>
                  <a:lnTo>
                    <a:pt x="1291196" y="28511"/>
                  </a:lnTo>
                  <a:lnTo>
                    <a:pt x="1295590" y="35039"/>
                  </a:lnTo>
                  <a:lnTo>
                    <a:pt x="1302118" y="39433"/>
                  </a:lnTo>
                  <a:lnTo>
                    <a:pt x="1310106" y="41046"/>
                  </a:lnTo>
                  <a:lnTo>
                    <a:pt x="1318094" y="39433"/>
                  </a:lnTo>
                  <a:lnTo>
                    <a:pt x="1324622" y="35039"/>
                  </a:lnTo>
                  <a:lnTo>
                    <a:pt x="1329016" y="28511"/>
                  </a:lnTo>
                  <a:lnTo>
                    <a:pt x="1330629" y="20523"/>
                  </a:lnTo>
                  <a:close/>
                </a:path>
                <a:path extrusionOk="0" h="41275" w="1767204">
                  <a:moveTo>
                    <a:pt x="1417853" y="20523"/>
                  </a:moveTo>
                  <a:lnTo>
                    <a:pt x="1416240" y="12534"/>
                  </a:lnTo>
                  <a:lnTo>
                    <a:pt x="1411846" y="6007"/>
                  </a:lnTo>
                  <a:lnTo>
                    <a:pt x="1405331" y="1612"/>
                  </a:lnTo>
                  <a:lnTo>
                    <a:pt x="1397330" y="0"/>
                  </a:lnTo>
                  <a:lnTo>
                    <a:pt x="1389341" y="1612"/>
                  </a:lnTo>
                  <a:lnTo>
                    <a:pt x="1382826" y="6007"/>
                  </a:lnTo>
                  <a:lnTo>
                    <a:pt x="1378419" y="12534"/>
                  </a:lnTo>
                  <a:lnTo>
                    <a:pt x="1376807" y="20523"/>
                  </a:lnTo>
                  <a:lnTo>
                    <a:pt x="1378419" y="28511"/>
                  </a:lnTo>
                  <a:lnTo>
                    <a:pt x="1382826" y="35039"/>
                  </a:lnTo>
                  <a:lnTo>
                    <a:pt x="1389341" y="39433"/>
                  </a:lnTo>
                  <a:lnTo>
                    <a:pt x="1397330" y="41046"/>
                  </a:lnTo>
                  <a:lnTo>
                    <a:pt x="1405331" y="39433"/>
                  </a:lnTo>
                  <a:lnTo>
                    <a:pt x="1411846" y="35039"/>
                  </a:lnTo>
                  <a:lnTo>
                    <a:pt x="1416240" y="28511"/>
                  </a:lnTo>
                  <a:lnTo>
                    <a:pt x="1417853" y="20523"/>
                  </a:lnTo>
                  <a:close/>
                </a:path>
                <a:path extrusionOk="0" h="41275" w="1767204">
                  <a:moveTo>
                    <a:pt x="1505102" y="20523"/>
                  </a:moveTo>
                  <a:lnTo>
                    <a:pt x="1503489" y="12534"/>
                  </a:lnTo>
                  <a:lnTo>
                    <a:pt x="1499095" y="6007"/>
                  </a:lnTo>
                  <a:lnTo>
                    <a:pt x="1492567" y="1612"/>
                  </a:lnTo>
                  <a:lnTo>
                    <a:pt x="1484566" y="0"/>
                  </a:lnTo>
                  <a:lnTo>
                    <a:pt x="1476578" y="1612"/>
                  </a:lnTo>
                  <a:lnTo>
                    <a:pt x="1470063" y="6007"/>
                  </a:lnTo>
                  <a:lnTo>
                    <a:pt x="1465656" y="12534"/>
                  </a:lnTo>
                  <a:lnTo>
                    <a:pt x="1464043" y="20523"/>
                  </a:lnTo>
                  <a:lnTo>
                    <a:pt x="1465656" y="28511"/>
                  </a:lnTo>
                  <a:lnTo>
                    <a:pt x="1470063" y="35039"/>
                  </a:lnTo>
                  <a:lnTo>
                    <a:pt x="1476578" y="39433"/>
                  </a:lnTo>
                  <a:lnTo>
                    <a:pt x="1484566" y="41046"/>
                  </a:lnTo>
                  <a:lnTo>
                    <a:pt x="1492567" y="39433"/>
                  </a:lnTo>
                  <a:lnTo>
                    <a:pt x="1499095" y="35039"/>
                  </a:lnTo>
                  <a:lnTo>
                    <a:pt x="1503489" y="28511"/>
                  </a:lnTo>
                  <a:lnTo>
                    <a:pt x="1505102" y="20523"/>
                  </a:lnTo>
                  <a:close/>
                </a:path>
                <a:path extrusionOk="0" h="41275" w="1767204">
                  <a:moveTo>
                    <a:pt x="1592338" y="20523"/>
                  </a:moveTo>
                  <a:lnTo>
                    <a:pt x="1590725" y="12534"/>
                  </a:lnTo>
                  <a:lnTo>
                    <a:pt x="1586331" y="6007"/>
                  </a:lnTo>
                  <a:lnTo>
                    <a:pt x="1579803" y="1612"/>
                  </a:lnTo>
                  <a:lnTo>
                    <a:pt x="1571802" y="0"/>
                  </a:lnTo>
                  <a:lnTo>
                    <a:pt x="1563814" y="1612"/>
                  </a:lnTo>
                  <a:lnTo>
                    <a:pt x="1557286" y="6007"/>
                  </a:lnTo>
                  <a:lnTo>
                    <a:pt x="1552892" y="12534"/>
                  </a:lnTo>
                  <a:lnTo>
                    <a:pt x="1551279" y="20523"/>
                  </a:lnTo>
                  <a:lnTo>
                    <a:pt x="1552892" y="28511"/>
                  </a:lnTo>
                  <a:lnTo>
                    <a:pt x="1557286" y="35039"/>
                  </a:lnTo>
                  <a:lnTo>
                    <a:pt x="1563814" y="39433"/>
                  </a:lnTo>
                  <a:lnTo>
                    <a:pt x="1571802" y="41046"/>
                  </a:lnTo>
                  <a:lnTo>
                    <a:pt x="1579803" y="39433"/>
                  </a:lnTo>
                  <a:lnTo>
                    <a:pt x="1586331" y="35039"/>
                  </a:lnTo>
                  <a:lnTo>
                    <a:pt x="1590725" y="28511"/>
                  </a:lnTo>
                  <a:lnTo>
                    <a:pt x="1592338" y="20523"/>
                  </a:lnTo>
                  <a:close/>
                </a:path>
                <a:path extrusionOk="0" h="41275" w="1767204">
                  <a:moveTo>
                    <a:pt x="1679575" y="20523"/>
                  </a:moveTo>
                  <a:lnTo>
                    <a:pt x="1677962" y="12534"/>
                  </a:lnTo>
                  <a:lnTo>
                    <a:pt x="1673567" y="6007"/>
                  </a:lnTo>
                  <a:lnTo>
                    <a:pt x="1667040" y="1612"/>
                  </a:lnTo>
                  <a:lnTo>
                    <a:pt x="1659051" y="0"/>
                  </a:lnTo>
                  <a:lnTo>
                    <a:pt x="1651050" y="1612"/>
                  </a:lnTo>
                  <a:lnTo>
                    <a:pt x="1644523" y="6007"/>
                  </a:lnTo>
                  <a:lnTo>
                    <a:pt x="1640128" y="12534"/>
                  </a:lnTo>
                  <a:lnTo>
                    <a:pt x="1638515" y="20523"/>
                  </a:lnTo>
                  <a:lnTo>
                    <a:pt x="1640128" y="28511"/>
                  </a:lnTo>
                  <a:lnTo>
                    <a:pt x="1644523" y="35039"/>
                  </a:lnTo>
                  <a:lnTo>
                    <a:pt x="1651050" y="39433"/>
                  </a:lnTo>
                  <a:lnTo>
                    <a:pt x="1659051" y="41046"/>
                  </a:lnTo>
                  <a:lnTo>
                    <a:pt x="1667040" y="39433"/>
                  </a:lnTo>
                  <a:lnTo>
                    <a:pt x="1673567" y="35039"/>
                  </a:lnTo>
                  <a:lnTo>
                    <a:pt x="1677962" y="28511"/>
                  </a:lnTo>
                  <a:lnTo>
                    <a:pt x="1679575" y="20523"/>
                  </a:lnTo>
                  <a:close/>
                </a:path>
                <a:path extrusionOk="0" h="41275" w="1767204">
                  <a:moveTo>
                    <a:pt x="1766798" y="20523"/>
                  </a:moveTo>
                  <a:lnTo>
                    <a:pt x="1765185" y="12534"/>
                  </a:lnTo>
                  <a:lnTo>
                    <a:pt x="1760791" y="6007"/>
                  </a:lnTo>
                  <a:lnTo>
                    <a:pt x="1754263" y="1612"/>
                  </a:lnTo>
                  <a:lnTo>
                    <a:pt x="1746275" y="0"/>
                  </a:lnTo>
                  <a:lnTo>
                    <a:pt x="1738287" y="1612"/>
                  </a:lnTo>
                  <a:lnTo>
                    <a:pt x="1731759" y="6007"/>
                  </a:lnTo>
                  <a:lnTo>
                    <a:pt x="1727365" y="12534"/>
                  </a:lnTo>
                  <a:lnTo>
                    <a:pt x="1725752" y="20523"/>
                  </a:lnTo>
                  <a:lnTo>
                    <a:pt x="1727365" y="28511"/>
                  </a:lnTo>
                  <a:lnTo>
                    <a:pt x="1731759" y="35039"/>
                  </a:lnTo>
                  <a:lnTo>
                    <a:pt x="1738287" y="39433"/>
                  </a:lnTo>
                  <a:lnTo>
                    <a:pt x="1746275" y="41046"/>
                  </a:lnTo>
                  <a:lnTo>
                    <a:pt x="1754263" y="39433"/>
                  </a:lnTo>
                  <a:lnTo>
                    <a:pt x="1760791" y="35039"/>
                  </a:lnTo>
                  <a:lnTo>
                    <a:pt x="1765185" y="28511"/>
                  </a:lnTo>
                  <a:lnTo>
                    <a:pt x="1766798" y="2052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pic>
          <p:nvPicPr>
            <p:cNvPr id="1828" name="Google Shape;1828;p35"/>
            <p:cNvPicPr preferRelativeResize="0"/>
            <p:nvPr/>
          </p:nvPicPr>
          <p:blipFill rotWithShape="1">
            <a:blip r:embed="rId8">
              <a:alphaModFix/>
            </a:blip>
            <a:srcRect b="0" l="0" r="0" t="0"/>
            <a:stretch/>
          </p:blipFill>
          <p:spPr>
            <a:xfrm>
              <a:off x="7116643" y="5626754"/>
              <a:ext cx="1472438" cy="1347584"/>
            </a:xfrm>
            <a:prstGeom prst="rect">
              <a:avLst/>
            </a:prstGeom>
            <a:noFill/>
            <a:ln>
              <a:noFill/>
            </a:ln>
          </p:spPr>
        </p:pic>
        <p:sp>
          <p:nvSpPr>
            <p:cNvPr id="1829" name="Google Shape;1829;p35"/>
            <p:cNvSpPr/>
            <p:nvPr/>
          </p:nvSpPr>
          <p:spPr>
            <a:xfrm>
              <a:off x="6824404" y="6600799"/>
              <a:ext cx="41275" cy="302895"/>
            </a:xfrm>
            <a:custGeom>
              <a:rect b="b" l="l" r="r" t="t"/>
              <a:pathLst>
                <a:path extrusionOk="0" h="302895" w="41275">
                  <a:moveTo>
                    <a:pt x="20523" y="0"/>
                  </a:moveTo>
                  <a:lnTo>
                    <a:pt x="12531" y="1613"/>
                  </a:lnTo>
                  <a:lnTo>
                    <a:pt x="6008" y="6013"/>
                  </a:lnTo>
                  <a:lnTo>
                    <a:pt x="1611" y="12537"/>
                  </a:lnTo>
                  <a:lnTo>
                    <a:pt x="0" y="20523"/>
                  </a:lnTo>
                  <a:lnTo>
                    <a:pt x="1611" y="28514"/>
                  </a:lnTo>
                  <a:lnTo>
                    <a:pt x="6008" y="35037"/>
                  </a:lnTo>
                  <a:lnTo>
                    <a:pt x="12531" y="39434"/>
                  </a:lnTo>
                  <a:lnTo>
                    <a:pt x="20523" y="41046"/>
                  </a:lnTo>
                  <a:lnTo>
                    <a:pt x="28519" y="39434"/>
                  </a:lnTo>
                  <a:lnTo>
                    <a:pt x="35042" y="35037"/>
                  </a:lnTo>
                  <a:lnTo>
                    <a:pt x="39436" y="28514"/>
                  </a:lnTo>
                  <a:lnTo>
                    <a:pt x="41046" y="20523"/>
                  </a:lnTo>
                  <a:lnTo>
                    <a:pt x="39436" y="12537"/>
                  </a:lnTo>
                  <a:lnTo>
                    <a:pt x="35042" y="6013"/>
                  </a:lnTo>
                  <a:lnTo>
                    <a:pt x="28519" y="1613"/>
                  </a:lnTo>
                  <a:lnTo>
                    <a:pt x="20523" y="0"/>
                  </a:lnTo>
                  <a:close/>
                </a:path>
                <a:path extrusionOk="0" h="302895" w="41275">
                  <a:moveTo>
                    <a:pt x="20523" y="87236"/>
                  </a:moveTo>
                  <a:lnTo>
                    <a:pt x="12531" y="88848"/>
                  </a:lnTo>
                  <a:lnTo>
                    <a:pt x="6008" y="93244"/>
                  </a:lnTo>
                  <a:lnTo>
                    <a:pt x="1611" y="99768"/>
                  </a:lnTo>
                  <a:lnTo>
                    <a:pt x="0" y="107759"/>
                  </a:lnTo>
                  <a:lnTo>
                    <a:pt x="1611" y="115752"/>
                  </a:lnTo>
                  <a:lnTo>
                    <a:pt x="6008" y="122280"/>
                  </a:lnTo>
                  <a:lnTo>
                    <a:pt x="12531" y="126681"/>
                  </a:lnTo>
                  <a:lnTo>
                    <a:pt x="20523" y="128295"/>
                  </a:lnTo>
                  <a:lnTo>
                    <a:pt x="28519" y="126681"/>
                  </a:lnTo>
                  <a:lnTo>
                    <a:pt x="35042" y="122280"/>
                  </a:lnTo>
                  <a:lnTo>
                    <a:pt x="39436" y="115752"/>
                  </a:lnTo>
                  <a:lnTo>
                    <a:pt x="41046" y="107759"/>
                  </a:lnTo>
                  <a:lnTo>
                    <a:pt x="39436" y="99768"/>
                  </a:lnTo>
                  <a:lnTo>
                    <a:pt x="35042" y="93244"/>
                  </a:lnTo>
                  <a:lnTo>
                    <a:pt x="28519" y="88848"/>
                  </a:lnTo>
                  <a:lnTo>
                    <a:pt x="20523" y="87236"/>
                  </a:lnTo>
                  <a:close/>
                </a:path>
                <a:path extrusionOk="0" h="302895" w="41275">
                  <a:moveTo>
                    <a:pt x="20523" y="174459"/>
                  </a:moveTo>
                  <a:lnTo>
                    <a:pt x="12531" y="176073"/>
                  </a:lnTo>
                  <a:lnTo>
                    <a:pt x="6008" y="180474"/>
                  </a:lnTo>
                  <a:lnTo>
                    <a:pt x="1611" y="187002"/>
                  </a:lnTo>
                  <a:lnTo>
                    <a:pt x="0" y="194995"/>
                  </a:lnTo>
                  <a:lnTo>
                    <a:pt x="1611" y="202987"/>
                  </a:lnTo>
                  <a:lnTo>
                    <a:pt x="6008" y="209510"/>
                  </a:lnTo>
                  <a:lnTo>
                    <a:pt x="12531" y="213907"/>
                  </a:lnTo>
                  <a:lnTo>
                    <a:pt x="20523" y="215518"/>
                  </a:lnTo>
                  <a:lnTo>
                    <a:pt x="28519" y="213907"/>
                  </a:lnTo>
                  <a:lnTo>
                    <a:pt x="35042" y="209510"/>
                  </a:lnTo>
                  <a:lnTo>
                    <a:pt x="39436" y="202987"/>
                  </a:lnTo>
                  <a:lnTo>
                    <a:pt x="41046" y="194995"/>
                  </a:lnTo>
                  <a:lnTo>
                    <a:pt x="39436" y="187002"/>
                  </a:lnTo>
                  <a:lnTo>
                    <a:pt x="35042" y="180474"/>
                  </a:lnTo>
                  <a:lnTo>
                    <a:pt x="28519" y="176073"/>
                  </a:lnTo>
                  <a:lnTo>
                    <a:pt x="20523" y="174459"/>
                  </a:lnTo>
                  <a:close/>
                </a:path>
                <a:path extrusionOk="0" h="302895" w="41275">
                  <a:moveTo>
                    <a:pt x="20523" y="261696"/>
                  </a:moveTo>
                  <a:lnTo>
                    <a:pt x="12531" y="263310"/>
                  </a:lnTo>
                  <a:lnTo>
                    <a:pt x="6008" y="267711"/>
                  </a:lnTo>
                  <a:lnTo>
                    <a:pt x="1611" y="274238"/>
                  </a:lnTo>
                  <a:lnTo>
                    <a:pt x="0" y="282232"/>
                  </a:lnTo>
                  <a:lnTo>
                    <a:pt x="1611" y="290223"/>
                  </a:lnTo>
                  <a:lnTo>
                    <a:pt x="6008" y="296746"/>
                  </a:lnTo>
                  <a:lnTo>
                    <a:pt x="12531" y="301143"/>
                  </a:lnTo>
                  <a:lnTo>
                    <a:pt x="20523" y="302755"/>
                  </a:lnTo>
                  <a:lnTo>
                    <a:pt x="28519" y="301143"/>
                  </a:lnTo>
                  <a:lnTo>
                    <a:pt x="35042" y="296746"/>
                  </a:lnTo>
                  <a:lnTo>
                    <a:pt x="39436" y="290223"/>
                  </a:lnTo>
                  <a:lnTo>
                    <a:pt x="41046" y="282232"/>
                  </a:lnTo>
                  <a:lnTo>
                    <a:pt x="39436" y="274238"/>
                  </a:lnTo>
                  <a:lnTo>
                    <a:pt x="35042" y="267711"/>
                  </a:lnTo>
                  <a:lnTo>
                    <a:pt x="28519" y="263310"/>
                  </a:lnTo>
                  <a:lnTo>
                    <a:pt x="20523" y="26169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30" name="Google Shape;1830;p35"/>
            <p:cNvSpPr/>
            <p:nvPr/>
          </p:nvSpPr>
          <p:spPr>
            <a:xfrm>
              <a:off x="1349794" y="4104119"/>
              <a:ext cx="5287645" cy="2858135"/>
            </a:xfrm>
            <a:custGeom>
              <a:rect b="b" l="l" r="r" t="t"/>
              <a:pathLst>
                <a:path extrusionOk="0" h="2858134" w="5287645">
                  <a:moveTo>
                    <a:pt x="41046" y="2837484"/>
                  </a:moveTo>
                  <a:lnTo>
                    <a:pt x="39433" y="2829496"/>
                  </a:lnTo>
                  <a:lnTo>
                    <a:pt x="35039" y="2822968"/>
                  </a:lnTo>
                  <a:lnTo>
                    <a:pt x="28511" y="2818574"/>
                  </a:lnTo>
                  <a:lnTo>
                    <a:pt x="20523" y="2816961"/>
                  </a:lnTo>
                  <a:lnTo>
                    <a:pt x="12534" y="2818574"/>
                  </a:lnTo>
                  <a:lnTo>
                    <a:pt x="6007" y="2822968"/>
                  </a:lnTo>
                  <a:lnTo>
                    <a:pt x="1612" y="2829496"/>
                  </a:lnTo>
                  <a:lnTo>
                    <a:pt x="0" y="2837484"/>
                  </a:lnTo>
                  <a:lnTo>
                    <a:pt x="1612" y="2845485"/>
                  </a:lnTo>
                  <a:lnTo>
                    <a:pt x="6007" y="2852001"/>
                  </a:lnTo>
                  <a:lnTo>
                    <a:pt x="12534" y="2856407"/>
                  </a:lnTo>
                  <a:lnTo>
                    <a:pt x="20523" y="2858008"/>
                  </a:lnTo>
                  <a:lnTo>
                    <a:pt x="28511" y="2856407"/>
                  </a:lnTo>
                  <a:lnTo>
                    <a:pt x="35039" y="2852001"/>
                  </a:lnTo>
                  <a:lnTo>
                    <a:pt x="39433" y="2845485"/>
                  </a:lnTo>
                  <a:lnTo>
                    <a:pt x="41046" y="2837484"/>
                  </a:lnTo>
                  <a:close/>
                </a:path>
                <a:path extrusionOk="0" h="2858134" w="5287645">
                  <a:moveTo>
                    <a:pt x="41046" y="2757373"/>
                  </a:moveTo>
                  <a:lnTo>
                    <a:pt x="39433" y="2749372"/>
                  </a:lnTo>
                  <a:lnTo>
                    <a:pt x="35039" y="2742857"/>
                  </a:lnTo>
                  <a:lnTo>
                    <a:pt x="28511" y="2738450"/>
                  </a:lnTo>
                  <a:lnTo>
                    <a:pt x="20523" y="2736837"/>
                  </a:lnTo>
                  <a:lnTo>
                    <a:pt x="12534" y="2738450"/>
                  </a:lnTo>
                  <a:lnTo>
                    <a:pt x="6007" y="2742857"/>
                  </a:lnTo>
                  <a:lnTo>
                    <a:pt x="1612" y="2749372"/>
                  </a:lnTo>
                  <a:lnTo>
                    <a:pt x="0" y="2757373"/>
                  </a:lnTo>
                  <a:lnTo>
                    <a:pt x="1612" y="2765361"/>
                  </a:lnTo>
                  <a:lnTo>
                    <a:pt x="6007" y="2771889"/>
                  </a:lnTo>
                  <a:lnTo>
                    <a:pt x="12534" y="2776283"/>
                  </a:lnTo>
                  <a:lnTo>
                    <a:pt x="20523" y="2777896"/>
                  </a:lnTo>
                  <a:lnTo>
                    <a:pt x="28511" y="2776283"/>
                  </a:lnTo>
                  <a:lnTo>
                    <a:pt x="35039" y="2771889"/>
                  </a:lnTo>
                  <a:lnTo>
                    <a:pt x="39433" y="2765361"/>
                  </a:lnTo>
                  <a:lnTo>
                    <a:pt x="41046" y="2757373"/>
                  </a:lnTo>
                  <a:close/>
                </a:path>
                <a:path extrusionOk="0" h="2858134" w="5287645">
                  <a:moveTo>
                    <a:pt x="41046" y="2670124"/>
                  </a:moveTo>
                  <a:lnTo>
                    <a:pt x="39433" y="2662136"/>
                  </a:lnTo>
                  <a:lnTo>
                    <a:pt x="35039" y="2655620"/>
                  </a:lnTo>
                  <a:lnTo>
                    <a:pt x="28511" y="2651214"/>
                  </a:lnTo>
                  <a:lnTo>
                    <a:pt x="20523" y="2649601"/>
                  </a:lnTo>
                  <a:lnTo>
                    <a:pt x="12534" y="2651214"/>
                  </a:lnTo>
                  <a:lnTo>
                    <a:pt x="6007" y="2655620"/>
                  </a:lnTo>
                  <a:lnTo>
                    <a:pt x="1612" y="2662136"/>
                  </a:lnTo>
                  <a:lnTo>
                    <a:pt x="0" y="2670124"/>
                  </a:lnTo>
                  <a:lnTo>
                    <a:pt x="1612" y="2678125"/>
                  </a:lnTo>
                  <a:lnTo>
                    <a:pt x="6007" y="2684653"/>
                  </a:lnTo>
                  <a:lnTo>
                    <a:pt x="12534" y="2689047"/>
                  </a:lnTo>
                  <a:lnTo>
                    <a:pt x="20523" y="2690660"/>
                  </a:lnTo>
                  <a:lnTo>
                    <a:pt x="28511" y="2689047"/>
                  </a:lnTo>
                  <a:lnTo>
                    <a:pt x="35039" y="2684653"/>
                  </a:lnTo>
                  <a:lnTo>
                    <a:pt x="39433" y="2678125"/>
                  </a:lnTo>
                  <a:lnTo>
                    <a:pt x="41046" y="2670124"/>
                  </a:lnTo>
                  <a:close/>
                </a:path>
                <a:path extrusionOk="0" h="2858134" w="5287645">
                  <a:moveTo>
                    <a:pt x="41046" y="2582888"/>
                  </a:moveTo>
                  <a:lnTo>
                    <a:pt x="39433" y="2574899"/>
                  </a:lnTo>
                  <a:lnTo>
                    <a:pt x="35039" y="2568384"/>
                  </a:lnTo>
                  <a:lnTo>
                    <a:pt x="28511" y="2563977"/>
                  </a:lnTo>
                  <a:lnTo>
                    <a:pt x="20523" y="2562364"/>
                  </a:lnTo>
                  <a:lnTo>
                    <a:pt x="12534" y="2563977"/>
                  </a:lnTo>
                  <a:lnTo>
                    <a:pt x="6007" y="2568384"/>
                  </a:lnTo>
                  <a:lnTo>
                    <a:pt x="1612" y="2574899"/>
                  </a:lnTo>
                  <a:lnTo>
                    <a:pt x="0" y="2582888"/>
                  </a:lnTo>
                  <a:lnTo>
                    <a:pt x="1612" y="2590889"/>
                  </a:lnTo>
                  <a:lnTo>
                    <a:pt x="6007" y="2597416"/>
                  </a:lnTo>
                  <a:lnTo>
                    <a:pt x="12534" y="2601811"/>
                  </a:lnTo>
                  <a:lnTo>
                    <a:pt x="20523" y="2603423"/>
                  </a:lnTo>
                  <a:lnTo>
                    <a:pt x="28511" y="2601811"/>
                  </a:lnTo>
                  <a:lnTo>
                    <a:pt x="35039" y="2597416"/>
                  </a:lnTo>
                  <a:lnTo>
                    <a:pt x="39433" y="2590889"/>
                  </a:lnTo>
                  <a:lnTo>
                    <a:pt x="41046" y="2582888"/>
                  </a:lnTo>
                  <a:close/>
                </a:path>
                <a:path extrusionOk="0" h="2858134" w="5287645">
                  <a:moveTo>
                    <a:pt x="41046" y="2495651"/>
                  </a:moveTo>
                  <a:lnTo>
                    <a:pt x="39433" y="2487663"/>
                  </a:lnTo>
                  <a:lnTo>
                    <a:pt x="35039" y="2481148"/>
                  </a:lnTo>
                  <a:lnTo>
                    <a:pt x="28511" y="2476741"/>
                  </a:lnTo>
                  <a:lnTo>
                    <a:pt x="20523" y="2475128"/>
                  </a:lnTo>
                  <a:lnTo>
                    <a:pt x="12534" y="2476741"/>
                  </a:lnTo>
                  <a:lnTo>
                    <a:pt x="6007" y="2481148"/>
                  </a:lnTo>
                  <a:lnTo>
                    <a:pt x="1612" y="2487663"/>
                  </a:lnTo>
                  <a:lnTo>
                    <a:pt x="0" y="2495651"/>
                  </a:lnTo>
                  <a:lnTo>
                    <a:pt x="1612" y="2503652"/>
                  </a:lnTo>
                  <a:lnTo>
                    <a:pt x="6007" y="2510180"/>
                  </a:lnTo>
                  <a:lnTo>
                    <a:pt x="12534" y="2514574"/>
                  </a:lnTo>
                  <a:lnTo>
                    <a:pt x="20523" y="2516174"/>
                  </a:lnTo>
                  <a:lnTo>
                    <a:pt x="28511" y="2514574"/>
                  </a:lnTo>
                  <a:lnTo>
                    <a:pt x="35039" y="2510180"/>
                  </a:lnTo>
                  <a:lnTo>
                    <a:pt x="39433" y="2503652"/>
                  </a:lnTo>
                  <a:lnTo>
                    <a:pt x="41046" y="2495651"/>
                  </a:lnTo>
                  <a:close/>
                </a:path>
                <a:path extrusionOk="0" h="2858134" w="5287645">
                  <a:moveTo>
                    <a:pt x="43091" y="2415540"/>
                  </a:moveTo>
                  <a:lnTo>
                    <a:pt x="41478" y="2407551"/>
                  </a:lnTo>
                  <a:lnTo>
                    <a:pt x="37084" y="2401024"/>
                  </a:lnTo>
                  <a:lnTo>
                    <a:pt x="30556" y="2396617"/>
                  </a:lnTo>
                  <a:lnTo>
                    <a:pt x="22567" y="2395004"/>
                  </a:lnTo>
                  <a:lnTo>
                    <a:pt x="14579" y="2396617"/>
                  </a:lnTo>
                  <a:lnTo>
                    <a:pt x="8051" y="2401024"/>
                  </a:lnTo>
                  <a:lnTo>
                    <a:pt x="3657" y="2407551"/>
                  </a:lnTo>
                  <a:lnTo>
                    <a:pt x="2044" y="2415540"/>
                  </a:lnTo>
                  <a:lnTo>
                    <a:pt x="3657" y="2423528"/>
                  </a:lnTo>
                  <a:lnTo>
                    <a:pt x="8051" y="2430056"/>
                  </a:lnTo>
                  <a:lnTo>
                    <a:pt x="14579" y="2434450"/>
                  </a:lnTo>
                  <a:lnTo>
                    <a:pt x="22567" y="2436063"/>
                  </a:lnTo>
                  <a:lnTo>
                    <a:pt x="30556" y="2434450"/>
                  </a:lnTo>
                  <a:lnTo>
                    <a:pt x="37084" y="2430056"/>
                  </a:lnTo>
                  <a:lnTo>
                    <a:pt x="41478" y="2423528"/>
                  </a:lnTo>
                  <a:lnTo>
                    <a:pt x="43091" y="2415540"/>
                  </a:lnTo>
                  <a:close/>
                </a:path>
                <a:path extrusionOk="0" h="2858134" w="5287645">
                  <a:moveTo>
                    <a:pt x="43091" y="2328303"/>
                  </a:moveTo>
                  <a:lnTo>
                    <a:pt x="41478" y="2320315"/>
                  </a:lnTo>
                  <a:lnTo>
                    <a:pt x="37084" y="2313787"/>
                  </a:lnTo>
                  <a:lnTo>
                    <a:pt x="30556" y="2309380"/>
                  </a:lnTo>
                  <a:lnTo>
                    <a:pt x="22567" y="2307767"/>
                  </a:lnTo>
                  <a:lnTo>
                    <a:pt x="14579" y="2309380"/>
                  </a:lnTo>
                  <a:lnTo>
                    <a:pt x="8051" y="2313787"/>
                  </a:lnTo>
                  <a:lnTo>
                    <a:pt x="3657" y="2320315"/>
                  </a:lnTo>
                  <a:lnTo>
                    <a:pt x="2044" y="2328303"/>
                  </a:lnTo>
                  <a:lnTo>
                    <a:pt x="3657" y="2336292"/>
                  </a:lnTo>
                  <a:lnTo>
                    <a:pt x="8051" y="2342819"/>
                  </a:lnTo>
                  <a:lnTo>
                    <a:pt x="14579" y="2347214"/>
                  </a:lnTo>
                  <a:lnTo>
                    <a:pt x="22567" y="2348827"/>
                  </a:lnTo>
                  <a:lnTo>
                    <a:pt x="30556" y="2347214"/>
                  </a:lnTo>
                  <a:lnTo>
                    <a:pt x="37084" y="2342819"/>
                  </a:lnTo>
                  <a:lnTo>
                    <a:pt x="41478" y="2336292"/>
                  </a:lnTo>
                  <a:lnTo>
                    <a:pt x="43091" y="2328303"/>
                  </a:lnTo>
                  <a:close/>
                </a:path>
                <a:path extrusionOk="0" h="2858134" w="5287645">
                  <a:moveTo>
                    <a:pt x="43091" y="2153831"/>
                  </a:moveTo>
                  <a:lnTo>
                    <a:pt x="41478" y="2145842"/>
                  </a:lnTo>
                  <a:lnTo>
                    <a:pt x="37084" y="2139327"/>
                  </a:lnTo>
                  <a:lnTo>
                    <a:pt x="30556" y="2134920"/>
                  </a:lnTo>
                  <a:lnTo>
                    <a:pt x="22567" y="2133308"/>
                  </a:lnTo>
                  <a:lnTo>
                    <a:pt x="14579" y="2134920"/>
                  </a:lnTo>
                  <a:lnTo>
                    <a:pt x="8051" y="2139327"/>
                  </a:lnTo>
                  <a:lnTo>
                    <a:pt x="3657" y="2145842"/>
                  </a:lnTo>
                  <a:lnTo>
                    <a:pt x="2044" y="2153831"/>
                  </a:lnTo>
                  <a:lnTo>
                    <a:pt x="3657" y="2161819"/>
                  </a:lnTo>
                  <a:lnTo>
                    <a:pt x="8051" y="2168347"/>
                  </a:lnTo>
                  <a:lnTo>
                    <a:pt x="14579" y="2172741"/>
                  </a:lnTo>
                  <a:lnTo>
                    <a:pt x="22567" y="2174354"/>
                  </a:lnTo>
                  <a:lnTo>
                    <a:pt x="30556" y="2172741"/>
                  </a:lnTo>
                  <a:lnTo>
                    <a:pt x="37084" y="2168347"/>
                  </a:lnTo>
                  <a:lnTo>
                    <a:pt x="41478" y="2161819"/>
                  </a:lnTo>
                  <a:lnTo>
                    <a:pt x="43091" y="2153831"/>
                  </a:lnTo>
                  <a:close/>
                </a:path>
                <a:path extrusionOk="0" h="2858134" w="5287645">
                  <a:moveTo>
                    <a:pt x="128282" y="2837484"/>
                  </a:moveTo>
                  <a:lnTo>
                    <a:pt x="126669" y="2829496"/>
                  </a:lnTo>
                  <a:lnTo>
                    <a:pt x="122275" y="2822968"/>
                  </a:lnTo>
                  <a:lnTo>
                    <a:pt x="115747" y="2818574"/>
                  </a:lnTo>
                  <a:lnTo>
                    <a:pt x="107759" y="2816961"/>
                  </a:lnTo>
                  <a:lnTo>
                    <a:pt x="99771" y="2818574"/>
                  </a:lnTo>
                  <a:lnTo>
                    <a:pt x="93243" y="2822968"/>
                  </a:lnTo>
                  <a:lnTo>
                    <a:pt x="88849" y="2829496"/>
                  </a:lnTo>
                  <a:lnTo>
                    <a:pt x="87236" y="2837484"/>
                  </a:lnTo>
                  <a:lnTo>
                    <a:pt x="88849" y="2845485"/>
                  </a:lnTo>
                  <a:lnTo>
                    <a:pt x="93243" y="2852001"/>
                  </a:lnTo>
                  <a:lnTo>
                    <a:pt x="99771" y="2856407"/>
                  </a:lnTo>
                  <a:lnTo>
                    <a:pt x="107759" y="2858008"/>
                  </a:lnTo>
                  <a:lnTo>
                    <a:pt x="115747" y="2856407"/>
                  </a:lnTo>
                  <a:lnTo>
                    <a:pt x="122275" y="2852001"/>
                  </a:lnTo>
                  <a:lnTo>
                    <a:pt x="126669" y="2845485"/>
                  </a:lnTo>
                  <a:lnTo>
                    <a:pt x="128282" y="2837484"/>
                  </a:lnTo>
                  <a:close/>
                </a:path>
                <a:path extrusionOk="0" h="2858134" w="5287645">
                  <a:moveTo>
                    <a:pt x="215519" y="2837484"/>
                  </a:moveTo>
                  <a:lnTo>
                    <a:pt x="213906" y="2829496"/>
                  </a:lnTo>
                  <a:lnTo>
                    <a:pt x="209511" y="2822968"/>
                  </a:lnTo>
                  <a:lnTo>
                    <a:pt x="202984" y="2818574"/>
                  </a:lnTo>
                  <a:lnTo>
                    <a:pt x="194995" y="2816961"/>
                  </a:lnTo>
                  <a:lnTo>
                    <a:pt x="187007" y="2818574"/>
                  </a:lnTo>
                  <a:lnTo>
                    <a:pt x="180479" y="2822968"/>
                  </a:lnTo>
                  <a:lnTo>
                    <a:pt x="176072" y="2829496"/>
                  </a:lnTo>
                  <a:lnTo>
                    <a:pt x="174459" y="2837484"/>
                  </a:lnTo>
                  <a:lnTo>
                    <a:pt x="176072" y="2845485"/>
                  </a:lnTo>
                  <a:lnTo>
                    <a:pt x="180479" y="2852001"/>
                  </a:lnTo>
                  <a:lnTo>
                    <a:pt x="187007" y="2856407"/>
                  </a:lnTo>
                  <a:lnTo>
                    <a:pt x="194995" y="2858008"/>
                  </a:lnTo>
                  <a:lnTo>
                    <a:pt x="202984" y="2856407"/>
                  </a:lnTo>
                  <a:lnTo>
                    <a:pt x="209511" y="2852001"/>
                  </a:lnTo>
                  <a:lnTo>
                    <a:pt x="213906" y="2845485"/>
                  </a:lnTo>
                  <a:lnTo>
                    <a:pt x="215519" y="2837484"/>
                  </a:lnTo>
                  <a:close/>
                </a:path>
                <a:path extrusionOk="0" h="2858134" w="5287645">
                  <a:moveTo>
                    <a:pt x="302755" y="2837484"/>
                  </a:moveTo>
                  <a:lnTo>
                    <a:pt x="301142" y="2829496"/>
                  </a:lnTo>
                  <a:lnTo>
                    <a:pt x="296748" y="2822968"/>
                  </a:lnTo>
                  <a:lnTo>
                    <a:pt x="290220" y="2818574"/>
                  </a:lnTo>
                  <a:lnTo>
                    <a:pt x="282232" y="2816961"/>
                  </a:lnTo>
                  <a:lnTo>
                    <a:pt x="274243" y="2818574"/>
                  </a:lnTo>
                  <a:lnTo>
                    <a:pt x="267716" y="2822968"/>
                  </a:lnTo>
                  <a:lnTo>
                    <a:pt x="263321" y="2829496"/>
                  </a:lnTo>
                  <a:lnTo>
                    <a:pt x="261708" y="2837484"/>
                  </a:lnTo>
                  <a:lnTo>
                    <a:pt x="263321" y="2845485"/>
                  </a:lnTo>
                  <a:lnTo>
                    <a:pt x="267716" y="2852001"/>
                  </a:lnTo>
                  <a:lnTo>
                    <a:pt x="274243" y="2856407"/>
                  </a:lnTo>
                  <a:lnTo>
                    <a:pt x="282232" y="2858008"/>
                  </a:lnTo>
                  <a:lnTo>
                    <a:pt x="290220" y="2856407"/>
                  </a:lnTo>
                  <a:lnTo>
                    <a:pt x="296748" y="2852001"/>
                  </a:lnTo>
                  <a:lnTo>
                    <a:pt x="301142" y="2845485"/>
                  </a:lnTo>
                  <a:lnTo>
                    <a:pt x="302755" y="2837484"/>
                  </a:lnTo>
                  <a:close/>
                </a:path>
                <a:path extrusionOk="0" h="2858134" w="5287645">
                  <a:moveTo>
                    <a:pt x="4380433" y="282232"/>
                  </a:moveTo>
                  <a:lnTo>
                    <a:pt x="4378820" y="274231"/>
                  </a:lnTo>
                  <a:lnTo>
                    <a:pt x="4374426" y="267703"/>
                  </a:lnTo>
                  <a:lnTo>
                    <a:pt x="4367898" y="263309"/>
                  </a:lnTo>
                  <a:lnTo>
                    <a:pt x="4359910" y="261696"/>
                  </a:lnTo>
                  <a:lnTo>
                    <a:pt x="4351909" y="263309"/>
                  </a:lnTo>
                  <a:lnTo>
                    <a:pt x="4345394" y="267703"/>
                  </a:lnTo>
                  <a:lnTo>
                    <a:pt x="4340987" y="274231"/>
                  </a:lnTo>
                  <a:lnTo>
                    <a:pt x="4339387" y="282232"/>
                  </a:lnTo>
                  <a:lnTo>
                    <a:pt x="4340987" y="290220"/>
                  </a:lnTo>
                  <a:lnTo>
                    <a:pt x="4345394" y="296735"/>
                  </a:lnTo>
                  <a:lnTo>
                    <a:pt x="4351909" y="301142"/>
                  </a:lnTo>
                  <a:lnTo>
                    <a:pt x="4359910" y="302755"/>
                  </a:lnTo>
                  <a:lnTo>
                    <a:pt x="4367898" y="301142"/>
                  </a:lnTo>
                  <a:lnTo>
                    <a:pt x="4374426" y="296735"/>
                  </a:lnTo>
                  <a:lnTo>
                    <a:pt x="4378820" y="290220"/>
                  </a:lnTo>
                  <a:lnTo>
                    <a:pt x="4380433" y="282232"/>
                  </a:lnTo>
                  <a:close/>
                </a:path>
                <a:path extrusionOk="0" h="2858134" w="5287645">
                  <a:moveTo>
                    <a:pt x="4380433" y="194995"/>
                  </a:moveTo>
                  <a:lnTo>
                    <a:pt x="4378820" y="186994"/>
                  </a:lnTo>
                  <a:lnTo>
                    <a:pt x="4374426" y="180467"/>
                  </a:lnTo>
                  <a:lnTo>
                    <a:pt x="4367898" y="176072"/>
                  </a:lnTo>
                  <a:lnTo>
                    <a:pt x="4359910" y="174459"/>
                  </a:lnTo>
                  <a:lnTo>
                    <a:pt x="4351909" y="176072"/>
                  </a:lnTo>
                  <a:lnTo>
                    <a:pt x="4345394" y="180467"/>
                  </a:lnTo>
                  <a:lnTo>
                    <a:pt x="4340987" y="186994"/>
                  </a:lnTo>
                  <a:lnTo>
                    <a:pt x="4339387" y="194995"/>
                  </a:lnTo>
                  <a:lnTo>
                    <a:pt x="4340987" y="202984"/>
                  </a:lnTo>
                  <a:lnTo>
                    <a:pt x="4345394" y="209511"/>
                  </a:lnTo>
                  <a:lnTo>
                    <a:pt x="4351909" y="213906"/>
                  </a:lnTo>
                  <a:lnTo>
                    <a:pt x="4359910" y="215519"/>
                  </a:lnTo>
                  <a:lnTo>
                    <a:pt x="4367898" y="213906"/>
                  </a:lnTo>
                  <a:lnTo>
                    <a:pt x="4374426" y="209511"/>
                  </a:lnTo>
                  <a:lnTo>
                    <a:pt x="4378820" y="202984"/>
                  </a:lnTo>
                  <a:lnTo>
                    <a:pt x="4380433" y="194995"/>
                  </a:lnTo>
                  <a:close/>
                </a:path>
                <a:path extrusionOk="0" h="2858134" w="5287645">
                  <a:moveTo>
                    <a:pt x="4380433" y="107746"/>
                  </a:moveTo>
                  <a:lnTo>
                    <a:pt x="4378820" y="99758"/>
                  </a:lnTo>
                  <a:lnTo>
                    <a:pt x="4374426" y="93230"/>
                  </a:lnTo>
                  <a:lnTo>
                    <a:pt x="4367898" y="88836"/>
                  </a:lnTo>
                  <a:lnTo>
                    <a:pt x="4359910" y="87223"/>
                  </a:lnTo>
                  <a:lnTo>
                    <a:pt x="4351909" y="88836"/>
                  </a:lnTo>
                  <a:lnTo>
                    <a:pt x="4345394" y="93230"/>
                  </a:lnTo>
                  <a:lnTo>
                    <a:pt x="4340987" y="99758"/>
                  </a:lnTo>
                  <a:lnTo>
                    <a:pt x="4339387" y="107746"/>
                  </a:lnTo>
                  <a:lnTo>
                    <a:pt x="4340987" y="115747"/>
                  </a:lnTo>
                  <a:lnTo>
                    <a:pt x="4345394" y="122262"/>
                  </a:lnTo>
                  <a:lnTo>
                    <a:pt x="4351909" y="126669"/>
                  </a:lnTo>
                  <a:lnTo>
                    <a:pt x="4359910" y="128282"/>
                  </a:lnTo>
                  <a:lnTo>
                    <a:pt x="4367898" y="126669"/>
                  </a:lnTo>
                  <a:lnTo>
                    <a:pt x="4374426" y="122262"/>
                  </a:lnTo>
                  <a:lnTo>
                    <a:pt x="4378820" y="115747"/>
                  </a:lnTo>
                  <a:lnTo>
                    <a:pt x="4380433" y="107746"/>
                  </a:lnTo>
                  <a:close/>
                </a:path>
                <a:path extrusionOk="0" h="2858134" w="5287645">
                  <a:moveTo>
                    <a:pt x="4380433" y="20523"/>
                  </a:moveTo>
                  <a:lnTo>
                    <a:pt x="4378820" y="12522"/>
                  </a:lnTo>
                  <a:lnTo>
                    <a:pt x="4374426" y="6007"/>
                  </a:lnTo>
                  <a:lnTo>
                    <a:pt x="4367898" y="1612"/>
                  </a:lnTo>
                  <a:lnTo>
                    <a:pt x="4359910" y="0"/>
                  </a:lnTo>
                  <a:lnTo>
                    <a:pt x="4351909" y="1612"/>
                  </a:lnTo>
                  <a:lnTo>
                    <a:pt x="4345394" y="6007"/>
                  </a:lnTo>
                  <a:lnTo>
                    <a:pt x="4340987" y="12522"/>
                  </a:lnTo>
                  <a:lnTo>
                    <a:pt x="4339387" y="20523"/>
                  </a:lnTo>
                  <a:lnTo>
                    <a:pt x="4340987" y="28511"/>
                  </a:lnTo>
                  <a:lnTo>
                    <a:pt x="4345394" y="35039"/>
                  </a:lnTo>
                  <a:lnTo>
                    <a:pt x="4351909" y="39433"/>
                  </a:lnTo>
                  <a:lnTo>
                    <a:pt x="4359910" y="41046"/>
                  </a:lnTo>
                  <a:lnTo>
                    <a:pt x="4367898" y="39433"/>
                  </a:lnTo>
                  <a:lnTo>
                    <a:pt x="4374426" y="35039"/>
                  </a:lnTo>
                  <a:lnTo>
                    <a:pt x="4378820" y="28511"/>
                  </a:lnTo>
                  <a:lnTo>
                    <a:pt x="4380433" y="20523"/>
                  </a:lnTo>
                  <a:close/>
                </a:path>
                <a:path extrusionOk="0" h="2858134" w="5287645">
                  <a:moveTo>
                    <a:pt x="5287340" y="1792452"/>
                  </a:moveTo>
                  <a:lnTo>
                    <a:pt x="5285727" y="1784451"/>
                  </a:lnTo>
                  <a:lnTo>
                    <a:pt x="5281333" y="1777936"/>
                  </a:lnTo>
                  <a:lnTo>
                    <a:pt x="5274805" y="1773542"/>
                  </a:lnTo>
                  <a:lnTo>
                    <a:pt x="5266817" y="1771929"/>
                  </a:lnTo>
                  <a:lnTo>
                    <a:pt x="5258816" y="1773542"/>
                  </a:lnTo>
                  <a:lnTo>
                    <a:pt x="5252301" y="1777936"/>
                  </a:lnTo>
                  <a:lnTo>
                    <a:pt x="5247906" y="1784451"/>
                  </a:lnTo>
                  <a:lnTo>
                    <a:pt x="5246294" y="1792452"/>
                  </a:lnTo>
                  <a:lnTo>
                    <a:pt x="5247906" y="1800428"/>
                  </a:lnTo>
                  <a:lnTo>
                    <a:pt x="5252301" y="1806956"/>
                  </a:lnTo>
                  <a:lnTo>
                    <a:pt x="5258816" y="1811362"/>
                  </a:lnTo>
                  <a:lnTo>
                    <a:pt x="5266817" y="1812975"/>
                  </a:lnTo>
                  <a:lnTo>
                    <a:pt x="5274805" y="1811362"/>
                  </a:lnTo>
                  <a:lnTo>
                    <a:pt x="5281333" y="1806956"/>
                  </a:lnTo>
                  <a:lnTo>
                    <a:pt x="5285727" y="1800428"/>
                  </a:lnTo>
                  <a:lnTo>
                    <a:pt x="5287340" y="1792452"/>
                  </a:lnTo>
                  <a:close/>
                </a:path>
                <a:path extrusionOk="0" h="2858134" w="5287645">
                  <a:moveTo>
                    <a:pt x="5287340" y="1705216"/>
                  </a:moveTo>
                  <a:lnTo>
                    <a:pt x="5285727" y="1697215"/>
                  </a:lnTo>
                  <a:lnTo>
                    <a:pt x="5281333" y="1690687"/>
                  </a:lnTo>
                  <a:lnTo>
                    <a:pt x="5274805" y="1686293"/>
                  </a:lnTo>
                  <a:lnTo>
                    <a:pt x="5266817" y="1684680"/>
                  </a:lnTo>
                  <a:lnTo>
                    <a:pt x="5258816" y="1686293"/>
                  </a:lnTo>
                  <a:lnTo>
                    <a:pt x="5252301" y="1690687"/>
                  </a:lnTo>
                  <a:lnTo>
                    <a:pt x="5247906" y="1697215"/>
                  </a:lnTo>
                  <a:lnTo>
                    <a:pt x="5246294" y="1705216"/>
                  </a:lnTo>
                  <a:lnTo>
                    <a:pt x="5247906" y="1713204"/>
                  </a:lnTo>
                  <a:lnTo>
                    <a:pt x="5252301" y="1719719"/>
                  </a:lnTo>
                  <a:lnTo>
                    <a:pt x="5258816" y="1724126"/>
                  </a:lnTo>
                  <a:lnTo>
                    <a:pt x="5266817" y="1725739"/>
                  </a:lnTo>
                  <a:lnTo>
                    <a:pt x="5274805" y="1724126"/>
                  </a:lnTo>
                  <a:lnTo>
                    <a:pt x="5281333" y="1719719"/>
                  </a:lnTo>
                  <a:lnTo>
                    <a:pt x="5285727" y="1713204"/>
                  </a:lnTo>
                  <a:lnTo>
                    <a:pt x="5287340" y="1705216"/>
                  </a:lnTo>
                  <a:close/>
                </a:path>
                <a:path extrusionOk="0" h="2858134" w="5287645">
                  <a:moveTo>
                    <a:pt x="5287340" y="1617980"/>
                  </a:moveTo>
                  <a:lnTo>
                    <a:pt x="5285727" y="1609979"/>
                  </a:lnTo>
                  <a:lnTo>
                    <a:pt x="5281333" y="1603463"/>
                  </a:lnTo>
                  <a:lnTo>
                    <a:pt x="5274805" y="1599069"/>
                  </a:lnTo>
                  <a:lnTo>
                    <a:pt x="5266817" y="1597456"/>
                  </a:lnTo>
                  <a:lnTo>
                    <a:pt x="5258816" y="1599069"/>
                  </a:lnTo>
                  <a:lnTo>
                    <a:pt x="5252301" y="1603463"/>
                  </a:lnTo>
                  <a:lnTo>
                    <a:pt x="5247906" y="1609979"/>
                  </a:lnTo>
                  <a:lnTo>
                    <a:pt x="5246294" y="1617980"/>
                  </a:lnTo>
                  <a:lnTo>
                    <a:pt x="5247906" y="1625968"/>
                  </a:lnTo>
                  <a:lnTo>
                    <a:pt x="5252301" y="1632496"/>
                  </a:lnTo>
                  <a:lnTo>
                    <a:pt x="5258816" y="1636903"/>
                  </a:lnTo>
                  <a:lnTo>
                    <a:pt x="5266817" y="1638515"/>
                  </a:lnTo>
                  <a:lnTo>
                    <a:pt x="5274805" y="1636903"/>
                  </a:lnTo>
                  <a:lnTo>
                    <a:pt x="5281333" y="1632496"/>
                  </a:lnTo>
                  <a:lnTo>
                    <a:pt x="5285727" y="1625968"/>
                  </a:lnTo>
                  <a:lnTo>
                    <a:pt x="5287340" y="1617980"/>
                  </a:lnTo>
                  <a:close/>
                </a:path>
                <a:path extrusionOk="0" h="2858134" w="5287645">
                  <a:moveTo>
                    <a:pt x="5287340" y="1530743"/>
                  </a:moveTo>
                  <a:lnTo>
                    <a:pt x="5285727" y="1522742"/>
                  </a:lnTo>
                  <a:lnTo>
                    <a:pt x="5281333" y="1516227"/>
                  </a:lnTo>
                  <a:lnTo>
                    <a:pt x="5274805" y="1511833"/>
                  </a:lnTo>
                  <a:lnTo>
                    <a:pt x="5266817" y="1510220"/>
                  </a:lnTo>
                  <a:lnTo>
                    <a:pt x="5258816" y="1511833"/>
                  </a:lnTo>
                  <a:lnTo>
                    <a:pt x="5252301" y="1516227"/>
                  </a:lnTo>
                  <a:lnTo>
                    <a:pt x="5247906" y="1522742"/>
                  </a:lnTo>
                  <a:lnTo>
                    <a:pt x="5246294" y="1530743"/>
                  </a:lnTo>
                  <a:lnTo>
                    <a:pt x="5247906" y="1538732"/>
                  </a:lnTo>
                  <a:lnTo>
                    <a:pt x="5252301" y="1545259"/>
                  </a:lnTo>
                  <a:lnTo>
                    <a:pt x="5258816" y="1549666"/>
                  </a:lnTo>
                  <a:lnTo>
                    <a:pt x="5266817" y="1551279"/>
                  </a:lnTo>
                  <a:lnTo>
                    <a:pt x="5274805" y="1549666"/>
                  </a:lnTo>
                  <a:lnTo>
                    <a:pt x="5281333" y="1545259"/>
                  </a:lnTo>
                  <a:lnTo>
                    <a:pt x="5285727" y="1538732"/>
                  </a:lnTo>
                  <a:lnTo>
                    <a:pt x="5287340" y="1530743"/>
                  </a:lnTo>
                  <a:close/>
                </a:path>
                <a:path extrusionOk="0" h="2858134" w="5287645">
                  <a:moveTo>
                    <a:pt x="5287340" y="1443507"/>
                  </a:moveTo>
                  <a:lnTo>
                    <a:pt x="5285727" y="1435519"/>
                  </a:lnTo>
                  <a:lnTo>
                    <a:pt x="5281333" y="1428991"/>
                  </a:lnTo>
                  <a:lnTo>
                    <a:pt x="5274805" y="1424597"/>
                  </a:lnTo>
                  <a:lnTo>
                    <a:pt x="5266817" y="1422984"/>
                  </a:lnTo>
                  <a:lnTo>
                    <a:pt x="5258816" y="1424597"/>
                  </a:lnTo>
                  <a:lnTo>
                    <a:pt x="5252301" y="1428991"/>
                  </a:lnTo>
                  <a:lnTo>
                    <a:pt x="5247906" y="1435519"/>
                  </a:lnTo>
                  <a:lnTo>
                    <a:pt x="5246294" y="1443507"/>
                  </a:lnTo>
                  <a:lnTo>
                    <a:pt x="5247906" y="1451495"/>
                  </a:lnTo>
                  <a:lnTo>
                    <a:pt x="5252301" y="1458023"/>
                  </a:lnTo>
                  <a:lnTo>
                    <a:pt x="5258816" y="1462417"/>
                  </a:lnTo>
                  <a:lnTo>
                    <a:pt x="5266817" y="1464030"/>
                  </a:lnTo>
                  <a:lnTo>
                    <a:pt x="5274805" y="1462417"/>
                  </a:lnTo>
                  <a:lnTo>
                    <a:pt x="5281333" y="1458023"/>
                  </a:lnTo>
                  <a:lnTo>
                    <a:pt x="5285727" y="1451495"/>
                  </a:lnTo>
                  <a:lnTo>
                    <a:pt x="5287340" y="1443507"/>
                  </a:lnTo>
                  <a:close/>
                </a:path>
                <a:path extrusionOk="0" h="2858134" w="5287645">
                  <a:moveTo>
                    <a:pt x="5287340" y="1356283"/>
                  </a:moveTo>
                  <a:lnTo>
                    <a:pt x="5285727" y="1348282"/>
                  </a:lnTo>
                  <a:lnTo>
                    <a:pt x="5281333" y="1341755"/>
                  </a:lnTo>
                  <a:lnTo>
                    <a:pt x="5274805" y="1337360"/>
                  </a:lnTo>
                  <a:lnTo>
                    <a:pt x="5266817" y="1335760"/>
                  </a:lnTo>
                  <a:lnTo>
                    <a:pt x="5258816" y="1337360"/>
                  </a:lnTo>
                  <a:lnTo>
                    <a:pt x="5252301" y="1341755"/>
                  </a:lnTo>
                  <a:lnTo>
                    <a:pt x="5247906" y="1348282"/>
                  </a:lnTo>
                  <a:lnTo>
                    <a:pt x="5246294" y="1356283"/>
                  </a:lnTo>
                  <a:lnTo>
                    <a:pt x="5247906" y="1364272"/>
                  </a:lnTo>
                  <a:lnTo>
                    <a:pt x="5252301" y="1370787"/>
                  </a:lnTo>
                  <a:lnTo>
                    <a:pt x="5258816" y="1375194"/>
                  </a:lnTo>
                  <a:lnTo>
                    <a:pt x="5266817" y="1376807"/>
                  </a:lnTo>
                  <a:lnTo>
                    <a:pt x="5274805" y="1375194"/>
                  </a:lnTo>
                  <a:lnTo>
                    <a:pt x="5281333" y="1370787"/>
                  </a:lnTo>
                  <a:lnTo>
                    <a:pt x="5285727" y="1364272"/>
                  </a:lnTo>
                  <a:lnTo>
                    <a:pt x="5287340" y="1356283"/>
                  </a:lnTo>
                  <a:close/>
                </a:path>
                <a:path extrusionOk="0" h="2858134" w="5287645">
                  <a:moveTo>
                    <a:pt x="5287340" y="1276985"/>
                  </a:moveTo>
                  <a:lnTo>
                    <a:pt x="5285727" y="1268996"/>
                  </a:lnTo>
                  <a:lnTo>
                    <a:pt x="5281333" y="1262468"/>
                  </a:lnTo>
                  <a:lnTo>
                    <a:pt x="5274805" y="1258062"/>
                  </a:lnTo>
                  <a:lnTo>
                    <a:pt x="5266817" y="1256449"/>
                  </a:lnTo>
                  <a:lnTo>
                    <a:pt x="5258816" y="1258062"/>
                  </a:lnTo>
                  <a:lnTo>
                    <a:pt x="5252301" y="1262468"/>
                  </a:lnTo>
                  <a:lnTo>
                    <a:pt x="5247906" y="1268996"/>
                  </a:lnTo>
                  <a:lnTo>
                    <a:pt x="5246294" y="1276985"/>
                  </a:lnTo>
                  <a:lnTo>
                    <a:pt x="5247906" y="1284973"/>
                  </a:lnTo>
                  <a:lnTo>
                    <a:pt x="5252301" y="1291488"/>
                  </a:lnTo>
                  <a:lnTo>
                    <a:pt x="5258816" y="1295895"/>
                  </a:lnTo>
                  <a:lnTo>
                    <a:pt x="5266817" y="1297508"/>
                  </a:lnTo>
                  <a:lnTo>
                    <a:pt x="5274805" y="1295895"/>
                  </a:lnTo>
                  <a:lnTo>
                    <a:pt x="5281333" y="1291488"/>
                  </a:lnTo>
                  <a:lnTo>
                    <a:pt x="5285727" y="1284973"/>
                  </a:lnTo>
                  <a:lnTo>
                    <a:pt x="5287340" y="1276985"/>
                  </a:lnTo>
                  <a:close/>
                </a:path>
                <a:path extrusionOk="0" h="2858134" w="5287645">
                  <a:moveTo>
                    <a:pt x="5287340" y="1189748"/>
                  </a:moveTo>
                  <a:lnTo>
                    <a:pt x="5285727" y="1181760"/>
                  </a:lnTo>
                  <a:lnTo>
                    <a:pt x="5281333" y="1175232"/>
                  </a:lnTo>
                  <a:lnTo>
                    <a:pt x="5274805" y="1170825"/>
                  </a:lnTo>
                  <a:lnTo>
                    <a:pt x="5266817" y="1169212"/>
                  </a:lnTo>
                  <a:lnTo>
                    <a:pt x="5258816" y="1170825"/>
                  </a:lnTo>
                  <a:lnTo>
                    <a:pt x="5252301" y="1175232"/>
                  </a:lnTo>
                  <a:lnTo>
                    <a:pt x="5247906" y="1181760"/>
                  </a:lnTo>
                  <a:lnTo>
                    <a:pt x="5246294" y="1189748"/>
                  </a:lnTo>
                  <a:lnTo>
                    <a:pt x="5247906" y="1197737"/>
                  </a:lnTo>
                  <a:lnTo>
                    <a:pt x="5252301" y="1204264"/>
                  </a:lnTo>
                  <a:lnTo>
                    <a:pt x="5258816" y="1208659"/>
                  </a:lnTo>
                  <a:lnTo>
                    <a:pt x="5266817" y="1210271"/>
                  </a:lnTo>
                  <a:lnTo>
                    <a:pt x="5274805" y="1208659"/>
                  </a:lnTo>
                  <a:lnTo>
                    <a:pt x="5281333" y="1204264"/>
                  </a:lnTo>
                  <a:lnTo>
                    <a:pt x="5285727" y="1197737"/>
                  </a:lnTo>
                  <a:lnTo>
                    <a:pt x="5287340" y="1189748"/>
                  </a:lnTo>
                  <a:close/>
                </a:path>
                <a:path extrusionOk="0" h="2858134" w="5287645">
                  <a:moveTo>
                    <a:pt x="5287340" y="1015276"/>
                  </a:moveTo>
                  <a:lnTo>
                    <a:pt x="5285727" y="1007287"/>
                  </a:lnTo>
                  <a:lnTo>
                    <a:pt x="5281333" y="1000760"/>
                  </a:lnTo>
                  <a:lnTo>
                    <a:pt x="5274805" y="996365"/>
                  </a:lnTo>
                  <a:lnTo>
                    <a:pt x="5266817" y="994752"/>
                  </a:lnTo>
                  <a:lnTo>
                    <a:pt x="5258816" y="996365"/>
                  </a:lnTo>
                  <a:lnTo>
                    <a:pt x="5252301" y="1000760"/>
                  </a:lnTo>
                  <a:lnTo>
                    <a:pt x="5247906" y="1007287"/>
                  </a:lnTo>
                  <a:lnTo>
                    <a:pt x="5246294" y="1015276"/>
                  </a:lnTo>
                  <a:lnTo>
                    <a:pt x="5247906" y="1023264"/>
                  </a:lnTo>
                  <a:lnTo>
                    <a:pt x="5252301" y="1029792"/>
                  </a:lnTo>
                  <a:lnTo>
                    <a:pt x="5258816" y="1034186"/>
                  </a:lnTo>
                  <a:lnTo>
                    <a:pt x="5266817" y="1035799"/>
                  </a:lnTo>
                  <a:lnTo>
                    <a:pt x="5274805" y="1034186"/>
                  </a:lnTo>
                  <a:lnTo>
                    <a:pt x="5281333" y="1029792"/>
                  </a:lnTo>
                  <a:lnTo>
                    <a:pt x="5285727" y="1023264"/>
                  </a:lnTo>
                  <a:lnTo>
                    <a:pt x="5287340" y="101527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pic>
          <p:nvPicPr>
            <p:cNvPr id="1831" name="Google Shape;1831;p35"/>
            <p:cNvPicPr preferRelativeResize="0"/>
            <p:nvPr/>
          </p:nvPicPr>
          <p:blipFill rotWithShape="1">
            <a:blip r:embed="rId9">
              <a:alphaModFix/>
            </a:blip>
            <a:srcRect b="0" l="0" r="0" t="0"/>
            <a:stretch/>
          </p:blipFill>
          <p:spPr>
            <a:xfrm>
              <a:off x="2572791" y="5984604"/>
              <a:ext cx="2636751" cy="41046"/>
            </a:xfrm>
            <a:prstGeom prst="rect">
              <a:avLst/>
            </a:prstGeom>
            <a:noFill/>
            <a:ln>
              <a:noFill/>
            </a:ln>
          </p:spPr>
        </p:pic>
        <p:sp>
          <p:nvSpPr>
            <p:cNvPr id="1832" name="Google Shape;1832;p35"/>
            <p:cNvSpPr/>
            <p:nvPr/>
          </p:nvSpPr>
          <p:spPr>
            <a:xfrm>
              <a:off x="4259643" y="5984608"/>
              <a:ext cx="905510" cy="41275"/>
            </a:xfrm>
            <a:custGeom>
              <a:rect b="b" l="l" r="r" t="t"/>
              <a:pathLst>
                <a:path extrusionOk="0" h="41275" w="905510">
                  <a:moveTo>
                    <a:pt x="41046" y="20523"/>
                  </a:moveTo>
                  <a:lnTo>
                    <a:pt x="39433" y="12534"/>
                  </a:lnTo>
                  <a:lnTo>
                    <a:pt x="35039" y="6007"/>
                  </a:lnTo>
                  <a:lnTo>
                    <a:pt x="28524" y="1612"/>
                  </a:lnTo>
                  <a:lnTo>
                    <a:pt x="20523" y="0"/>
                  </a:lnTo>
                  <a:lnTo>
                    <a:pt x="12534" y="1612"/>
                  </a:lnTo>
                  <a:lnTo>
                    <a:pt x="6007" y="6007"/>
                  </a:lnTo>
                  <a:lnTo>
                    <a:pt x="1612" y="12534"/>
                  </a:lnTo>
                  <a:lnTo>
                    <a:pt x="0" y="20523"/>
                  </a:lnTo>
                  <a:lnTo>
                    <a:pt x="1612" y="28511"/>
                  </a:lnTo>
                  <a:lnTo>
                    <a:pt x="6007" y="35039"/>
                  </a:lnTo>
                  <a:lnTo>
                    <a:pt x="12534" y="39433"/>
                  </a:lnTo>
                  <a:lnTo>
                    <a:pt x="20523" y="41046"/>
                  </a:lnTo>
                  <a:lnTo>
                    <a:pt x="28524" y="39433"/>
                  </a:lnTo>
                  <a:lnTo>
                    <a:pt x="35039" y="35039"/>
                  </a:lnTo>
                  <a:lnTo>
                    <a:pt x="39433" y="28511"/>
                  </a:lnTo>
                  <a:lnTo>
                    <a:pt x="41046" y="20523"/>
                  </a:lnTo>
                  <a:close/>
                </a:path>
                <a:path extrusionOk="0" h="41275" w="905510">
                  <a:moveTo>
                    <a:pt x="128295" y="20523"/>
                  </a:moveTo>
                  <a:lnTo>
                    <a:pt x="126682" y="12534"/>
                  </a:lnTo>
                  <a:lnTo>
                    <a:pt x="122288" y="6007"/>
                  </a:lnTo>
                  <a:lnTo>
                    <a:pt x="115760" y="1612"/>
                  </a:lnTo>
                  <a:lnTo>
                    <a:pt x="107759" y="0"/>
                  </a:lnTo>
                  <a:lnTo>
                    <a:pt x="99771" y="1612"/>
                  </a:lnTo>
                  <a:lnTo>
                    <a:pt x="93243" y="6007"/>
                  </a:lnTo>
                  <a:lnTo>
                    <a:pt x="88849" y="12534"/>
                  </a:lnTo>
                  <a:lnTo>
                    <a:pt x="87236" y="20523"/>
                  </a:lnTo>
                  <a:lnTo>
                    <a:pt x="88849" y="28511"/>
                  </a:lnTo>
                  <a:lnTo>
                    <a:pt x="93243" y="35039"/>
                  </a:lnTo>
                  <a:lnTo>
                    <a:pt x="99771" y="39433"/>
                  </a:lnTo>
                  <a:lnTo>
                    <a:pt x="107759" y="41046"/>
                  </a:lnTo>
                  <a:lnTo>
                    <a:pt x="115760" y="39433"/>
                  </a:lnTo>
                  <a:lnTo>
                    <a:pt x="122288" y="35039"/>
                  </a:lnTo>
                  <a:lnTo>
                    <a:pt x="126682" y="28511"/>
                  </a:lnTo>
                  <a:lnTo>
                    <a:pt x="128295" y="20523"/>
                  </a:lnTo>
                  <a:close/>
                </a:path>
                <a:path extrusionOk="0" h="41275" w="905510">
                  <a:moveTo>
                    <a:pt x="215519" y="20523"/>
                  </a:moveTo>
                  <a:lnTo>
                    <a:pt x="213906" y="12534"/>
                  </a:lnTo>
                  <a:lnTo>
                    <a:pt x="209511" y="6007"/>
                  </a:lnTo>
                  <a:lnTo>
                    <a:pt x="202996" y="1612"/>
                  </a:lnTo>
                  <a:lnTo>
                    <a:pt x="194995" y="0"/>
                  </a:lnTo>
                  <a:lnTo>
                    <a:pt x="187007" y="1612"/>
                  </a:lnTo>
                  <a:lnTo>
                    <a:pt x="180479" y="6007"/>
                  </a:lnTo>
                  <a:lnTo>
                    <a:pt x="176085" y="12534"/>
                  </a:lnTo>
                  <a:lnTo>
                    <a:pt x="174472" y="20523"/>
                  </a:lnTo>
                  <a:lnTo>
                    <a:pt x="176085" y="28511"/>
                  </a:lnTo>
                  <a:lnTo>
                    <a:pt x="180479" y="35039"/>
                  </a:lnTo>
                  <a:lnTo>
                    <a:pt x="187007" y="39433"/>
                  </a:lnTo>
                  <a:lnTo>
                    <a:pt x="194995" y="41046"/>
                  </a:lnTo>
                  <a:lnTo>
                    <a:pt x="202996" y="39433"/>
                  </a:lnTo>
                  <a:lnTo>
                    <a:pt x="209511" y="35039"/>
                  </a:lnTo>
                  <a:lnTo>
                    <a:pt x="213906" y="28511"/>
                  </a:lnTo>
                  <a:lnTo>
                    <a:pt x="215519" y="20523"/>
                  </a:lnTo>
                  <a:close/>
                </a:path>
                <a:path extrusionOk="0" h="41275" w="905510">
                  <a:moveTo>
                    <a:pt x="302755" y="20523"/>
                  </a:moveTo>
                  <a:lnTo>
                    <a:pt x="301142" y="12534"/>
                  </a:lnTo>
                  <a:lnTo>
                    <a:pt x="296748" y="6007"/>
                  </a:lnTo>
                  <a:lnTo>
                    <a:pt x="290233" y="1612"/>
                  </a:lnTo>
                  <a:lnTo>
                    <a:pt x="282232" y="0"/>
                  </a:lnTo>
                  <a:lnTo>
                    <a:pt x="274243" y="1612"/>
                  </a:lnTo>
                  <a:lnTo>
                    <a:pt x="267716" y="6007"/>
                  </a:lnTo>
                  <a:lnTo>
                    <a:pt x="263321" y="12534"/>
                  </a:lnTo>
                  <a:lnTo>
                    <a:pt x="261708" y="20523"/>
                  </a:lnTo>
                  <a:lnTo>
                    <a:pt x="263321" y="28511"/>
                  </a:lnTo>
                  <a:lnTo>
                    <a:pt x="267716" y="35039"/>
                  </a:lnTo>
                  <a:lnTo>
                    <a:pt x="274243" y="39433"/>
                  </a:lnTo>
                  <a:lnTo>
                    <a:pt x="282232" y="41046"/>
                  </a:lnTo>
                  <a:lnTo>
                    <a:pt x="290233" y="39433"/>
                  </a:lnTo>
                  <a:lnTo>
                    <a:pt x="296748" y="35039"/>
                  </a:lnTo>
                  <a:lnTo>
                    <a:pt x="301142" y="28511"/>
                  </a:lnTo>
                  <a:lnTo>
                    <a:pt x="302755" y="20523"/>
                  </a:lnTo>
                  <a:close/>
                </a:path>
                <a:path extrusionOk="0" h="41275" w="905510">
                  <a:moveTo>
                    <a:pt x="382066" y="20523"/>
                  </a:moveTo>
                  <a:lnTo>
                    <a:pt x="380453" y="12534"/>
                  </a:lnTo>
                  <a:lnTo>
                    <a:pt x="376047" y="6007"/>
                  </a:lnTo>
                  <a:lnTo>
                    <a:pt x="369519" y="1612"/>
                  </a:lnTo>
                  <a:lnTo>
                    <a:pt x="361530" y="0"/>
                  </a:lnTo>
                  <a:lnTo>
                    <a:pt x="353529" y="1612"/>
                  </a:lnTo>
                  <a:lnTo>
                    <a:pt x="347014" y="6007"/>
                  </a:lnTo>
                  <a:lnTo>
                    <a:pt x="342620" y="12534"/>
                  </a:lnTo>
                  <a:lnTo>
                    <a:pt x="341007" y="20523"/>
                  </a:lnTo>
                  <a:lnTo>
                    <a:pt x="342620" y="28511"/>
                  </a:lnTo>
                  <a:lnTo>
                    <a:pt x="347014" y="35039"/>
                  </a:lnTo>
                  <a:lnTo>
                    <a:pt x="353529" y="39433"/>
                  </a:lnTo>
                  <a:lnTo>
                    <a:pt x="361530" y="41046"/>
                  </a:lnTo>
                  <a:lnTo>
                    <a:pt x="369519" y="39433"/>
                  </a:lnTo>
                  <a:lnTo>
                    <a:pt x="376047" y="35039"/>
                  </a:lnTo>
                  <a:lnTo>
                    <a:pt x="380453" y="28511"/>
                  </a:lnTo>
                  <a:lnTo>
                    <a:pt x="382066" y="20523"/>
                  </a:lnTo>
                  <a:close/>
                </a:path>
                <a:path extrusionOk="0" h="41275" w="905510">
                  <a:moveTo>
                    <a:pt x="469290" y="20523"/>
                  </a:moveTo>
                  <a:lnTo>
                    <a:pt x="467677" y="12534"/>
                  </a:lnTo>
                  <a:lnTo>
                    <a:pt x="463270" y="6007"/>
                  </a:lnTo>
                  <a:lnTo>
                    <a:pt x="456755" y="1612"/>
                  </a:lnTo>
                  <a:lnTo>
                    <a:pt x="448767" y="0"/>
                  </a:lnTo>
                  <a:lnTo>
                    <a:pt x="440766" y="1612"/>
                  </a:lnTo>
                  <a:lnTo>
                    <a:pt x="434251" y="6007"/>
                  </a:lnTo>
                  <a:lnTo>
                    <a:pt x="429856" y="12534"/>
                  </a:lnTo>
                  <a:lnTo>
                    <a:pt x="428244" y="20523"/>
                  </a:lnTo>
                  <a:lnTo>
                    <a:pt x="429856" y="28511"/>
                  </a:lnTo>
                  <a:lnTo>
                    <a:pt x="434251" y="35039"/>
                  </a:lnTo>
                  <a:lnTo>
                    <a:pt x="440766" y="39433"/>
                  </a:lnTo>
                  <a:lnTo>
                    <a:pt x="448767" y="41046"/>
                  </a:lnTo>
                  <a:lnTo>
                    <a:pt x="456755" y="39433"/>
                  </a:lnTo>
                  <a:lnTo>
                    <a:pt x="463270" y="35039"/>
                  </a:lnTo>
                  <a:lnTo>
                    <a:pt x="467677" y="28511"/>
                  </a:lnTo>
                  <a:lnTo>
                    <a:pt x="469290" y="20523"/>
                  </a:lnTo>
                  <a:close/>
                </a:path>
                <a:path extrusionOk="0" h="41275" w="905510">
                  <a:moveTo>
                    <a:pt x="556526" y="20523"/>
                  </a:moveTo>
                  <a:lnTo>
                    <a:pt x="554913" y="12534"/>
                  </a:lnTo>
                  <a:lnTo>
                    <a:pt x="550506" y="6007"/>
                  </a:lnTo>
                  <a:lnTo>
                    <a:pt x="543991" y="1612"/>
                  </a:lnTo>
                  <a:lnTo>
                    <a:pt x="536003" y="0"/>
                  </a:lnTo>
                  <a:lnTo>
                    <a:pt x="528002" y="1612"/>
                  </a:lnTo>
                  <a:lnTo>
                    <a:pt x="521487" y="6007"/>
                  </a:lnTo>
                  <a:lnTo>
                    <a:pt x="517093" y="12534"/>
                  </a:lnTo>
                  <a:lnTo>
                    <a:pt x="515480" y="20523"/>
                  </a:lnTo>
                  <a:lnTo>
                    <a:pt x="517093" y="28511"/>
                  </a:lnTo>
                  <a:lnTo>
                    <a:pt x="521487" y="35039"/>
                  </a:lnTo>
                  <a:lnTo>
                    <a:pt x="528002" y="39433"/>
                  </a:lnTo>
                  <a:lnTo>
                    <a:pt x="536003" y="41046"/>
                  </a:lnTo>
                  <a:lnTo>
                    <a:pt x="543991" y="39433"/>
                  </a:lnTo>
                  <a:lnTo>
                    <a:pt x="550506" y="35039"/>
                  </a:lnTo>
                  <a:lnTo>
                    <a:pt x="554913" y="28511"/>
                  </a:lnTo>
                  <a:lnTo>
                    <a:pt x="556526" y="20523"/>
                  </a:lnTo>
                  <a:close/>
                </a:path>
                <a:path extrusionOk="0" h="41275" w="905510">
                  <a:moveTo>
                    <a:pt x="643763" y="20523"/>
                  </a:moveTo>
                  <a:lnTo>
                    <a:pt x="642150" y="12534"/>
                  </a:lnTo>
                  <a:lnTo>
                    <a:pt x="637743" y="6007"/>
                  </a:lnTo>
                  <a:lnTo>
                    <a:pt x="631215" y="1612"/>
                  </a:lnTo>
                  <a:lnTo>
                    <a:pt x="623239" y="0"/>
                  </a:lnTo>
                  <a:lnTo>
                    <a:pt x="615238" y="1612"/>
                  </a:lnTo>
                  <a:lnTo>
                    <a:pt x="608723" y="6007"/>
                  </a:lnTo>
                  <a:lnTo>
                    <a:pt x="604329" y="12534"/>
                  </a:lnTo>
                  <a:lnTo>
                    <a:pt x="602716" y="20523"/>
                  </a:lnTo>
                  <a:lnTo>
                    <a:pt x="604329" y="28511"/>
                  </a:lnTo>
                  <a:lnTo>
                    <a:pt x="608723" y="35039"/>
                  </a:lnTo>
                  <a:lnTo>
                    <a:pt x="615238" y="39433"/>
                  </a:lnTo>
                  <a:lnTo>
                    <a:pt x="623239" y="41046"/>
                  </a:lnTo>
                  <a:lnTo>
                    <a:pt x="631215" y="39433"/>
                  </a:lnTo>
                  <a:lnTo>
                    <a:pt x="637743" y="35039"/>
                  </a:lnTo>
                  <a:lnTo>
                    <a:pt x="642150" y="28511"/>
                  </a:lnTo>
                  <a:lnTo>
                    <a:pt x="643763" y="20523"/>
                  </a:lnTo>
                  <a:close/>
                </a:path>
                <a:path extrusionOk="0" h="41275" w="905510">
                  <a:moveTo>
                    <a:pt x="730999" y="20523"/>
                  </a:moveTo>
                  <a:lnTo>
                    <a:pt x="729386" y="12534"/>
                  </a:lnTo>
                  <a:lnTo>
                    <a:pt x="724979" y="6007"/>
                  </a:lnTo>
                  <a:lnTo>
                    <a:pt x="718464" y="1612"/>
                  </a:lnTo>
                  <a:lnTo>
                    <a:pt x="710476" y="0"/>
                  </a:lnTo>
                  <a:lnTo>
                    <a:pt x="702475" y="1612"/>
                  </a:lnTo>
                  <a:lnTo>
                    <a:pt x="695947" y="6007"/>
                  </a:lnTo>
                  <a:lnTo>
                    <a:pt x="691553" y="12534"/>
                  </a:lnTo>
                  <a:lnTo>
                    <a:pt x="689940" y="20523"/>
                  </a:lnTo>
                  <a:lnTo>
                    <a:pt x="691553" y="28511"/>
                  </a:lnTo>
                  <a:lnTo>
                    <a:pt x="695947" y="35039"/>
                  </a:lnTo>
                  <a:lnTo>
                    <a:pt x="702475" y="39433"/>
                  </a:lnTo>
                  <a:lnTo>
                    <a:pt x="710476" y="41046"/>
                  </a:lnTo>
                  <a:lnTo>
                    <a:pt x="718464" y="39433"/>
                  </a:lnTo>
                  <a:lnTo>
                    <a:pt x="724979" y="35039"/>
                  </a:lnTo>
                  <a:lnTo>
                    <a:pt x="729386" y="28511"/>
                  </a:lnTo>
                  <a:lnTo>
                    <a:pt x="730999" y="20523"/>
                  </a:lnTo>
                  <a:close/>
                </a:path>
                <a:path extrusionOk="0" h="41275" w="905510">
                  <a:moveTo>
                    <a:pt x="818235" y="20523"/>
                  </a:moveTo>
                  <a:lnTo>
                    <a:pt x="816622" y="12534"/>
                  </a:lnTo>
                  <a:lnTo>
                    <a:pt x="812215" y="6007"/>
                  </a:lnTo>
                  <a:lnTo>
                    <a:pt x="805688" y="1612"/>
                  </a:lnTo>
                  <a:lnTo>
                    <a:pt x="797712" y="0"/>
                  </a:lnTo>
                  <a:lnTo>
                    <a:pt x="789711" y="1612"/>
                  </a:lnTo>
                  <a:lnTo>
                    <a:pt x="783183" y="6007"/>
                  </a:lnTo>
                  <a:lnTo>
                    <a:pt x="778789" y="12534"/>
                  </a:lnTo>
                  <a:lnTo>
                    <a:pt x="777176" y="20523"/>
                  </a:lnTo>
                  <a:lnTo>
                    <a:pt x="778789" y="28511"/>
                  </a:lnTo>
                  <a:lnTo>
                    <a:pt x="783183" y="35039"/>
                  </a:lnTo>
                  <a:lnTo>
                    <a:pt x="789711" y="39433"/>
                  </a:lnTo>
                  <a:lnTo>
                    <a:pt x="797712" y="41046"/>
                  </a:lnTo>
                  <a:lnTo>
                    <a:pt x="805688" y="39433"/>
                  </a:lnTo>
                  <a:lnTo>
                    <a:pt x="812215" y="35039"/>
                  </a:lnTo>
                  <a:lnTo>
                    <a:pt x="816622" y="28511"/>
                  </a:lnTo>
                  <a:lnTo>
                    <a:pt x="818235" y="20523"/>
                  </a:lnTo>
                  <a:close/>
                </a:path>
                <a:path extrusionOk="0" h="41275" w="905510">
                  <a:moveTo>
                    <a:pt x="905471" y="20523"/>
                  </a:moveTo>
                  <a:lnTo>
                    <a:pt x="903859" y="12534"/>
                  </a:lnTo>
                  <a:lnTo>
                    <a:pt x="899452" y="6007"/>
                  </a:lnTo>
                  <a:lnTo>
                    <a:pt x="892924" y="1612"/>
                  </a:lnTo>
                  <a:lnTo>
                    <a:pt x="884948" y="0"/>
                  </a:lnTo>
                  <a:lnTo>
                    <a:pt x="876947" y="1612"/>
                  </a:lnTo>
                  <a:lnTo>
                    <a:pt x="870419" y="6007"/>
                  </a:lnTo>
                  <a:lnTo>
                    <a:pt x="866025" y="12534"/>
                  </a:lnTo>
                  <a:lnTo>
                    <a:pt x="864425" y="20523"/>
                  </a:lnTo>
                  <a:lnTo>
                    <a:pt x="866025" y="28511"/>
                  </a:lnTo>
                  <a:lnTo>
                    <a:pt x="870419" y="35039"/>
                  </a:lnTo>
                  <a:lnTo>
                    <a:pt x="876947" y="39433"/>
                  </a:lnTo>
                  <a:lnTo>
                    <a:pt x="884948" y="41046"/>
                  </a:lnTo>
                  <a:lnTo>
                    <a:pt x="892924" y="39433"/>
                  </a:lnTo>
                  <a:lnTo>
                    <a:pt x="899452" y="35039"/>
                  </a:lnTo>
                  <a:lnTo>
                    <a:pt x="903859" y="28511"/>
                  </a:lnTo>
                  <a:lnTo>
                    <a:pt x="905471" y="2052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grpSp>
      <p:grpSp>
        <p:nvGrpSpPr>
          <p:cNvPr id="1833" name="Google Shape;1833;p35"/>
          <p:cNvGrpSpPr/>
          <p:nvPr/>
        </p:nvGrpSpPr>
        <p:grpSpPr>
          <a:xfrm>
            <a:off x="883585" y="1216704"/>
            <a:ext cx="1444835" cy="2016654"/>
            <a:chOff x="536244" y="1754786"/>
            <a:chExt cx="1425402" cy="1998284"/>
          </a:xfrm>
        </p:grpSpPr>
        <p:sp>
          <p:nvSpPr>
            <p:cNvPr id="1834" name="Google Shape;1834;p35"/>
            <p:cNvSpPr/>
            <p:nvPr/>
          </p:nvSpPr>
          <p:spPr>
            <a:xfrm>
              <a:off x="577895" y="1955670"/>
              <a:ext cx="1186180" cy="1186180"/>
            </a:xfrm>
            <a:custGeom>
              <a:rect b="b" l="l" r="r" t="t"/>
              <a:pathLst>
                <a:path extrusionOk="0" h="1186180" w="1186180">
                  <a:moveTo>
                    <a:pt x="592937" y="0"/>
                  </a:moveTo>
                  <a:lnTo>
                    <a:pt x="544311" y="1965"/>
                  </a:lnTo>
                  <a:lnTo>
                    <a:pt x="496766" y="7760"/>
                  </a:lnTo>
                  <a:lnTo>
                    <a:pt x="450456" y="17233"/>
                  </a:lnTo>
                  <a:lnTo>
                    <a:pt x="405533" y="30229"/>
                  </a:lnTo>
                  <a:lnTo>
                    <a:pt x="362079" y="46631"/>
                  </a:lnTo>
                  <a:lnTo>
                    <a:pt x="320460" y="66184"/>
                  </a:lnTo>
                  <a:lnTo>
                    <a:pt x="280615" y="88838"/>
                  </a:lnTo>
                  <a:lnTo>
                    <a:pt x="242767" y="114405"/>
                  </a:lnTo>
                  <a:lnTo>
                    <a:pt x="207070" y="142734"/>
                  </a:lnTo>
                  <a:lnTo>
                    <a:pt x="173677" y="173670"/>
                  </a:lnTo>
                  <a:lnTo>
                    <a:pt x="142739" y="207063"/>
                  </a:lnTo>
                  <a:lnTo>
                    <a:pt x="114410" y="242759"/>
                  </a:lnTo>
                  <a:lnTo>
                    <a:pt x="88841" y="280605"/>
                  </a:lnTo>
                  <a:lnTo>
                    <a:pt x="66187" y="320450"/>
                  </a:lnTo>
                  <a:lnTo>
                    <a:pt x="46599" y="362139"/>
                  </a:lnTo>
                  <a:lnTo>
                    <a:pt x="30230" y="405522"/>
                  </a:lnTo>
                  <a:lnTo>
                    <a:pt x="17233" y="450444"/>
                  </a:lnTo>
                  <a:lnTo>
                    <a:pt x="7761" y="496754"/>
                  </a:lnTo>
                  <a:lnTo>
                    <a:pt x="1965" y="544298"/>
                  </a:lnTo>
                  <a:lnTo>
                    <a:pt x="0" y="592924"/>
                  </a:lnTo>
                  <a:lnTo>
                    <a:pt x="1965" y="641556"/>
                  </a:lnTo>
                  <a:lnTo>
                    <a:pt x="7761" y="689105"/>
                  </a:lnTo>
                  <a:lnTo>
                    <a:pt x="17233" y="735419"/>
                  </a:lnTo>
                  <a:lnTo>
                    <a:pt x="30230" y="780344"/>
                  </a:lnTo>
                  <a:lnTo>
                    <a:pt x="46599" y="823729"/>
                  </a:lnTo>
                  <a:lnTo>
                    <a:pt x="66187" y="865421"/>
                  </a:lnTo>
                  <a:lnTo>
                    <a:pt x="88841" y="905267"/>
                  </a:lnTo>
                  <a:lnTo>
                    <a:pt x="114410" y="943115"/>
                  </a:lnTo>
                  <a:lnTo>
                    <a:pt x="142739" y="978812"/>
                  </a:lnTo>
                  <a:lnTo>
                    <a:pt x="173677" y="1012205"/>
                  </a:lnTo>
                  <a:lnTo>
                    <a:pt x="207070" y="1043143"/>
                  </a:lnTo>
                  <a:lnTo>
                    <a:pt x="242767" y="1071471"/>
                  </a:lnTo>
                  <a:lnTo>
                    <a:pt x="280615" y="1097038"/>
                  </a:lnTo>
                  <a:lnTo>
                    <a:pt x="320460" y="1119692"/>
                  </a:lnTo>
                  <a:lnTo>
                    <a:pt x="362150" y="1139278"/>
                  </a:lnTo>
                  <a:lnTo>
                    <a:pt x="405533" y="1155646"/>
                  </a:lnTo>
                  <a:lnTo>
                    <a:pt x="450456" y="1168642"/>
                  </a:lnTo>
                  <a:lnTo>
                    <a:pt x="496766" y="1178114"/>
                  </a:lnTo>
                  <a:lnTo>
                    <a:pt x="544311" y="1183909"/>
                  </a:lnTo>
                  <a:lnTo>
                    <a:pt x="592937" y="1185875"/>
                  </a:lnTo>
                  <a:lnTo>
                    <a:pt x="641567" y="1183909"/>
                  </a:lnTo>
                  <a:lnTo>
                    <a:pt x="689113" y="1178114"/>
                  </a:lnTo>
                  <a:lnTo>
                    <a:pt x="735424" y="1168642"/>
                  </a:lnTo>
                  <a:lnTo>
                    <a:pt x="735605" y="1168590"/>
                  </a:lnTo>
                  <a:lnTo>
                    <a:pt x="592937" y="1168590"/>
                  </a:lnTo>
                  <a:lnTo>
                    <a:pt x="545727" y="1166682"/>
                  </a:lnTo>
                  <a:lnTo>
                    <a:pt x="499567" y="1161056"/>
                  </a:lnTo>
                  <a:lnTo>
                    <a:pt x="454606" y="1151860"/>
                  </a:lnTo>
                  <a:lnTo>
                    <a:pt x="410992" y="1139243"/>
                  </a:lnTo>
                  <a:lnTo>
                    <a:pt x="368873" y="1123353"/>
                  </a:lnTo>
                  <a:lnTo>
                    <a:pt x="328397" y="1104338"/>
                  </a:lnTo>
                  <a:lnTo>
                    <a:pt x="289712" y="1082345"/>
                  </a:lnTo>
                  <a:lnTo>
                    <a:pt x="252967" y="1057524"/>
                  </a:lnTo>
                  <a:lnTo>
                    <a:pt x="218310" y="1030021"/>
                  </a:lnTo>
                  <a:lnTo>
                    <a:pt x="185889" y="999986"/>
                  </a:lnTo>
                  <a:lnTo>
                    <a:pt x="155853" y="967567"/>
                  </a:lnTo>
                  <a:lnTo>
                    <a:pt x="128349" y="932911"/>
                  </a:lnTo>
                  <a:lnTo>
                    <a:pt x="103525" y="896166"/>
                  </a:lnTo>
                  <a:lnTo>
                    <a:pt x="81531" y="857482"/>
                  </a:lnTo>
                  <a:lnTo>
                    <a:pt x="62514" y="817005"/>
                  </a:lnTo>
                  <a:lnTo>
                    <a:pt x="46622" y="774884"/>
                  </a:lnTo>
                  <a:lnTo>
                    <a:pt x="34003" y="731268"/>
                  </a:lnTo>
                  <a:lnTo>
                    <a:pt x="24807" y="686304"/>
                  </a:lnTo>
                  <a:lnTo>
                    <a:pt x="19180" y="640140"/>
                  </a:lnTo>
                  <a:lnTo>
                    <a:pt x="17271" y="592924"/>
                  </a:lnTo>
                  <a:lnTo>
                    <a:pt x="19180" y="545713"/>
                  </a:lnTo>
                  <a:lnTo>
                    <a:pt x="24807" y="499552"/>
                  </a:lnTo>
                  <a:lnTo>
                    <a:pt x="34003" y="454591"/>
                  </a:lnTo>
                  <a:lnTo>
                    <a:pt x="46622" y="410977"/>
                  </a:lnTo>
                  <a:lnTo>
                    <a:pt x="62514" y="368858"/>
                  </a:lnTo>
                  <a:lnTo>
                    <a:pt x="81531" y="328384"/>
                  </a:lnTo>
                  <a:lnTo>
                    <a:pt x="103525" y="289701"/>
                  </a:lnTo>
                  <a:lnTo>
                    <a:pt x="128349" y="252958"/>
                  </a:lnTo>
                  <a:lnTo>
                    <a:pt x="155853" y="218303"/>
                  </a:lnTo>
                  <a:lnTo>
                    <a:pt x="185889" y="185885"/>
                  </a:lnTo>
                  <a:lnTo>
                    <a:pt x="218310" y="155850"/>
                  </a:lnTo>
                  <a:lnTo>
                    <a:pt x="252967" y="128349"/>
                  </a:lnTo>
                  <a:lnTo>
                    <a:pt x="289712" y="103528"/>
                  </a:lnTo>
                  <a:lnTo>
                    <a:pt x="328397" y="81536"/>
                  </a:lnTo>
                  <a:lnTo>
                    <a:pt x="368873" y="62521"/>
                  </a:lnTo>
                  <a:lnTo>
                    <a:pt x="411107" y="46597"/>
                  </a:lnTo>
                  <a:lnTo>
                    <a:pt x="454606" y="34014"/>
                  </a:lnTo>
                  <a:lnTo>
                    <a:pt x="499567" y="24818"/>
                  </a:lnTo>
                  <a:lnTo>
                    <a:pt x="545727" y="19192"/>
                  </a:lnTo>
                  <a:lnTo>
                    <a:pt x="592937" y="17284"/>
                  </a:lnTo>
                  <a:lnTo>
                    <a:pt x="735603" y="17284"/>
                  </a:lnTo>
                  <a:lnTo>
                    <a:pt x="735424" y="17233"/>
                  </a:lnTo>
                  <a:lnTo>
                    <a:pt x="689113" y="7760"/>
                  </a:lnTo>
                  <a:lnTo>
                    <a:pt x="641567" y="1965"/>
                  </a:lnTo>
                  <a:lnTo>
                    <a:pt x="592937" y="0"/>
                  </a:lnTo>
                  <a:close/>
                </a:path>
                <a:path extrusionOk="0" h="1186180" w="1186180">
                  <a:moveTo>
                    <a:pt x="735603" y="17284"/>
                  </a:moveTo>
                  <a:lnTo>
                    <a:pt x="592937" y="17284"/>
                  </a:lnTo>
                  <a:lnTo>
                    <a:pt x="640151" y="19192"/>
                  </a:lnTo>
                  <a:lnTo>
                    <a:pt x="686313" y="24818"/>
                  </a:lnTo>
                  <a:lnTo>
                    <a:pt x="731276" y="34014"/>
                  </a:lnTo>
                  <a:lnTo>
                    <a:pt x="774891" y="46631"/>
                  </a:lnTo>
                  <a:lnTo>
                    <a:pt x="817010" y="62521"/>
                  </a:lnTo>
                  <a:lnTo>
                    <a:pt x="857486" y="81536"/>
                  </a:lnTo>
                  <a:lnTo>
                    <a:pt x="896170" y="103528"/>
                  </a:lnTo>
                  <a:lnTo>
                    <a:pt x="932913" y="128349"/>
                  </a:lnTo>
                  <a:lnTo>
                    <a:pt x="967569" y="155850"/>
                  </a:lnTo>
                  <a:lnTo>
                    <a:pt x="999988" y="185885"/>
                  </a:lnTo>
                  <a:lnTo>
                    <a:pt x="1030023" y="218303"/>
                  </a:lnTo>
                  <a:lnTo>
                    <a:pt x="1057525" y="252958"/>
                  </a:lnTo>
                  <a:lnTo>
                    <a:pt x="1082346" y="289701"/>
                  </a:lnTo>
                  <a:lnTo>
                    <a:pt x="1104338" y="328384"/>
                  </a:lnTo>
                  <a:lnTo>
                    <a:pt x="1123353" y="368858"/>
                  </a:lnTo>
                  <a:lnTo>
                    <a:pt x="1139244" y="410977"/>
                  </a:lnTo>
                  <a:lnTo>
                    <a:pt x="1151860" y="454591"/>
                  </a:lnTo>
                  <a:lnTo>
                    <a:pt x="1161056" y="499552"/>
                  </a:lnTo>
                  <a:lnTo>
                    <a:pt x="1166682" y="545713"/>
                  </a:lnTo>
                  <a:lnTo>
                    <a:pt x="1168590" y="592924"/>
                  </a:lnTo>
                  <a:lnTo>
                    <a:pt x="1166682" y="640140"/>
                  </a:lnTo>
                  <a:lnTo>
                    <a:pt x="1161056" y="686304"/>
                  </a:lnTo>
                  <a:lnTo>
                    <a:pt x="1151860" y="731268"/>
                  </a:lnTo>
                  <a:lnTo>
                    <a:pt x="1139244" y="774884"/>
                  </a:lnTo>
                  <a:lnTo>
                    <a:pt x="1123353" y="817005"/>
                  </a:lnTo>
                  <a:lnTo>
                    <a:pt x="1104338" y="857482"/>
                  </a:lnTo>
                  <a:lnTo>
                    <a:pt x="1082346" y="896166"/>
                  </a:lnTo>
                  <a:lnTo>
                    <a:pt x="1057525" y="932911"/>
                  </a:lnTo>
                  <a:lnTo>
                    <a:pt x="1030023" y="967567"/>
                  </a:lnTo>
                  <a:lnTo>
                    <a:pt x="999988" y="999986"/>
                  </a:lnTo>
                  <a:lnTo>
                    <a:pt x="967569" y="1030021"/>
                  </a:lnTo>
                  <a:lnTo>
                    <a:pt x="932913" y="1057524"/>
                  </a:lnTo>
                  <a:lnTo>
                    <a:pt x="896170" y="1082345"/>
                  </a:lnTo>
                  <a:lnTo>
                    <a:pt x="857486" y="1104338"/>
                  </a:lnTo>
                  <a:lnTo>
                    <a:pt x="817010" y="1123353"/>
                  </a:lnTo>
                  <a:lnTo>
                    <a:pt x="774770" y="1139278"/>
                  </a:lnTo>
                  <a:lnTo>
                    <a:pt x="731276" y="1151860"/>
                  </a:lnTo>
                  <a:lnTo>
                    <a:pt x="686313" y="1161056"/>
                  </a:lnTo>
                  <a:lnTo>
                    <a:pt x="640151" y="1166682"/>
                  </a:lnTo>
                  <a:lnTo>
                    <a:pt x="592937" y="1168590"/>
                  </a:lnTo>
                  <a:lnTo>
                    <a:pt x="735605" y="1168590"/>
                  </a:lnTo>
                  <a:lnTo>
                    <a:pt x="780347" y="1155646"/>
                  </a:lnTo>
                  <a:lnTo>
                    <a:pt x="823803" y="1139243"/>
                  </a:lnTo>
                  <a:lnTo>
                    <a:pt x="865417" y="1119692"/>
                  </a:lnTo>
                  <a:lnTo>
                    <a:pt x="905260" y="1097038"/>
                  </a:lnTo>
                  <a:lnTo>
                    <a:pt x="943105" y="1071471"/>
                  </a:lnTo>
                  <a:lnTo>
                    <a:pt x="978798" y="1043143"/>
                  </a:lnTo>
                  <a:lnTo>
                    <a:pt x="1012188" y="1012205"/>
                  </a:lnTo>
                  <a:lnTo>
                    <a:pt x="1043122" y="978812"/>
                  </a:lnTo>
                  <a:lnTo>
                    <a:pt x="1071447" y="943115"/>
                  </a:lnTo>
                  <a:lnTo>
                    <a:pt x="1097011" y="905267"/>
                  </a:lnTo>
                  <a:lnTo>
                    <a:pt x="1119662" y="865421"/>
                  </a:lnTo>
                  <a:lnTo>
                    <a:pt x="1139246" y="823729"/>
                  </a:lnTo>
                  <a:lnTo>
                    <a:pt x="1155612" y="780344"/>
                  </a:lnTo>
                  <a:lnTo>
                    <a:pt x="1168607" y="735419"/>
                  </a:lnTo>
                  <a:lnTo>
                    <a:pt x="1178077" y="689105"/>
                  </a:lnTo>
                  <a:lnTo>
                    <a:pt x="1183871" y="641556"/>
                  </a:lnTo>
                  <a:lnTo>
                    <a:pt x="1185837" y="592924"/>
                  </a:lnTo>
                  <a:lnTo>
                    <a:pt x="1183871" y="544298"/>
                  </a:lnTo>
                  <a:lnTo>
                    <a:pt x="1178077" y="496754"/>
                  </a:lnTo>
                  <a:lnTo>
                    <a:pt x="1168607" y="450444"/>
                  </a:lnTo>
                  <a:lnTo>
                    <a:pt x="1155612" y="405522"/>
                  </a:lnTo>
                  <a:lnTo>
                    <a:pt x="1139246" y="362139"/>
                  </a:lnTo>
                  <a:lnTo>
                    <a:pt x="1119662" y="320450"/>
                  </a:lnTo>
                  <a:lnTo>
                    <a:pt x="1097011" y="280605"/>
                  </a:lnTo>
                  <a:lnTo>
                    <a:pt x="1071447" y="242759"/>
                  </a:lnTo>
                  <a:lnTo>
                    <a:pt x="1043122" y="207063"/>
                  </a:lnTo>
                  <a:lnTo>
                    <a:pt x="1012188" y="173670"/>
                  </a:lnTo>
                  <a:lnTo>
                    <a:pt x="978798" y="142734"/>
                  </a:lnTo>
                  <a:lnTo>
                    <a:pt x="943105" y="114405"/>
                  </a:lnTo>
                  <a:lnTo>
                    <a:pt x="905260" y="88838"/>
                  </a:lnTo>
                  <a:lnTo>
                    <a:pt x="865417" y="66184"/>
                  </a:lnTo>
                  <a:lnTo>
                    <a:pt x="823729" y="46597"/>
                  </a:lnTo>
                  <a:lnTo>
                    <a:pt x="780347" y="30229"/>
                  </a:lnTo>
                  <a:lnTo>
                    <a:pt x="735603" y="17284"/>
                  </a:lnTo>
                  <a:close/>
                </a:path>
              </a:pathLst>
            </a:custGeom>
            <a:solidFill>
              <a:srgbClr val="8EBC3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pic>
          <p:nvPicPr>
            <p:cNvPr id="1835" name="Google Shape;1835;p35"/>
            <p:cNvPicPr preferRelativeResize="0"/>
            <p:nvPr/>
          </p:nvPicPr>
          <p:blipFill rotWithShape="1">
            <a:blip r:embed="rId10">
              <a:alphaModFix/>
            </a:blip>
            <a:srcRect b="0" l="0" r="0" t="0"/>
            <a:stretch/>
          </p:blipFill>
          <p:spPr>
            <a:xfrm>
              <a:off x="536244" y="1754786"/>
              <a:ext cx="1425402" cy="1998284"/>
            </a:xfrm>
            <a:prstGeom prst="rect">
              <a:avLst/>
            </a:prstGeom>
            <a:noFill/>
            <a:ln>
              <a:noFill/>
            </a:ln>
          </p:spPr>
        </p:pic>
      </p:grpSp>
      <p:sp>
        <p:nvSpPr>
          <p:cNvPr id="1836" name="Google Shape;1836;p35"/>
          <p:cNvSpPr txBox="1"/>
          <p:nvPr/>
        </p:nvSpPr>
        <p:spPr>
          <a:xfrm>
            <a:off x="1033442" y="2624549"/>
            <a:ext cx="1128651" cy="479340"/>
          </a:xfrm>
          <a:prstGeom prst="rect">
            <a:avLst/>
          </a:prstGeom>
          <a:noFill/>
          <a:ln>
            <a:noFill/>
          </a:ln>
        </p:spPr>
        <p:txBody>
          <a:bodyPr anchorCtr="0" anchor="t" bIns="0" lIns="0" spcFirstLastPara="1" rIns="0" wrap="square" tIns="10625">
            <a:spAutoFit/>
          </a:bodyPr>
          <a:lstStyle/>
          <a:p>
            <a:pPr indent="-559" lvl="0" marL="11206" marR="4483" rtl="0" algn="ctr">
              <a:spcBef>
                <a:spcPts val="0"/>
              </a:spcBef>
              <a:spcAft>
                <a:spcPts val="0"/>
              </a:spcAft>
              <a:buNone/>
            </a:pPr>
            <a:r>
              <a:rPr b="1" lang="en-US" sz="1014">
                <a:solidFill>
                  <a:srgbClr val="FFFFFF"/>
                </a:solidFill>
                <a:latin typeface="Arial"/>
                <a:ea typeface="Arial"/>
                <a:cs typeface="Arial"/>
                <a:sym typeface="Arial"/>
              </a:rPr>
              <a:t>Children or teens are present at a  traumatic event.</a:t>
            </a:r>
            <a:endParaRPr sz="1014">
              <a:solidFill>
                <a:srgbClr val="000000"/>
              </a:solidFill>
              <a:latin typeface="Arial"/>
              <a:ea typeface="Arial"/>
              <a:cs typeface="Arial"/>
              <a:sym typeface="Arial"/>
            </a:endParaRPr>
          </a:p>
        </p:txBody>
      </p:sp>
      <p:sp>
        <p:nvSpPr>
          <p:cNvPr id="1837" name="Google Shape;1837;p35"/>
          <p:cNvSpPr txBox="1"/>
          <p:nvPr/>
        </p:nvSpPr>
        <p:spPr>
          <a:xfrm>
            <a:off x="8304262" y="4852544"/>
            <a:ext cx="1471890" cy="347455"/>
          </a:xfrm>
          <a:prstGeom prst="rect">
            <a:avLst/>
          </a:prstGeom>
          <a:noFill/>
          <a:ln>
            <a:noFill/>
          </a:ln>
        </p:spPr>
        <p:txBody>
          <a:bodyPr anchorCtr="0" anchor="t" bIns="0" lIns="0" spcFirstLastPara="1" rIns="0" wrap="square" tIns="10075">
            <a:spAutoFit/>
          </a:bodyPr>
          <a:lstStyle/>
          <a:p>
            <a:pPr indent="-33059" lvl="0" marL="43705" marR="4483" rtl="0" algn="l">
              <a:lnSpc>
                <a:spcPct val="103099"/>
              </a:lnSpc>
              <a:spcBef>
                <a:spcPts val="0"/>
              </a:spcBef>
              <a:spcAft>
                <a:spcPts val="0"/>
              </a:spcAft>
              <a:buNone/>
            </a:pPr>
            <a:r>
              <a:rPr b="1" lang="en-US" sz="1100">
                <a:solidFill>
                  <a:srgbClr val="FFFFFF"/>
                </a:solidFill>
                <a:latin typeface="Arial"/>
                <a:ea typeface="Arial"/>
                <a:cs typeface="Arial"/>
                <a:sym typeface="Arial"/>
              </a:rPr>
              <a:t>Continue with typical  classroom activities</a:t>
            </a:r>
            <a:endParaRPr sz="1100">
              <a:solidFill>
                <a:srgbClr val="000000"/>
              </a:solidFill>
              <a:latin typeface="Arial"/>
              <a:ea typeface="Arial"/>
              <a:cs typeface="Arial"/>
              <a:sym typeface="Arial"/>
            </a:endParaRPr>
          </a:p>
        </p:txBody>
      </p:sp>
      <p:sp>
        <p:nvSpPr>
          <p:cNvPr id="1838" name="Google Shape;1838;p35"/>
          <p:cNvSpPr txBox="1"/>
          <p:nvPr/>
        </p:nvSpPr>
        <p:spPr>
          <a:xfrm>
            <a:off x="9524575" y="1445960"/>
            <a:ext cx="1615677" cy="168599"/>
          </a:xfrm>
          <a:prstGeom prst="rect">
            <a:avLst/>
          </a:prstGeom>
          <a:noFill/>
          <a:ln>
            <a:noFill/>
          </a:ln>
        </p:spPr>
        <p:txBody>
          <a:bodyPr anchorCtr="0" anchor="t" bIns="0" lIns="0" spcFirstLastPara="1" rIns="0" wrap="square" tIns="14550">
            <a:spAutoFit/>
          </a:bodyPr>
          <a:lstStyle/>
          <a:p>
            <a:pPr indent="0" lvl="0" marL="11206" marR="0" rtl="0" algn="l">
              <a:spcBef>
                <a:spcPts val="0"/>
              </a:spcBef>
              <a:spcAft>
                <a:spcPts val="0"/>
              </a:spcAft>
              <a:buNone/>
            </a:pPr>
            <a:r>
              <a:rPr b="1" lang="en-US" sz="1000">
                <a:solidFill>
                  <a:srgbClr val="FFFFFF"/>
                </a:solidFill>
                <a:latin typeface="Arial"/>
                <a:ea typeface="Arial"/>
                <a:cs typeface="Arial"/>
                <a:sym typeface="Arial"/>
              </a:rPr>
              <a:t>SCHOOL DISTRICT</a:t>
            </a:r>
            <a:endParaRPr sz="1000">
              <a:solidFill>
                <a:srgbClr val="000000"/>
              </a:solidFill>
              <a:latin typeface="Arial"/>
              <a:ea typeface="Arial"/>
              <a:cs typeface="Arial"/>
              <a:sym typeface="Arial"/>
            </a:endParaRPr>
          </a:p>
        </p:txBody>
      </p:sp>
      <p:sp>
        <p:nvSpPr>
          <p:cNvPr id="1839" name="Google Shape;1839;p35"/>
          <p:cNvSpPr txBox="1"/>
          <p:nvPr/>
        </p:nvSpPr>
        <p:spPr>
          <a:xfrm>
            <a:off x="9672926" y="1782522"/>
            <a:ext cx="1615678" cy="839128"/>
          </a:xfrm>
          <a:prstGeom prst="rect">
            <a:avLst/>
          </a:prstGeom>
          <a:noFill/>
          <a:ln>
            <a:noFill/>
          </a:ln>
        </p:spPr>
        <p:txBody>
          <a:bodyPr anchorCtr="0" anchor="t" bIns="0" lIns="0" spcFirstLastPara="1" rIns="0" wrap="square" tIns="10075">
            <a:spAutoFit/>
          </a:bodyPr>
          <a:lstStyle/>
          <a:p>
            <a:pPr indent="0" lvl="0" marL="11206" marR="4483" rtl="0" algn="l">
              <a:lnSpc>
                <a:spcPct val="104200"/>
              </a:lnSpc>
              <a:spcBef>
                <a:spcPts val="0"/>
              </a:spcBef>
              <a:spcAft>
                <a:spcPts val="0"/>
              </a:spcAft>
              <a:buNone/>
            </a:pPr>
            <a:r>
              <a:rPr lang="en-US" sz="1050">
                <a:solidFill>
                  <a:srgbClr val="FFFFFF"/>
                </a:solidFill>
                <a:latin typeface="Arial"/>
                <a:ea typeface="Arial"/>
                <a:cs typeface="Arial"/>
                <a:sym typeface="Arial"/>
              </a:rPr>
              <a:t>The designated school  personnel will then ensure  notification is provided  to the child’s teachers  and support personnel.</a:t>
            </a:r>
            <a:endParaRPr sz="1050">
              <a:solidFill>
                <a:srgbClr val="000000"/>
              </a:solidFill>
              <a:latin typeface="Arial"/>
              <a:ea typeface="Arial"/>
              <a:cs typeface="Arial"/>
              <a:sym typeface="Arial"/>
            </a:endParaRPr>
          </a:p>
        </p:txBody>
      </p:sp>
      <p:sp>
        <p:nvSpPr>
          <p:cNvPr id="1840" name="Google Shape;1840;p35"/>
          <p:cNvSpPr txBox="1"/>
          <p:nvPr/>
        </p:nvSpPr>
        <p:spPr>
          <a:xfrm>
            <a:off x="8187091" y="3082858"/>
            <a:ext cx="1641649" cy="1158126"/>
          </a:xfrm>
          <a:prstGeom prst="rect">
            <a:avLst/>
          </a:prstGeom>
          <a:noFill/>
          <a:ln>
            <a:noFill/>
          </a:ln>
        </p:spPr>
        <p:txBody>
          <a:bodyPr anchorCtr="0" anchor="t" bIns="0" lIns="0" spcFirstLastPara="1" rIns="0" wrap="square" tIns="10075">
            <a:spAutoFit/>
          </a:bodyPr>
          <a:lstStyle/>
          <a:p>
            <a:pPr indent="0" lvl="0" marL="19051" marR="12327" rtl="0" algn="ctr">
              <a:lnSpc>
                <a:spcPct val="104200"/>
              </a:lnSpc>
              <a:spcBef>
                <a:spcPts val="0"/>
              </a:spcBef>
              <a:spcAft>
                <a:spcPts val="0"/>
              </a:spcAft>
              <a:buNone/>
            </a:pPr>
            <a:r>
              <a:rPr b="1" lang="en-US" sz="1000">
                <a:solidFill>
                  <a:srgbClr val="FFFFFF"/>
                </a:solidFill>
                <a:latin typeface="Arial"/>
                <a:ea typeface="Arial"/>
                <a:cs typeface="Arial"/>
                <a:sym typeface="Arial"/>
              </a:rPr>
              <a:t>TEACHING STAFF &amp;  </a:t>
            </a:r>
            <a:r>
              <a:rPr b="1" lang="en-US" sz="1000" u="sng">
                <a:solidFill>
                  <a:srgbClr val="FFFFFF"/>
                </a:solidFill>
                <a:latin typeface="Arial"/>
                <a:ea typeface="Arial"/>
                <a:cs typeface="Arial"/>
                <a:sym typeface="Arial"/>
              </a:rPr>
              <a:t>SCHOOL PERSONNEL</a:t>
            </a:r>
            <a:endParaRPr sz="1000">
              <a:solidFill>
                <a:srgbClr val="000000"/>
              </a:solidFill>
              <a:latin typeface="Arial"/>
              <a:ea typeface="Arial"/>
              <a:cs typeface="Arial"/>
              <a:sym typeface="Arial"/>
            </a:endParaRPr>
          </a:p>
          <a:p>
            <a:pPr indent="338996" lvl="0" marL="11206" marR="4483" rtl="0" algn="l">
              <a:lnSpc>
                <a:spcPct val="104200"/>
              </a:lnSpc>
              <a:spcBef>
                <a:spcPts val="326"/>
              </a:spcBef>
              <a:spcAft>
                <a:spcPts val="0"/>
              </a:spcAft>
              <a:buNone/>
            </a:pPr>
            <a:r>
              <a:rPr b="1" lang="en-US" sz="1000">
                <a:solidFill>
                  <a:srgbClr val="FFFFFF"/>
                </a:solidFill>
                <a:latin typeface="Arial"/>
                <a:ea typeface="Arial"/>
                <a:cs typeface="Arial"/>
                <a:sym typeface="Arial"/>
              </a:rPr>
              <a:t>Provide: </a:t>
            </a:r>
            <a:br>
              <a:rPr b="1" lang="en-US" sz="1000">
                <a:solidFill>
                  <a:srgbClr val="FFFFFF"/>
                </a:solidFill>
                <a:latin typeface="Arial"/>
                <a:ea typeface="Arial"/>
                <a:cs typeface="Arial"/>
                <a:sym typeface="Arial"/>
              </a:rPr>
            </a:br>
            <a:r>
              <a:rPr b="1" lang="en-US" sz="1000">
                <a:solidFill>
                  <a:srgbClr val="FFFFFF"/>
                </a:solidFill>
                <a:latin typeface="Arial"/>
                <a:ea typeface="Arial"/>
                <a:cs typeface="Arial"/>
                <a:sym typeface="Arial"/>
              </a:rPr>
              <a:t> Classroom Interventions</a:t>
            </a:r>
            <a:endParaRPr sz="1000">
              <a:solidFill>
                <a:srgbClr val="000000"/>
              </a:solidFill>
              <a:latin typeface="Arial"/>
              <a:ea typeface="Arial"/>
              <a:cs typeface="Arial"/>
              <a:sym typeface="Arial"/>
            </a:endParaRPr>
          </a:p>
          <a:p>
            <a:pPr indent="0" lvl="0" marL="203397" marR="196674" rtl="0" algn="ctr">
              <a:lnSpc>
                <a:spcPct val="104200"/>
              </a:lnSpc>
              <a:spcBef>
                <a:spcPts val="0"/>
              </a:spcBef>
              <a:spcAft>
                <a:spcPts val="0"/>
              </a:spcAft>
              <a:buNone/>
            </a:pPr>
            <a:r>
              <a:rPr b="1" lang="en-US" sz="1000">
                <a:solidFill>
                  <a:srgbClr val="FFFFFF"/>
                </a:solidFill>
                <a:latin typeface="Arial"/>
                <a:ea typeface="Arial"/>
                <a:cs typeface="Arial"/>
                <a:sym typeface="Arial"/>
              </a:rPr>
              <a:t>Awareness  Observation  and/or Support</a:t>
            </a:r>
            <a:endParaRPr sz="1000">
              <a:solidFill>
                <a:srgbClr val="000000"/>
              </a:solidFill>
              <a:latin typeface="Arial"/>
              <a:ea typeface="Arial"/>
              <a:cs typeface="Arial"/>
              <a:sym typeface="Arial"/>
            </a:endParaRPr>
          </a:p>
        </p:txBody>
      </p:sp>
      <p:grpSp>
        <p:nvGrpSpPr>
          <p:cNvPr id="1841" name="Google Shape;1841;p35"/>
          <p:cNvGrpSpPr/>
          <p:nvPr/>
        </p:nvGrpSpPr>
        <p:grpSpPr>
          <a:xfrm>
            <a:off x="5844795" y="3909769"/>
            <a:ext cx="2253841" cy="1190842"/>
            <a:chOff x="5204112" y="4431071"/>
            <a:chExt cx="1845770" cy="809625"/>
          </a:xfrm>
        </p:grpSpPr>
        <p:sp>
          <p:nvSpPr>
            <p:cNvPr id="1842" name="Google Shape;1842;p35"/>
            <p:cNvSpPr/>
            <p:nvPr/>
          </p:nvSpPr>
          <p:spPr>
            <a:xfrm>
              <a:off x="5204112" y="4431071"/>
              <a:ext cx="890269" cy="809625"/>
            </a:xfrm>
            <a:custGeom>
              <a:rect b="b" l="l" r="r" t="t"/>
              <a:pathLst>
                <a:path extrusionOk="0" h="809625" w="890270">
                  <a:moveTo>
                    <a:pt x="890003" y="0"/>
                  </a:moveTo>
                  <a:lnTo>
                    <a:pt x="0" y="0"/>
                  </a:lnTo>
                  <a:lnTo>
                    <a:pt x="457009" y="809307"/>
                  </a:lnTo>
                  <a:lnTo>
                    <a:pt x="890003" y="0"/>
                  </a:lnTo>
                  <a:close/>
                </a:path>
              </a:pathLst>
            </a:custGeom>
            <a:solidFill>
              <a:srgbClr val="9E1F6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43" name="Google Shape;1843;p35"/>
            <p:cNvSpPr/>
            <p:nvPr/>
          </p:nvSpPr>
          <p:spPr>
            <a:xfrm>
              <a:off x="6159613" y="4431071"/>
              <a:ext cx="890269" cy="809625"/>
            </a:xfrm>
            <a:custGeom>
              <a:rect b="b" l="l" r="r" t="t"/>
              <a:pathLst>
                <a:path extrusionOk="0" h="809625" w="890270">
                  <a:moveTo>
                    <a:pt x="890003" y="0"/>
                  </a:moveTo>
                  <a:lnTo>
                    <a:pt x="0" y="0"/>
                  </a:lnTo>
                  <a:lnTo>
                    <a:pt x="456996" y="809307"/>
                  </a:lnTo>
                  <a:lnTo>
                    <a:pt x="890003" y="0"/>
                  </a:lnTo>
                  <a:close/>
                </a:path>
              </a:pathLst>
            </a:custGeom>
            <a:solidFill>
              <a:srgbClr val="8082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grpSp>
      <p:sp>
        <p:nvSpPr>
          <p:cNvPr id="1844" name="Google Shape;1844;p35"/>
          <p:cNvSpPr txBox="1"/>
          <p:nvPr/>
        </p:nvSpPr>
        <p:spPr>
          <a:xfrm>
            <a:off x="7200575" y="3972388"/>
            <a:ext cx="704789" cy="580724"/>
          </a:xfrm>
          <a:prstGeom prst="rect">
            <a:avLst/>
          </a:prstGeom>
          <a:noFill/>
          <a:ln>
            <a:noFill/>
          </a:ln>
        </p:spPr>
        <p:txBody>
          <a:bodyPr anchorCtr="0" anchor="t" bIns="0" lIns="0" spcFirstLastPara="1" rIns="0" wrap="square" tIns="10075">
            <a:spAutoFit/>
          </a:bodyPr>
          <a:lstStyle/>
          <a:p>
            <a:pPr indent="0" lvl="0" marL="11206" marR="4483" rtl="0" algn="ctr">
              <a:lnSpc>
                <a:spcPct val="104200"/>
              </a:lnSpc>
              <a:spcBef>
                <a:spcPts val="0"/>
              </a:spcBef>
              <a:spcAft>
                <a:spcPts val="0"/>
              </a:spcAft>
              <a:buNone/>
            </a:pPr>
            <a:r>
              <a:rPr b="1" lang="en-US" sz="900">
                <a:solidFill>
                  <a:srgbClr val="FFFFFF"/>
                </a:solidFill>
                <a:latin typeface="Arial"/>
                <a:ea typeface="Arial"/>
                <a:cs typeface="Arial"/>
                <a:sym typeface="Arial"/>
              </a:rPr>
              <a:t>If Additional  Support Is  </a:t>
            </a:r>
            <a:r>
              <a:rPr b="1" lang="en-US" sz="900">
                <a:solidFill>
                  <a:srgbClr val="F9ED32"/>
                </a:solidFill>
                <a:latin typeface="Arial"/>
                <a:ea typeface="Arial"/>
                <a:cs typeface="Arial"/>
                <a:sym typeface="Arial"/>
              </a:rPr>
              <a:t>NOT</a:t>
            </a:r>
            <a:endParaRPr sz="900">
              <a:solidFill>
                <a:srgbClr val="000000"/>
              </a:solidFill>
              <a:latin typeface="Arial"/>
              <a:ea typeface="Arial"/>
              <a:cs typeface="Arial"/>
              <a:sym typeface="Arial"/>
            </a:endParaRPr>
          </a:p>
          <a:p>
            <a:pPr indent="0" lvl="0" marL="0" marR="0" rtl="0" algn="ctr">
              <a:spcBef>
                <a:spcPts val="31"/>
              </a:spcBef>
              <a:spcAft>
                <a:spcPts val="0"/>
              </a:spcAft>
              <a:buNone/>
            </a:pPr>
            <a:r>
              <a:rPr b="1" lang="en-US" sz="900">
                <a:solidFill>
                  <a:srgbClr val="FFFFFF"/>
                </a:solidFill>
                <a:latin typeface="Arial"/>
                <a:ea typeface="Arial"/>
                <a:cs typeface="Arial"/>
                <a:sym typeface="Arial"/>
              </a:rPr>
              <a:t>Needed</a:t>
            </a:r>
            <a:endParaRPr sz="900">
              <a:solidFill>
                <a:srgbClr val="000000"/>
              </a:solidFill>
              <a:latin typeface="Arial"/>
              <a:ea typeface="Arial"/>
              <a:cs typeface="Arial"/>
              <a:sym typeface="Arial"/>
            </a:endParaRPr>
          </a:p>
        </p:txBody>
      </p:sp>
      <p:sp>
        <p:nvSpPr>
          <p:cNvPr id="1845" name="Google Shape;1845;p35"/>
          <p:cNvSpPr txBox="1"/>
          <p:nvPr/>
        </p:nvSpPr>
        <p:spPr>
          <a:xfrm>
            <a:off x="6061591" y="3945811"/>
            <a:ext cx="695906" cy="575210"/>
          </a:xfrm>
          <a:prstGeom prst="rect">
            <a:avLst/>
          </a:prstGeom>
          <a:noFill/>
          <a:ln>
            <a:noFill/>
          </a:ln>
        </p:spPr>
        <p:txBody>
          <a:bodyPr anchorCtr="0" anchor="t" bIns="0" lIns="0" spcFirstLastPara="1" rIns="0" wrap="square" tIns="10075">
            <a:spAutoFit/>
          </a:bodyPr>
          <a:lstStyle/>
          <a:p>
            <a:pPr indent="0" lvl="0" marL="11206" marR="4483" rtl="0" algn="ctr">
              <a:lnSpc>
                <a:spcPct val="104200"/>
              </a:lnSpc>
              <a:spcBef>
                <a:spcPts val="0"/>
              </a:spcBef>
              <a:spcAft>
                <a:spcPts val="0"/>
              </a:spcAft>
              <a:buNone/>
            </a:pPr>
            <a:r>
              <a:rPr b="1" lang="en-US" sz="900">
                <a:solidFill>
                  <a:srgbClr val="FFFFFF"/>
                </a:solidFill>
                <a:latin typeface="Arial"/>
                <a:ea typeface="Arial"/>
                <a:cs typeface="Arial"/>
                <a:sym typeface="Arial"/>
              </a:rPr>
              <a:t>If Additional  Support</a:t>
            </a:r>
            <a:endParaRPr sz="900">
              <a:solidFill>
                <a:srgbClr val="000000"/>
              </a:solidFill>
              <a:latin typeface="Arial"/>
              <a:ea typeface="Arial"/>
              <a:cs typeface="Arial"/>
              <a:sym typeface="Arial"/>
            </a:endParaRPr>
          </a:p>
          <a:p>
            <a:pPr indent="0" lvl="0" marL="0" marR="0" rtl="0" algn="ctr">
              <a:spcBef>
                <a:spcPts val="31"/>
              </a:spcBef>
              <a:spcAft>
                <a:spcPts val="0"/>
              </a:spcAft>
              <a:buNone/>
            </a:pPr>
            <a:r>
              <a:rPr b="1" lang="en-US" sz="900">
                <a:solidFill>
                  <a:srgbClr val="F9ED32"/>
                </a:solidFill>
                <a:latin typeface="Arial"/>
                <a:ea typeface="Arial"/>
                <a:cs typeface="Arial"/>
                <a:sym typeface="Arial"/>
              </a:rPr>
              <a:t>IS</a:t>
            </a:r>
            <a:endParaRPr sz="900">
              <a:solidFill>
                <a:srgbClr val="000000"/>
              </a:solidFill>
              <a:latin typeface="Arial"/>
              <a:ea typeface="Arial"/>
              <a:cs typeface="Arial"/>
              <a:sym typeface="Arial"/>
            </a:endParaRPr>
          </a:p>
          <a:p>
            <a:pPr indent="0" lvl="0" marL="0" marR="0" rtl="0" algn="ctr">
              <a:spcBef>
                <a:spcPts val="31"/>
              </a:spcBef>
              <a:spcAft>
                <a:spcPts val="0"/>
              </a:spcAft>
              <a:buNone/>
            </a:pPr>
            <a:r>
              <a:rPr b="1" lang="en-US" sz="900">
                <a:solidFill>
                  <a:srgbClr val="FFFFFF"/>
                </a:solidFill>
                <a:latin typeface="Arial"/>
                <a:ea typeface="Arial"/>
                <a:cs typeface="Arial"/>
                <a:sym typeface="Arial"/>
              </a:rPr>
              <a:t>Needed</a:t>
            </a:r>
            <a:endParaRPr sz="900">
              <a:solidFill>
                <a:srgbClr val="000000"/>
              </a:solidFill>
              <a:latin typeface="Arial"/>
              <a:ea typeface="Arial"/>
              <a:cs typeface="Arial"/>
              <a:sym typeface="Arial"/>
            </a:endParaRPr>
          </a:p>
        </p:txBody>
      </p:sp>
      <p:sp>
        <p:nvSpPr>
          <p:cNvPr id="1846" name="Google Shape;1846;p35"/>
          <p:cNvSpPr txBox="1"/>
          <p:nvPr/>
        </p:nvSpPr>
        <p:spPr>
          <a:xfrm>
            <a:off x="3029214" y="3911090"/>
            <a:ext cx="1833027" cy="484159"/>
          </a:xfrm>
          <a:prstGeom prst="rect">
            <a:avLst/>
          </a:prstGeom>
          <a:noFill/>
          <a:ln>
            <a:noFill/>
          </a:ln>
        </p:spPr>
        <p:txBody>
          <a:bodyPr anchorCtr="0" anchor="t" bIns="0" lIns="0" spcFirstLastPara="1" rIns="0" wrap="square" tIns="10075">
            <a:spAutoFit/>
          </a:bodyPr>
          <a:lstStyle/>
          <a:p>
            <a:pPr indent="0" lvl="0" marL="11206" marR="4483" rtl="0" algn="ctr">
              <a:lnSpc>
                <a:spcPct val="104200"/>
              </a:lnSpc>
              <a:spcBef>
                <a:spcPts val="0"/>
              </a:spcBef>
              <a:spcAft>
                <a:spcPts val="0"/>
              </a:spcAft>
              <a:buNone/>
            </a:pPr>
            <a:r>
              <a:rPr b="1" lang="en-US" sz="1000">
                <a:solidFill>
                  <a:srgbClr val="FFFFFF"/>
                </a:solidFill>
                <a:latin typeface="Arial"/>
                <a:ea typeface="Arial"/>
                <a:cs typeface="Arial"/>
                <a:sym typeface="Arial"/>
              </a:rPr>
              <a:t>SCHOOL COUNSELOR,  SOCIAL WORKER</a:t>
            </a:r>
            <a:endParaRPr sz="1000">
              <a:solidFill>
                <a:srgbClr val="000000"/>
              </a:solidFill>
              <a:latin typeface="Arial"/>
              <a:ea typeface="Arial"/>
              <a:cs typeface="Arial"/>
              <a:sym typeface="Arial"/>
            </a:endParaRPr>
          </a:p>
          <a:p>
            <a:pPr indent="0" lvl="0" marL="0" marR="0" rtl="0" algn="ctr">
              <a:spcBef>
                <a:spcPts val="35"/>
              </a:spcBef>
              <a:spcAft>
                <a:spcPts val="0"/>
              </a:spcAft>
              <a:buNone/>
            </a:pPr>
            <a:r>
              <a:rPr b="1" lang="en-US" sz="1000">
                <a:solidFill>
                  <a:srgbClr val="FFFFFF"/>
                </a:solidFill>
                <a:latin typeface="Arial"/>
                <a:ea typeface="Arial"/>
                <a:cs typeface="Arial"/>
                <a:sym typeface="Arial"/>
              </a:rPr>
              <a:t>OR NURSE</a:t>
            </a:r>
            <a:endParaRPr sz="1000">
              <a:solidFill>
                <a:srgbClr val="000000"/>
              </a:solidFill>
              <a:latin typeface="Arial"/>
              <a:ea typeface="Arial"/>
              <a:cs typeface="Arial"/>
              <a:sym typeface="Arial"/>
            </a:endParaRPr>
          </a:p>
        </p:txBody>
      </p:sp>
      <p:sp>
        <p:nvSpPr>
          <p:cNvPr id="1847" name="Google Shape;1847;p35"/>
          <p:cNvSpPr txBox="1"/>
          <p:nvPr/>
        </p:nvSpPr>
        <p:spPr>
          <a:xfrm>
            <a:off x="3149786" y="4522350"/>
            <a:ext cx="1420656" cy="526543"/>
          </a:xfrm>
          <a:prstGeom prst="rect">
            <a:avLst/>
          </a:prstGeom>
          <a:noFill/>
          <a:ln>
            <a:noFill/>
          </a:ln>
        </p:spPr>
        <p:txBody>
          <a:bodyPr anchorCtr="0" anchor="t" bIns="0" lIns="0" spcFirstLastPara="1" rIns="0" wrap="square" tIns="10075">
            <a:spAutoFit/>
          </a:bodyPr>
          <a:lstStyle/>
          <a:p>
            <a:pPr indent="-21292" lvl="0" marL="31938" marR="4483" rtl="0" algn="l">
              <a:lnSpc>
                <a:spcPct val="104200"/>
              </a:lnSpc>
              <a:spcBef>
                <a:spcPts val="0"/>
              </a:spcBef>
              <a:spcAft>
                <a:spcPts val="0"/>
              </a:spcAft>
              <a:buNone/>
            </a:pPr>
            <a:r>
              <a:rPr b="1" lang="en-US" sz="1100">
                <a:solidFill>
                  <a:srgbClr val="FFFFFF"/>
                </a:solidFill>
                <a:latin typeface="Arial"/>
                <a:ea typeface="Arial"/>
                <a:cs typeface="Arial"/>
                <a:sym typeface="Arial"/>
              </a:rPr>
              <a:t>Provides </a:t>
            </a:r>
            <a:br>
              <a:rPr b="1" lang="en-US" sz="1100">
                <a:solidFill>
                  <a:srgbClr val="FFFFFF"/>
                </a:solidFill>
                <a:latin typeface="Arial"/>
                <a:ea typeface="Arial"/>
                <a:cs typeface="Arial"/>
                <a:sym typeface="Arial"/>
              </a:rPr>
            </a:br>
            <a:r>
              <a:rPr b="1" lang="en-US" sz="1100">
                <a:solidFill>
                  <a:srgbClr val="FFFFFF"/>
                </a:solidFill>
                <a:latin typeface="Arial"/>
                <a:ea typeface="Arial"/>
                <a:cs typeface="Arial"/>
                <a:sym typeface="Arial"/>
              </a:rPr>
              <a:t>assessment  </a:t>
            </a:r>
            <a:br>
              <a:rPr b="1" lang="en-US" sz="1100">
                <a:solidFill>
                  <a:srgbClr val="FFFFFF"/>
                </a:solidFill>
                <a:latin typeface="Arial"/>
                <a:ea typeface="Arial"/>
                <a:cs typeface="Arial"/>
                <a:sym typeface="Arial"/>
              </a:rPr>
            </a:br>
            <a:r>
              <a:rPr b="1" lang="en-US" sz="1100">
                <a:solidFill>
                  <a:srgbClr val="FFFFFF"/>
                </a:solidFill>
                <a:latin typeface="Arial"/>
                <a:ea typeface="Arial"/>
                <a:cs typeface="Arial"/>
                <a:sym typeface="Arial"/>
              </a:rPr>
              <a:t>and/or interventions</a:t>
            </a:r>
            <a:endParaRPr sz="1100">
              <a:solidFill>
                <a:srgbClr val="000000"/>
              </a:solidFill>
              <a:latin typeface="Arial"/>
              <a:ea typeface="Arial"/>
              <a:cs typeface="Arial"/>
              <a:sym typeface="Arial"/>
            </a:endParaRPr>
          </a:p>
        </p:txBody>
      </p:sp>
      <p:sp>
        <p:nvSpPr>
          <p:cNvPr id="1848" name="Google Shape;1848;p35"/>
          <p:cNvSpPr txBox="1"/>
          <p:nvPr/>
        </p:nvSpPr>
        <p:spPr>
          <a:xfrm>
            <a:off x="1616203" y="4785916"/>
            <a:ext cx="743277" cy="580724"/>
          </a:xfrm>
          <a:prstGeom prst="rect">
            <a:avLst/>
          </a:prstGeom>
          <a:noFill/>
          <a:ln>
            <a:noFill/>
          </a:ln>
        </p:spPr>
        <p:txBody>
          <a:bodyPr anchorCtr="0" anchor="t" bIns="0" lIns="0" spcFirstLastPara="1" rIns="0" wrap="square" tIns="10075">
            <a:spAutoFit/>
          </a:bodyPr>
          <a:lstStyle/>
          <a:p>
            <a:pPr indent="0" lvl="0" marL="11206" marR="4483" rtl="0" algn="ctr">
              <a:lnSpc>
                <a:spcPct val="104200"/>
              </a:lnSpc>
              <a:spcBef>
                <a:spcPts val="0"/>
              </a:spcBef>
              <a:spcAft>
                <a:spcPts val="0"/>
              </a:spcAft>
              <a:buNone/>
            </a:pPr>
            <a:r>
              <a:rPr b="1" lang="en-US" sz="900">
                <a:solidFill>
                  <a:srgbClr val="FFFFFF"/>
                </a:solidFill>
                <a:latin typeface="Arial"/>
                <a:ea typeface="Arial"/>
                <a:cs typeface="Arial"/>
                <a:sym typeface="Arial"/>
              </a:rPr>
              <a:t>If Additional  Support Is  </a:t>
            </a:r>
            <a:r>
              <a:rPr b="1" lang="en-US" sz="900">
                <a:solidFill>
                  <a:srgbClr val="F9ED32"/>
                </a:solidFill>
                <a:latin typeface="Arial"/>
                <a:ea typeface="Arial"/>
                <a:cs typeface="Arial"/>
                <a:sym typeface="Arial"/>
              </a:rPr>
              <a:t>NOT</a:t>
            </a:r>
            <a:endParaRPr sz="900">
              <a:solidFill>
                <a:srgbClr val="000000"/>
              </a:solidFill>
              <a:latin typeface="Arial"/>
              <a:ea typeface="Arial"/>
              <a:cs typeface="Arial"/>
              <a:sym typeface="Arial"/>
            </a:endParaRPr>
          </a:p>
          <a:p>
            <a:pPr indent="0" lvl="0" marL="0" marR="0" rtl="0" algn="ctr">
              <a:spcBef>
                <a:spcPts val="31"/>
              </a:spcBef>
              <a:spcAft>
                <a:spcPts val="0"/>
              </a:spcAft>
              <a:buNone/>
            </a:pPr>
            <a:r>
              <a:rPr b="1" lang="en-US" sz="900">
                <a:solidFill>
                  <a:srgbClr val="FFFFFF"/>
                </a:solidFill>
                <a:latin typeface="Arial"/>
                <a:ea typeface="Arial"/>
                <a:cs typeface="Arial"/>
                <a:sym typeface="Arial"/>
              </a:rPr>
              <a:t>Needed</a:t>
            </a:r>
            <a:endParaRPr sz="900">
              <a:solidFill>
                <a:srgbClr val="000000"/>
              </a:solidFill>
              <a:latin typeface="Arial"/>
              <a:ea typeface="Arial"/>
              <a:cs typeface="Arial"/>
              <a:sym typeface="Arial"/>
            </a:endParaRPr>
          </a:p>
        </p:txBody>
      </p:sp>
      <p:sp>
        <p:nvSpPr>
          <p:cNvPr id="1849" name="Google Shape;1849;p35"/>
          <p:cNvSpPr txBox="1"/>
          <p:nvPr/>
        </p:nvSpPr>
        <p:spPr>
          <a:xfrm>
            <a:off x="472864" y="4755719"/>
            <a:ext cx="694229" cy="575210"/>
          </a:xfrm>
          <a:prstGeom prst="rect">
            <a:avLst/>
          </a:prstGeom>
          <a:noFill/>
          <a:ln>
            <a:noFill/>
          </a:ln>
        </p:spPr>
        <p:txBody>
          <a:bodyPr anchorCtr="0" anchor="t" bIns="0" lIns="0" spcFirstLastPara="1" rIns="0" wrap="square" tIns="10075">
            <a:spAutoFit/>
          </a:bodyPr>
          <a:lstStyle/>
          <a:p>
            <a:pPr indent="0" lvl="0" marL="11206" marR="4483" rtl="0" algn="ctr">
              <a:lnSpc>
                <a:spcPct val="104200"/>
              </a:lnSpc>
              <a:spcBef>
                <a:spcPts val="0"/>
              </a:spcBef>
              <a:spcAft>
                <a:spcPts val="0"/>
              </a:spcAft>
              <a:buNone/>
            </a:pPr>
            <a:r>
              <a:rPr b="1" lang="en-US" sz="900">
                <a:solidFill>
                  <a:srgbClr val="FFFFFF"/>
                </a:solidFill>
                <a:latin typeface="Arial"/>
                <a:ea typeface="Arial"/>
                <a:cs typeface="Arial"/>
                <a:sym typeface="Arial"/>
              </a:rPr>
              <a:t>If Additional  Support</a:t>
            </a:r>
            <a:endParaRPr sz="900">
              <a:solidFill>
                <a:srgbClr val="000000"/>
              </a:solidFill>
              <a:latin typeface="Arial"/>
              <a:ea typeface="Arial"/>
              <a:cs typeface="Arial"/>
              <a:sym typeface="Arial"/>
            </a:endParaRPr>
          </a:p>
          <a:p>
            <a:pPr indent="0" lvl="0" marL="0" marR="0" rtl="0" algn="ctr">
              <a:spcBef>
                <a:spcPts val="31"/>
              </a:spcBef>
              <a:spcAft>
                <a:spcPts val="0"/>
              </a:spcAft>
              <a:buNone/>
            </a:pPr>
            <a:r>
              <a:rPr b="1" lang="en-US" sz="900">
                <a:solidFill>
                  <a:srgbClr val="F9ED32"/>
                </a:solidFill>
                <a:latin typeface="Arial"/>
                <a:ea typeface="Arial"/>
                <a:cs typeface="Arial"/>
                <a:sym typeface="Arial"/>
              </a:rPr>
              <a:t>IS</a:t>
            </a:r>
            <a:endParaRPr sz="900">
              <a:solidFill>
                <a:srgbClr val="000000"/>
              </a:solidFill>
              <a:latin typeface="Arial"/>
              <a:ea typeface="Arial"/>
              <a:cs typeface="Arial"/>
              <a:sym typeface="Arial"/>
            </a:endParaRPr>
          </a:p>
          <a:p>
            <a:pPr indent="0" lvl="0" marL="0" marR="0" rtl="0" algn="ctr">
              <a:spcBef>
                <a:spcPts val="31"/>
              </a:spcBef>
              <a:spcAft>
                <a:spcPts val="0"/>
              </a:spcAft>
              <a:buNone/>
            </a:pPr>
            <a:r>
              <a:rPr b="1" lang="en-US" sz="900">
                <a:solidFill>
                  <a:srgbClr val="FFFFFF"/>
                </a:solidFill>
                <a:latin typeface="Arial"/>
                <a:ea typeface="Arial"/>
                <a:cs typeface="Arial"/>
                <a:sym typeface="Arial"/>
              </a:rPr>
              <a:t>Needed</a:t>
            </a:r>
            <a:endParaRPr sz="900">
              <a:solidFill>
                <a:srgbClr val="000000"/>
              </a:solidFill>
              <a:latin typeface="Arial"/>
              <a:ea typeface="Arial"/>
              <a:cs typeface="Arial"/>
              <a:sym typeface="Arial"/>
            </a:endParaRPr>
          </a:p>
        </p:txBody>
      </p:sp>
      <p:sp>
        <p:nvSpPr>
          <p:cNvPr id="1850" name="Google Shape;1850;p35"/>
          <p:cNvSpPr/>
          <p:nvPr/>
        </p:nvSpPr>
        <p:spPr>
          <a:xfrm>
            <a:off x="3345381" y="5237080"/>
            <a:ext cx="1747931" cy="598549"/>
          </a:xfrm>
          <a:custGeom>
            <a:rect b="b" l="l" r="r" t="t"/>
            <a:pathLst>
              <a:path extrusionOk="0" h="420370" w="1238885">
                <a:moveTo>
                  <a:pt x="1057287" y="0"/>
                </a:moveTo>
                <a:lnTo>
                  <a:pt x="0" y="0"/>
                </a:lnTo>
                <a:lnTo>
                  <a:pt x="0" y="420255"/>
                </a:lnTo>
                <a:lnTo>
                  <a:pt x="1057287" y="420255"/>
                </a:lnTo>
                <a:lnTo>
                  <a:pt x="1057287" y="338378"/>
                </a:lnTo>
                <a:lnTo>
                  <a:pt x="1238364" y="211912"/>
                </a:lnTo>
                <a:lnTo>
                  <a:pt x="1057287" y="85420"/>
                </a:lnTo>
                <a:lnTo>
                  <a:pt x="1057287" y="0"/>
                </a:lnTo>
                <a:close/>
              </a:path>
            </a:pathLst>
          </a:custGeom>
          <a:solidFill>
            <a:srgbClr val="008AA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51" name="Google Shape;1851;p35"/>
          <p:cNvSpPr txBox="1"/>
          <p:nvPr/>
        </p:nvSpPr>
        <p:spPr>
          <a:xfrm>
            <a:off x="3345381" y="5302478"/>
            <a:ext cx="1567415" cy="484159"/>
          </a:xfrm>
          <a:prstGeom prst="rect">
            <a:avLst/>
          </a:prstGeom>
          <a:noFill/>
          <a:ln>
            <a:noFill/>
          </a:ln>
        </p:spPr>
        <p:txBody>
          <a:bodyPr anchorCtr="0" anchor="t" bIns="0" lIns="0" spcFirstLastPara="1" rIns="0" wrap="square" tIns="10075">
            <a:spAutoFit/>
          </a:bodyPr>
          <a:lstStyle/>
          <a:p>
            <a:pPr indent="0" lvl="0" marL="11206" marR="4483" rtl="0" algn="ctr">
              <a:lnSpc>
                <a:spcPct val="104200"/>
              </a:lnSpc>
              <a:spcBef>
                <a:spcPts val="0"/>
              </a:spcBef>
              <a:spcAft>
                <a:spcPts val="0"/>
              </a:spcAft>
              <a:buNone/>
            </a:pPr>
            <a:r>
              <a:rPr b="1" lang="en-US" sz="1000">
                <a:solidFill>
                  <a:srgbClr val="FFFFFF"/>
                </a:solidFill>
                <a:latin typeface="Arial"/>
                <a:ea typeface="Arial"/>
                <a:cs typeface="Arial"/>
                <a:sym typeface="Arial"/>
              </a:rPr>
              <a:t>Continue to monitor  and support</a:t>
            </a:r>
            <a:endParaRPr b="1" sz="1000">
              <a:solidFill>
                <a:srgbClr val="000000"/>
              </a:solidFill>
              <a:latin typeface="Arial"/>
              <a:ea typeface="Arial"/>
              <a:cs typeface="Arial"/>
              <a:sym typeface="Arial"/>
            </a:endParaRPr>
          </a:p>
          <a:p>
            <a:pPr indent="0" lvl="0" marL="0" marR="0" rtl="0" algn="ctr">
              <a:spcBef>
                <a:spcPts val="31"/>
              </a:spcBef>
              <a:spcAft>
                <a:spcPts val="0"/>
              </a:spcAft>
              <a:buNone/>
            </a:pPr>
            <a:r>
              <a:rPr b="1" lang="en-US" sz="1000">
                <a:solidFill>
                  <a:srgbClr val="FFFFFF"/>
                </a:solidFill>
                <a:latin typeface="Arial"/>
                <a:ea typeface="Arial"/>
                <a:cs typeface="Arial"/>
                <a:sym typeface="Arial"/>
              </a:rPr>
              <a:t>as needed.</a:t>
            </a:r>
            <a:endParaRPr b="1" sz="1000">
              <a:solidFill>
                <a:srgbClr val="000000"/>
              </a:solidFill>
              <a:latin typeface="Arial"/>
              <a:ea typeface="Arial"/>
              <a:cs typeface="Arial"/>
              <a:sym typeface="Arial"/>
            </a:endParaRPr>
          </a:p>
        </p:txBody>
      </p:sp>
      <p:sp>
        <p:nvSpPr>
          <p:cNvPr id="1852" name="Google Shape;1852;p35"/>
          <p:cNvSpPr/>
          <p:nvPr/>
        </p:nvSpPr>
        <p:spPr>
          <a:xfrm>
            <a:off x="5167472" y="6061356"/>
            <a:ext cx="1742402" cy="598549"/>
          </a:xfrm>
          <a:custGeom>
            <a:rect b="b" l="l" r="r" t="t"/>
            <a:pathLst>
              <a:path extrusionOk="0" h="420370" w="1238885">
                <a:moveTo>
                  <a:pt x="1057287" y="0"/>
                </a:moveTo>
                <a:lnTo>
                  <a:pt x="0" y="0"/>
                </a:lnTo>
                <a:lnTo>
                  <a:pt x="0" y="420243"/>
                </a:lnTo>
                <a:lnTo>
                  <a:pt x="1057287" y="420243"/>
                </a:lnTo>
                <a:lnTo>
                  <a:pt x="1057287" y="338366"/>
                </a:lnTo>
                <a:lnTo>
                  <a:pt x="1238364" y="211899"/>
                </a:lnTo>
                <a:lnTo>
                  <a:pt x="1057287" y="85407"/>
                </a:lnTo>
                <a:lnTo>
                  <a:pt x="1057287" y="0"/>
                </a:lnTo>
                <a:close/>
              </a:path>
            </a:pathLst>
          </a:custGeom>
          <a:solidFill>
            <a:srgbClr val="008AA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53" name="Google Shape;1853;p35"/>
          <p:cNvSpPr txBox="1"/>
          <p:nvPr/>
        </p:nvSpPr>
        <p:spPr>
          <a:xfrm>
            <a:off x="5287362" y="6124842"/>
            <a:ext cx="1405345" cy="436711"/>
          </a:xfrm>
          <a:prstGeom prst="rect">
            <a:avLst/>
          </a:prstGeom>
          <a:noFill/>
          <a:ln>
            <a:noFill/>
          </a:ln>
        </p:spPr>
        <p:txBody>
          <a:bodyPr anchorCtr="0" anchor="t" bIns="0" lIns="0" spcFirstLastPara="1" rIns="0" wrap="square" tIns="10075">
            <a:spAutoFit/>
          </a:bodyPr>
          <a:lstStyle/>
          <a:p>
            <a:pPr indent="0" lvl="0" marL="11206" marR="4483" rtl="0" algn="ctr">
              <a:lnSpc>
                <a:spcPct val="104200"/>
              </a:lnSpc>
              <a:spcBef>
                <a:spcPts val="0"/>
              </a:spcBef>
              <a:spcAft>
                <a:spcPts val="0"/>
              </a:spcAft>
              <a:buNone/>
            </a:pPr>
            <a:r>
              <a:rPr b="1" lang="en-US" sz="900">
                <a:solidFill>
                  <a:srgbClr val="FFFFFF"/>
                </a:solidFill>
                <a:latin typeface="Arial"/>
                <a:ea typeface="Arial"/>
                <a:cs typeface="Arial"/>
                <a:sym typeface="Arial"/>
              </a:rPr>
              <a:t>Continue to monitor  and support</a:t>
            </a:r>
            <a:endParaRPr b="1" sz="900">
              <a:solidFill>
                <a:srgbClr val="000000"/>
              </a:solidFill>
              <a:latin typeface="Arial"/>
              <a:ea typeface="Arial"/>
              <a:cs typeface="Arial"/>
              <a:sym typeface="Arial"/>
            </a:endParaRPr>
          </a:p>
          <a:p>
            <a:pPr indent="0" lvl="0" marL="0" marR="0" rtl="0" algn="ctr">
              <a:spcBef>
                <a:spcPts val="31"/>
              </a:spcBef>
              <a:spcAft>
                <a:spcPts val="0"/>
              </a:spcAft>
              <a:buNone/>
            </a:pPr>
            <a:r>
              <a:rPr b="1" lang="en-US" sz="900">
                <a:solidFill>
                  <a:srgbClr val="FFFFFF"/>
                </a:solidFill>
                <a:latin typeface="Arial"/>
                <a:ea typeface="Arial"/>
                <a:cs typeface="Arial"/>
                <a:sym typeface="Arial"/>
              </a:rPr>
              <a:t>as needed.</a:t>
            </a:r>
            <a:endParaRPr b="1" sz="900">
              <a:solidFill>
                <a:srgbClr val="000000"/>
              </a:solidFill>
              <a:latin typeface="Arial"/>
              <a:ea typeface="Arial"/>
              <a:cs typeface="Arial"/>
              <a:sym typeface="Arial"/>
            </a:endParaRPr>
          </a:p>
        </p:txBody>
      </p:sp>
      <p:sp>
        <p:nvSpPr>
          <p:cNvPr id="1854" name="Google Shape;1854;p35"/>
          <p:cNvSpPr txBox="1"/>
          <p:nvPr/>
        </p:nvSpPr>
        <p:spPr>
          <a:xfrm>
            <a:off x="3010461" y="5973463"/>
            <a:ext cx="1182404" cy="288465"/>
          </a:xfrm>
          <a:prstGeom prst="rect">
            <a:avLst/>
          </a:prstGeom>
          <a:noFill/>
          <a:ln>
            <a:noFill/>
          </a:ln>
        </p:spPr>
        <p:txBody>
          <a:bodyPr anchorCtr="0" anchor="t" bIns="0" lIns="0" spcFirstLastPara="1" rIns="0" wrap="square" tIns="10075">
            <a:spAutoFit/>
          </a:bodyPr>
          <a:lstStyle/>
          <a:p>
            <a:pPr indent="-124952" lvl="0" marL="135598" marR="4483" rtl="0" algn="l">
              <a:lnSpc>
                <a:spcPct val="104200"/>
              </a:lnSpc>
              <a:spcBef>
                <a:spcPts val="0"/>
              </a:spcBef>
              <a:spcAft>
                <a:spcPts val="0"/>
              </a:spcAft>
              <a:buNone/>
            </a:pPr>
            <a:r>
              <a:rPr b="1" lang="en-US" sz="900">
                <a:solidFill>
                  <a:srgbClr val="FFFFFF"/>
                </a:solidFill>
                <a:latin typeface="Arial"/>
                <a:ea typeface="Arial"/>
                <a:cs typeface="Arial"/>
                <a:sym typeface="Arial"/>
              </a:rPr>
              <a:t>MENTAL HEALTH  THERAPIST</a:t>
            </a:r>
            <a:endParaRPr sz="900">
              <a:solidFill>
                <a:srgbClr val="000000"/>
              </a:solidFill>
              <a:latin typeface="Arial"/>
              <a:ea typeface="Arial"/>
              <a:cs typeface="Arial"/>
              <a:sym typeface="Arial"/>
            </a:endParaRPr>
          </a:p>
        </p:txBody>
      </p:sp>
      <p:sp>
        <p:nvSpPr>
          <p:cNvPr id="1855" name="Google Shape;1855;p35"/>
          <p:cNvSpPr txBox="1"/>
          <p:nvPr/>
        </p:nvSpPr>
        <p:spPr>
          <a:xfrm>
            <a:off x="2956227" y="6277083"/>
            <a:ext cx="1008276" cy="432479"/>
          </a:xfrm>
          <a:prstGeom prst="rect">
            <a:avLst/>
          </a:prstGeom>
          <a:noFill/>
          <a:ln>
            <a:noFill/>
          </a:ln>
        </p:spPr>
        <p:txBody>
          <a:bodyPr anchorCtr="0" anchor="t" bIns="0" lIns="0" spcFirstLastPara="1" rIns="0" wrap="square" tIns="10075">
            <a:spAutoFit/>
          </a:bodyPr>
          <a:lstStyle/>
          <a:p>
            <a:pPr indent="0" lvl="0" marL="11206" marR="4483" rtl="0" algn="ctr">
              <a:lnSpc>
                <a:spcPct val="104200"/>
              </a:lnSpc>
              <a:spcBef>
                <a:spcPts val="0"/>
              </a:spcBef>
              <a:spcAft>
                <a:spcPts val="0"/>
              </a:spcAft>
              <a:buNone/>
            </a:pPr>
            <a:r>
              <a:rPr b="1" lang="en-US" sz="900">
                <a:solidFill>
                  <a:srgbClr val="FFFFFF"/>
                </a:solidFill>
                <a:latin typeface="Arial"/>
                <a:ea typeface="Arial"/>
                <a:cs typeface="Arial"/>
                <a:sym typeface="Arial"/>
              </a:rPr>
              <a:t>Provides on-site  therapy with  parental consent</a:t>
            </a:r>
            <a:endParaRPr sz="900">
              <a:solidFill>
                <a:srgbClr val="000000"/>
              </a:solidFill>
              <a:latin typeface="Arial"/>
              <a:ea typeface="Arial"/>
              <a:cs typeface="Arial"/>
              <a:sym typeface="Arial"/>
            </a:endParaRPr>
          </a:p>
        </p:txBody>
      </p:sp>
      <p:sp>
        <p:nvSpPr>
          <p:cNvPr id="1856" name="Google Shape;1856;p35"/>
          <p:cNvSpPr txBox="1"/>
          <p:nvPr/>
        </p:nvSpPr>
        <p:spPr>
          <a:xfrm>
            <a:off x="2750210" y="1342866"/>
            <a:ext cx="1487973" cy="1760396"/>
          </a:xfrm>
          <a:prstGeom prst="rect">
            <a:avLst/>
          </a:prstGeom>
          <a:noFill/>
          <a:ln>
            <a:noFill/>
          </a:ln>
        </p:spPr>
        <p:txBody>
          <a:bodyPr anchorCtr="0" anchor="t" bIns="0" lIns="0" spcFirstLastPara="1" rIns="0" wrap="square" tIns="10625">
            <a:spAutoFit/>
          </a:bodyPr>
          <a:lstStyle/>
          <a:p>
            <a:pPr indent="0" lvl="0" marL="13448" marR="6724" rtl="0" algn="ctr">
              <a:lnSpc>
                <a:spcPct val="104200"/>
              </a:lnSpc>
              <a:spcBef>
                <a:spcPts val="0"/>
              </a:spcBef>
              <a:spcAft>
                <a:spcPts val="0"/>
              </a:spcAft>
              <a:buNone/>
            </a:pPr>
            <a:r>
              <a:rPr b="1" lang="en-US" sz="1000">
                <a:solidFill>
                  <a:srgbClr val="FFFFFF"/>
                </a:solidFill>
                <a:latin typeface="Arial"/>
                <a:ea typeface="Arial"/>
                <a:cs typeface="Arial"/>
                <a:sym typeface="Arial"/>
              </a:rPr>
              <a:t>First  responders on the scene identify each child/teen. Find out  name, age, name  of  school/  daycare. </a:t>
            </a:r>
            <a:br>
              <a:rPr b="1" lang="en-US" sz="1000">
                <a:solidFill>
                  <a:srgbClr val="FFFFFF"/>
                </a:solidFill>
                <a:latin typeface="Arial"/>
                <a:ea typeface="Arial"/>
                <a:cs typeface="Arial"/>
                <a:sym typeface="Arial"/>
              </a:rPr>
            </a:br>
            <a:r>
              <a:rPr b="1" lang="en-US" sz="1000">
                <a:solidFill>
                  <a:srgbClr val="FFFFFF"/>
                </a:solidFill>
                <a:latin typeface="Arial"/>
                <a:ea typeface="Arial"/>
                <a:cs typeface="Arial"/>
                <a:sym typeface="Arial"/>
              </a:rPr>
              <a:t>This information is emailed directly to school/daycare </a:t>
            </a:r>
            <a:br>
              <a:rPr b="1" lang="en-US" sz="1000">
                <a:solidFill>
                  <a:srgbClr val="FFFFFF"/>
                </a:solidFill>
                <a:latin typeface="Arial"/>
                <a:ea typeface="Arial"/>
                <a:cs typeface="Arial"/>
                <a:sym typeface="Arial"/>
              </a:rPr>
            </a:br>
            <a:r>
              <a:rPr b="1" lang="en-US" sz="1000">
                <a:solidFill>
                  <a:srgbClr val="FFFFFF"/>
                </a:solidFill>
                <a:latin typeface="Arial"/>
                <a:ea typeface="Arial"/>
                <a:cs typeface="Arial"/>
                <a:sym typeface="Arial"/>
              </a:rPr>
              <a:t>OR</a:t>
            </a:r>
            <a:br>
              <a:rPr b="1" lang="en-US" sz="1000">
                <a:solidFill>
                  <a:srgbClr val="FFFFFF"/>
                </a:solidFill>
                <a:latin typeface="Arial"/>
                <a:ea typeface="Arial"/>
                <a:cs typeface="Arial"/>
                <a:sym typeface="Arial"/>
              </a:rPr>
            </a:br>
            <a:r>
              <a:rPr b="1" lang="en-US" sz="1000">
                <a:solidFill>
                  <a:srgbClr val="FFFFFF"/>
                </a:solidFill>
                <a:latin typeface="Arial"/>
                <a:ea typeface="Arial"/>
                <a:cs typeface="Arial"/>
                <a:sym typeface="Arial"/>
              </a:rPr>
              <a:t>reposted back to 911 dispatch.</a:t>
            </a:r>
            <a:endParaRPr b="1" sz="1000">
              <a:solidFill>
                <a:srgbClr val="000000"/>
              </a:solidFill>
              <a:latin typeface="Arial"/>
              <a:ea typeface="Arial"/>
              <a:cs typeface="Arial"/>
              <a:sym typeface="Arial"/>
            </a:endParaRPr>
          </a:p>
        </p:txBody>
      </p:sp>
      <p:sp>
        <p:nvSpPr>
          <p:cNvPr id="1857" name="Google Shape;1857;p35"/>
          <p:cNvSpPr txBox="1"/>
          <p:nvPr/>
        </p:nvSpPr>
        <p:spPr>
          <a:xfrm>
            <a:off x="6773396" y="175816"/>
            <a:ext cx="288273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76923C"/>
                </a:solidFill>
                <a:latin typeface="Calibri"/>
                <a:ea typeface="Calibri"/>
                <a:cs typeface="Calibri"/>
                <a:sym typeface="Calibri"/>
              </a:rPr>
              <a:t>Process Flow Chart</a:t>
            </a:r>
            <a:endParaRPr/>
          </a:p>
        </p:txBody>
      </p:sp>
      <p:sp>
        <p:nvSpPr>
          <p:cNvPr id="1858" name="Google Shape;1858;p35"/>
          <p:cNvSpPr txBox="1"/>
          <p:nvPr/>
        </p:nvSpPr>
        <p:spPr>
          <a:xfrm>
            <a:off x="6703255" y="523158"/>
            <a:ext cx="275646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u="sng">
                <a:solidFill>
                  <a:schemeClr val="dk2"/>
                </a:solidFill>
                <a:latin typeface="Calibri"/>
                <a:ea typeface="Calibri"/>
                <a:cs typeface="Calibri"/>
                <a:sym typeface="Calibri"/>
                <a:hlinkClick r:id="rId11">
                  <a:extLst>
                    <a:ext uri="{A12FA001-AC4F-418D-AE19-62706E023703}">
                      <ahyp:hlinkClr val="tx"/>
                    </a:ext>
                  </a:extLst>
                </a:hlinkClick>
              </a:rPr>
              <a:t>Click here for Overview Video</a:t>
            </a:r>
            <a:endParaRPr b="1" sz="1600">
              <a:solidFill>
                <a:schemeClr val="dk2"/>
              </a:solidFill>
              <a:latin typeface="Calibri"/>
              <a:ea typeface="Calibri"/>
              <a:cs typeface="Calibri"/>
              <a:sym typeface="Calibri"/>
            </a:endParaRPr>
          </a:p>
        </p:txBody>
      </p:sp>
      <p:grpSp>
        <p:nvGrpSpPr>
          <p:cNvPr id="1859" name="Google Shape;1859;p35"/>
          <p:cNvGrpSpPr/>
          <p:nvPr/>
        </p:nvGrpSpPr>
        <p:grpSpPr>
          <a:xfrm>
            <a:off x="4663676" y="1213401"/>
            <a:ext cx="2462612" cy="2114669"/>
            <a:chOff x="2009368" y="2264103"/>
            <a:chExt cx="1667510" cy="755650"/>
          </a:xfrm>
        </p:grpSpPr>
        <p:sp>
          <p:nvSpPr>
            <p:cNvPr id="1860" name="Google Shape;1860;p35"/>
            <p:cNvSpPr/>
            <p:nvPr/>
          </p:nvSpPr>
          <p:spPr>
            <a:xfrm>
              <a:off x="2009368" y="2577197"/>
              <a:ext cx="1667510" cy="41275"/>
            </a:xfrm>
            <a:custGeom>
              <a:rect b="b" l="l" r="r" t="t"/>
              <a:pathLst>
                <a:path extrusionOk="0" h="41275" w="1667510">
                  <a:moveTo>
                    <a:pt x="41046" y="20523"/>
                  </a:moveTo>
                  <a:lnTo>
                    <a:pt x="39433" y="12534"/>
                  </a:lnTo>
                  <a:lnTo>
                    <a:pt x="35039" y="6019"/>
                  </a:lnTo>
                  <a:lnTo>
                    <a:pt x="28511" y="1612"/>
                  </a:lnTo>
                  <a:lnTo>
                    <a:pt x="20523" y="0"/>
                  </a:lnTo>
                  <a:lnTo>
                    <a:pt x="12534" y="1612"/>
                  </a:lnTo>
                  <a:lnTo>
                    <a:pt x="6007" y="6019"/>
                  </a:lnTo>
                  <a:lnTo>
                    <a:pt x="1612" y="12534"/>
                  </a:lnTo>
                  <a:lnTo>
                    <a:pt x="0" y="20523"/>
                  </a:lnTo>
                  <a:lnTo>
                    <a:pt x="1612" y="28524"/>
                  </a:lnTo>
                  <a:lnTo>
                    <a:pt x="6007" y="35039"/>
                  </a:lnTo>
                  <a:lnTo>
                    <a:pt x="12534" y="39433"/>
                  </a:lnTo>
                  <a:lnTo>
                    <a:pt x="20523" y="41046"/>
                  </a:lnTo>
                  <a:lnTo>
                    <a:pt x="28511" y="39433"/>
                  </a:lnTo>
                  <a:lnTo>
                    <a:pt x="35039" y="35039"/>
                  </a:lnTo>
                  <a:lnTo>
                    <a:pt x="39433" y="28524"/>
                  </a:lnTo>
                  <a:lnTo>
                    <a:pt x="41046" y="20523"/>
                  </a:lnTo>
                  <a:close/>
                </a:path>
                <a:path extrusionOk="0" h="41275" w="1667510">
                  <a:moveTo>
                    <a:pt x="128282" y="20523"/>
                  </a:moveTo>
                  <a:lnTo>
                    <a:pt x="126669" y="12534"/>
                  </a:lnTo>
                  <a:lnTo>
                    <a:pt x="122275" y="6019"/>
                  </a:lnTo>
                  <a:lnTo>
                    <a:pt x="115747" y="1612"/>
                  </a:lnTo>
                  <a:lnTo>
                    <a:pt x="107759" y="0"/>
                  </a:lnTo>
                  <a:lnTo>
                    <a:pt x="99771" y="1612"/>
                  </a:lnTo>
                  <a:lnTo>
                    <a:pt x="93243" y="6019"/>
                  </a:lnTo>
                  <a:lnTo>
                    <a:pt x="88849" y="12534"/>
                  </a:lnTo>
                  <a:lnTo>
                    <a:pt x="87236" y="20523"/>
                  </a:lnTo>
                  <a:lnTo>
                    <a:pt x="88849" y="28524"/>
                  </a:lnTo>
                  <a:lnTo>
                    <a:pt x="93243" y="35039"/>
                  </a:lnTo>
                  <a:lnTo>
                    <a:pt x="99771" y="39433"/>
                  </a:lnTo>
                  <a:lnTo>
                    <a:pt x="107759" y="41046"/>
                  </a:lnTo>
                  <a:lnTo>
                    <a:pt x="115747" y="39433"/>
                  </a:lnTo>
                  <a:lnTo>
                    <a:pt x="122275" y="35039"/>
                  </a:lnTo>
                  <a:lnTo>
                    <a:pt x="126669" y="28524"/>
                  </a:lnTo>
                  <a:lnTo>
                    <a:pt x="128282" y="20523"/>
                  </a:lnTo>
                  <a:close/>
                </a:path>
                <a:path extrusionOk="0" h="41275" w="1667510">
                  <a:moveTo>
                    <a:pt x="215519" y="20523"/>
                  </a:moveTo>
                  <a:lnTo>
                    <a:pt x="213906" y="12534"/>
                  </a:lnTo>
                  <a:lnTo>
                    <a:pt x="209511" y="6019"/>
                  </a:lnTo>
                  <a:lnTo>
                    <a:pt x="202984" y="1612"/>
                  </a:lnTo>
                  <a:lnTo>
                    <a:pt x="194995" y="0"/>
                  </a:lnTo>
                  <a:lnTo>
                    <a:pt x="187007" y="1612"/>
                  </a:lnTo>
                  <a:lnTo>
                    <a:pt x="180479" y="6019"/>
                  </a:lnTo>
                  <a:lnTo>
                    <a:pt x="176085" y="12534"/>
                  </a:lnTo>
                  <a:lnTo>
                    <a:pt x="174472" y="20523"/>
                  </a:lnTo>
                  <a:lnTo>
                    <a:pt x="176085" y="28524"/>
                  </a:lnTo>
                  <a:lnTo>
                    <a:pt x="180479" y="35039"/>
                  </a:lnTo>
                  <a:lnTo>
                    <a:pt x="187007" y="39433"/>
                  </a:lnTo>
                  <a:lnTo>
                    <a:pt x="194995" y="41046"/>
                  </a:lnTo>
                  <a:lnTo>
                    <a:pt x="202984" y="39433"/>
                  </a:lnTo>
                  <a:lnTo>
                    <a:pt x="209511" y="35039"/>
                  </a:lnTo>
                  <a:lnTo>
                    <a:pt x="213906" y="28524"/>
                  </a:lnTo>
                  <a:lnTo>
                    <a:pt x="215519" y="20523"/>
                  </a:lnTo>
                  <a:close/>
                </a:path>
                <a:path extrusionOk="0" h="41275" w="1667510">
                  <a:moveTo>
                    <a:pt x="302755" y="20523"/>
                  </a:moveTo>
                  <a:lnTo>
                    <a:pt x="301142" y="12534"/>
                  </a:lnTo>
                  <a:lnTo>
                    <a:pt x="296748" y="6019"/>
                  </a:lnTo>
                  <a:lnTo>
                    <a:pt x="290220" y="1612"/>
                  </a:lnTo>
                  <a:lnTo>
                    <a:pt x="282232" y="0"/>
                  </a:lnTo>
                  <a:lnTo>
                    <a:pt x="274243" y="1612"/>
                  </a:lnTo>
                  <a:lnTo>
                    <a:pt x="267716" y="6019"/>
                  </a:lnTo>
                  <a:lnTo>
                    <a:pt x="263309" y="12534"/>
                  </a:lnTo>
                  <a:lnTo>
                    <a:pt x="261696" y="20523"/>
                  </a:lnTo>
                  <a:lnTo>
                    <a:pt x="263309" y="28524"/>
                  </a:lnTo>
                  <a:lnTo>
                    <a:pt x="267716" y="35039"/>
                  </a:lnTo>
                  <a:lnTo>
                    <a:pt x="274243" y="39433"/>
                  </a:lnTo>
                  <a:lnTo>
                    <a:pt x="282232" y="41046"/>
                  </a:lnTo>
                  <a:lnTo>
                    <a:pt x="290220" y="39433"/>
                  </a:lnTo>
                  <a:lnTo>
                    <a:pt x="296748" y="35039"/>
                  </a:lnTo>
                  <a:lnTo>
                    <a:pt x="301142" y="28524"/>
                  </a:lnTo>
                  <a:lnTo>
                    <a:pt x="302755" y="20523"/>
                  </a:lnTo>
                  <a:close/>
                </a:path>
                <a:path extrusionOk="0" h="41275" w="1667510">
                  <a:moveTo>
                    <a:pt x="1580007" y="20523"/>
                  </a:moveTo>
                  <a:lnTo>
                    <a:pt x="1578394" y="12534"/>
                  </a:lnTo>
                  <a:lnTo>
                    <a:pt x="1573999" y="6019"/>
                  </a:lnTo>
                  <a:lnTo>
                    <a:pt x="1567472" y="1612"/>
                  </a:lnTo>
                  <a:lnTo>
                    <a:pt x="1559483" y="0"/>
                  </a:lnTo>
                  <a:lnTo>
                    <a:pt x="1551495" y="1612"/>
                  </a:lnTo>
                  <a:lnTo>
                    <a:pt x="1544967" y="6019"/>
                  </a:lnTo>
                  <a:lnTo>
                    <a:pt x="1540573" y="12534"/>
                  </a:lnTo>
                  <a:lnTo>
                    <a:pt x="1538960" y="20523"/>
                  </a:lnTo>
                  <a:lnTo>
                    <a:pt x="1540573" y="28524"/>
                  </a:lnTo>
                  <a:lnTo>
                    <a:pt x="1544967" y="35039"/>
                  </a:lnTo>
                  <a:lnTo>
                    <a:pt x="1551495" y="39433"/>
                  </a:lnTo>
                  <a:lnTo>
                    <a:pt x="1559483" y="41046"/>
                  </a:lnTo>
                  <a:lnTo>
                    <a:pt x="1567472" y="39433"/>
                  </a:lnTo>
                  <a:lnTo>
                    <a:pt x="1573999" y="35039"/>
                  </a:lnTo>
                  <a:lnTo>
                    <a:pt x="1578394" y="28524"/>
                  </a:lnTo>
                  <a:lnTo>
                    <a:pt x="1580007" y="20523"/>
                  </a:lnTo>
                  <a:close/>
                </a:path>
                <a:path extrusionOk="0" h="41275" w="1667510">
                  <a:moveTo>
                    <a:pt x="1667243" y="20523"/>
                  </a:moveTo>
                  <a:lnTo>
                    <a:pt x="1665630" y="12534"/>
                  </a:lnTo>
                  <a:lnTo>
                    <a:pt x="1661236" y="6019"/>
                  </a:lnTo>
                  <a:lnTo>
                    <a:pt x="1654708" y="1612"/>
                  </a:lnTo>
                  <a:lnTo>
                    <a:pt x="1646720" y="0"/>
                  </a:lnTo>
                  <a:lnTo>
                    <a:pt x="1638731" y="1612"/>
                  </a:lnTo>
                  <a:lnTo>
                    <a:pt x="1632204" y="6019"/>
                  </a:lnTo>
                  <a:lnTo>
                    <a:pt x="1627809" y="12534"/>
                  </a:lnTo>
                  <a:lnTo>
                    <a:pt x="1626196" y="20523"/>
                  </a:lnTo>
                  <a:lnTo>
                    <a:pt x="1627809" y="28524"/>
                  </a:lnTo>
                  <a:lnTo>
                    <a:pt x="1632204" y="35039"/>
                  </a:lnTo>
                  <a:lnTo>
                    <a:pt x="1638731" y="39433"/>
                  </a:lnTo>
                  <a:lnTo>
                    <a:pt x="1646720" y="41046"/>
                  </a:lnTo>
                  <a:lnTo>
                    <a:pt x="1654708" y="39433"/>
                  </a:lnTo>
                  <a:lnTo>
                    <a:pt x="1661236" y="35039"/>
                  </a:lnTo>
                  <a:lnTo>
                    <a:pt x="1665630" y="28524"/>
                  </a:lnTo>
                  <a:lnTo>
                    <a:pt x="1667243" y="2052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sp>
          <p:nvSpPr>
            <p:cNvPr id="1861" name="Google Shape;1861;p35"/>
            <p:cNvSpPr/>
            <p:nvPr/>
          </p:nvSpPr>
          <p:spPr>
            <a:xfrm>
              <a:off x="2173978" y="2264103"/>
              <a:ext cx="1356360" cy="755650"/>
            </a:xfrm>
            <a:custGeom>
              <a:rect b="b" l="l" r="r" t="t"/>
              <a:pathLst>
                <a:path extrusionOk="0" h="755650" w="1356360">
                  <a:moveTo>
                    <a:pt x="1157973" y="0"/>
                  </a:moveTo>
                  <a:lnTo>
                    <a:pt x="0" y="0"/>
                  </a:lnTo>
                  <a:lnTo>
                    <a:pt x="0" y="755103"/>
                  </a:lnTo>
                  <a:lnTo>
                    <a:pt x="1157973" y="755103"/>
                  </a:lnTo>
                  <a:lnTo>
                    <a:pt x="1157973" y="416941"/>
                  </a:lnTo>
                  <a:lnTo>
                    <a:pt x="1356283" y="333629"/>
                  </a:lnTo>
                  <a:lnTo>
                    <a:pt x="1157973" y="250291"/>
                  </a:lnTo>
                  <a:lnTo>
                    <a:pt x="1157973" y="0"/>
                  </a:lnTo>
                  <a:close/>
                </a:path>
              </a:pathLst>
            </a:custGeom>
            <a:solidFill>
              <a:srgbClr val="F36E3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588">
                <a:solidFill>
                  <a:srgbClr val="000000"/>
                </a:solidFill>
                <a:latin typeface="Calibri"/>
                <a:ea typeface="Calibri"/>
                <a:cs typeface="Calibri"/>
                <a:sym typeface="Calibri"/>
              </a:endParaRPr>
            </a:p>
          </p:txBody>
        </p:sp>
      </p:grpSp>
      <p:sp>
        <p:nvSpPr>
          <p:cNvPr id="1862" name="Google Shape;1862;p35"/>
          <p:cNvSpPr txBox="1"/>
          <p:nvPr/>
        </p:nvSpPr>
        <p:spPr>
          <a:xfrm>
            <a:off x="5028379" y="1330630"/>
            <a:ext cx="1505236" cy="1904971"/>
          </a:xfrm>
          <a:prstGeom prst="rect">
            <a:avLst/>
          </a:prstGeom>
          <a:noFill/>
          <a:ln>
            <a:noFill/>
          </a:ln>
        </p:spPr>
        <p:txBody>
          <a:bodyPr anchorCtr="0" anchor="t" bIns="0" lIns="0" spcFirstLastPara="1" rIns="0" wrap="square" tIns="14550">
            <a:spAutoFit/>
          </a:bodyPr>
          <a:lstStyle/>
          <a:p>
            <a:pPr indent="0" lvl="0" marL="11206" marR="0" rtl="0" algn="l">
              <a:spcBef>
                <a:spcPts val="0"/>
              </a:spcBef>
              <a:spcAft>
                <a:spcPts val="0"/>
              </a:spcAft>
              <a:buNone/>
            </a:pPr>
            <a:r>
              <a:rPr b="1" lang="en-US" sz="1000" u="sng">
                <a:solidFill>
                  <a:srgbClr val="FFFFFF"/>
                </a:solidFill>
                <a:latin typeface="Arial"/>
                <a:ea typeface="Arial"/>
                <a:cs typeface="Arial"/>
                <a:sym typeface="Arial"/>
              </a:rPr>
              <a:t>911 Dispatch</a:t>
            </a:r>
            <a:endParaRPr b="1" sz="1000">
              <a:solidFill>
                <a:srgbClr val="000000"/>
              </a:solidFill>
              <a:latin typeface="Arial"/>
              <a:ea typeface="Arial"/>
              <a:cs typeface="Arial"/>
              <a:sym typeface="Arial"/>
            </a:endParaRPr>
          </a:p>
          <a:p>
            <a:pPr indent="0" lvl="0" marL="77885" marR="4483" rtl="0" algn="l">
              <a:spcBef>
                <a:spcPts val="723"/>
              </a:spcBef>
              <a:spcAft>
                <a:spcPts val="0"/>
              </a:spcAft>
              <a:buNone/>
            </a:pPr>
            <a:r>
              <a:rPr b="1" lang="en-US" sz="900">
                <a:solidFill>
                  <a:srgbClr val="FFFFFF"/>
                </a:solidFill>
                <a:latin typeface="Arial"/>
                <a:ea typeface="Arial"/>
                <a:cs typeface="Arial"/>
                <a:sym typeface="Arial"/>
              </a:rPr>
              <a:t>911 Dispatch will  contact designated  school /daycare  personnel and provide  initial information  through a Handle With  Care notice.</a:t>
            </a:r>
            <a:br>
              <a:rPr b="1" lang="en-US" sz="900">
                <a:solidFill>
                  <a:srgbClr val="FFFFFF"/>
                </a:solidFill>
                <a:latin typeface="Arial"/>
                <a:ea typeface="Arial"/>
                <a:cs typeface="Arial"/>
                <a:sym typeface="Arial"/>
              </a:rPr>
            </a:br>
            <a:r>
              <a:rPr b="1" lang="en-US" sz="900">
                <a:solidFill>
                  <a:srgbClr val="FFFFFF"/>
                </a:solidFill>
                <a:latin typeface="Arial"/>
                <a:ea typeface="Arial"/>
                <a:cs typeface="Arial"/>
                <a:sym typeface="Arial"/>
              </a:rPr>
              <a:t>No details  about the nature of the  event are provided;  only the child’s name ,  age and “Handle With  Care” are given.</a:t>
            </a:r>
            <a:endParaRPr b="1" sz="900">
              <a:solidFill>
                <a:srgbClr val="000000"/>
              </a:solidFill>
              <a:latin typeface="Arial"/>
              <a:ea typeface="Arial"/>
              <a:cs typeface="Arial"/>
              <a:sym typeface="Arial"/>
            </a:endParaRPr>
          </a:p>
        </p:txBody>
      </p:sp>
      <p:sp>
        <p:nvSpPr>
          <p:cNvPr id="1863" name="Google Shape;1863;p35"/>
          <p:cNvSpPr/>
          <p:nvPr/>
        </p:nvSpPr>
        <p:spPr>
          <a:xfrm rot="-7983858">
            <a:off x="1169583" y="4169848"/>
            <a:ext cx="483298" cy="486476"/>
          </a:xfrm>
          <a:prstGeom prst="leftUpArrow">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4" name="Google Shape;1864;p35"/>
          <p:cNvSpPr/>
          <p:nvPr/>
        </p:nvSpPr>
        <p:spPr>
          <a:xfrm rot="-7983858">
            <a:off x="6838601" y="3443513"/>
            <a:ext cx="483298" cy="486476"/>
          </a:xfrm>
          <a:prstGeom prst="leftUpArrow">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865" name="Google Shape;1865;p35"/>
          <p:cNvCxnSpPr/>
          <p:nvPr/>
        </p:nvCxnSpPr>
        <p:spPr>
          <a:xfrm>
            <a:off x="2351257" y="2205094"/>
            <a:ext cx="255834" cy="0"/>
          </a:xfrm>
          <a:prstGeom prst="straightConnector1">
            <a:avLst/>
          </a:prstGeom>
          <a:noFill/>
          <a:ln cap="flat" cmpd="sng" w="9525">
            <a:solidFill>
              <a:srgbClr val="4A7DBA"/>
            </a:solidFill>
            <a:prstDash val="solid"/>
            <a:round/>
            <a:headEnd len="sm" w="sm" type="none"/>
            <a:tailEnd len="med" w="med" type="triangle"/>
          </a:ln>
        </p:spPr>
      </p:cxnSp>
      <p:cxnSp>
        <p:nvCxnSpPr>
          <p:cNvPr id="1866" name="Google Shape;1866;p35"/>
          <p:cNvCxnSpPr/>
          <p:nvPr/>
        </p:nvCxnSpPr>
        <p:spPr>
          <a:xfrm rot="5400000">
            <a:off x="11078100" y="2679489"/>
            <a:ext cx="960300" cy="627900"/>
          </a:xfrm>
          <a:prstGeom prst="bentConnector3">
            <a:avLst>
              <a:gd fmla="val 100019" name="adj1"/>
            </a:avLst>
          </a:prstGeom>
          <a:noFill/>
          <a:ln cap="flat" cmpd="sng" w="9525">
            <a:solidFill>
              <a:srgbClr val="4A7DBA"/>
            </a:solidFill>
            <a:prstDash val="solid"/>
            <a:round/>
            <a:headEnd len="sm" w="sm" type="none"/>
            <a:tailEnd len="med" w="med" type="triangle"/>
          </a:ln>
        </p:spPr>
      </p:cxnSp>
      <p:cxnSp>
        <p:nvCxnSpPr>
          <p:cNvPr id="1867" name="Google Shape;1867;p35"/>
          <p:cNvCxnSpPr/>
          <p:nvPr/>
        </p:nvCxnSpPr>
        <p:spPr>
          <a:xfrm>
            <a:off x="4630207" y="2147340"/>
            <a:ext cx="255834" cy="0"/>
          </a:xfrm>
          <a:prstGeom prst="straightConnector1">
            <a:avLst/>
          </a:prstGeom>
          <a:noFill/>
          <a:ln cap="flat" cmpd="sng" w="9525">
            <a:solidFill>
              <a:srgbClr val="4A7DBA"/>
            </a:solidFill>
            <a:prstDash val="solid"/>
            <a:round/>
            <a:headEnd len="sm" w="sm" type="none"/>
            <a:tailEnd len="med" w="med" type="triangle"/>
          </a:ln>
        </p:spPr>
      </p:cxnSp>
      <p:cxnSp>
        <p:nvCxnSpPr>
          <p:cNvPr id="1868" name="Google Shape;1868;p35"/>
          <p:cNvCxnSpPr/>
          <p:nvPr/>
        </p:nvCxnSpPr>
        <p:spPr>
          <a:xfrm>
            <a:off x="6943804" y="2147340"/>
            <a:ext cx="255834" cy="0"/>
          </a:xfrm>
          <a:prstGeom prst="straightConnector1">
            <a:avLst/>
          </a:prstGeom>
          <a:noFill/>
          <a:ln cap="flat" cmpd="sng" w="9525">
            <a:solidFill>
              <a:srgbClr val="4A7DBA"/>
            </a:solidFill>
            <a:prstDash val="solid"/>
            <a:round/>
            <a:headEnd len="sm" w="sm" type="none"/>
            <a:tailEnd len="med" w="med" type="triangle"/>
          </a:ln>
        </p:spPr>
      </p:cxnSp>
      <p:cxnSp>
        <p:nvCxnSpPr>
          <p:cNvPr id="1869" name="Google Shape;1869;p35"/>
          <p:cNvCxnSpPr/>
          <p:nvPr/>
        </p:nvCxnSpPr>
        <p:spPr>
          <a:xfrm>
            <a:off x="5116551" y="5568748"/>
            <a:ext cx="1274564" cy="0"/>
          </a:xfrm>
          <a:prstGeom prst="straightConnector1">
            <a:avLst/>
          </a:prstGeom>
          <a:noFill/>
          <a:ln cap="flat" cmpd="sng" w="9525">
            <a:solidFill>
              <a:srgbClr val="4A7DBA"/>
            </a:solidFill>
            <a:prstDash val="solid"/>
            <a:round/>
            <a:headEnd len="sm" w="sm" type="none"/>
            <a:tailEnd len="med" w="med" type="triangle"/>
          </a:ln>
        </p:spPr>
      </p:cxnSp>
      <p:cxnSp>
        <p:nvCxnSpPr>
          <p:cNvPr id="1870" name="Google Shape;1870;p35"/>
          <p:cNvCxnSpPr/>
          <p:nvPr/>
        </p:nvCxnSpPr>
        <p:spPr>
          <a:xfrm>
            <a:off x="6712536" y="6298586"/>
            <a:ext cx="646659" cy="0"/>
          </a:xfrm>
          <a:prstGeom prst="straightConnector1">
            <a:avLst/>
          </a:prstGeom>
          <a:noFill/>
          <a:ln cap="flat" cmpd="sng" w="9525">
            <a:solidFill>
              <a:srgbClr val="4A7DBA"/>
            </a:solidFill>
            <a:prstDash val="solid"/>
            <a:round/>
            <a:headEnd len="sm" w="sm" type="none"/>
            <a:tailEnd len="med" w="med" type="triangle"/>
          </a:ln>
        </p:spPr>
      </p:cxnSp>
      <p:cxnSp>
        <p:nvCxnSpPr>
          <p:cNvPr id="1871" name="Google Shape;1871;p35"/>
          <p:cNvCxnSpPr/>
          <p:nvPr/>
        </p:nvCxnSpPr>
        <p:spPr>
          <a:xfrm>
            <a:off x="4642186" y="6314466"/>
            <a:ext cx="361278" cy="0"/>
          </a:xfrm>
          <a:prstGeom prst="straightConnector1">
            <a:avLst/>
          </a:prstGeom>
          <a:noFill/>
          <a:ln cap="flat" cmpd="sng" w="9525">
            <a:solidFill>
              <a:srgbClr val="4A7DBA"/>
            </a:solidFill>
            <a:prstDash val="solid"/>
            <a:round/>
            <a:headEnd len="sm" w="sm" type="none"/>
            <a:tailEnd len="med" w="med" type="triangle"/>
          </a:ln>
        </p:spPr>
      </p:cxnSp>
      <p:cxnSp>
        <p:nvCxnSpPr>
          <p:cNvPr id="1872" name="Google Shape;1872;p35"/>
          <p:cNvCxnSpPr/>
          <p:nvPr/>
        </p:nvCxnSpPr>
        <p:spPr>
          <a:xfrm>
            <a:off x="2359480" y="5488159"/>
            <a:ext cx="929329" cy="14623"/>
          </a:xfrm>
          <a:prstGeom prst="straightConnector1">
            <a:avLst/>
          </a:prstGeom>
          <a:noFill/>
          <a:ln cap="flat" cmpd="sng" w="9525">
            <a:solidFill>
              <a:srgbClr val="4A7DBA"/>
            </a:solidFill>
            <a:prstDash val="solid"/>
            <a:round/>
            <a:headEnd len="sm" w="sm" type="none"/>
            <a:tailEnd len="med" w="med" type="triangle"/>
          </a:ln>
        </p:spPr>
      </p:cxnSp>
      <p:cxnSp>
        <p:nvCxnSpPr>
          <p:cNvPr id="1873" name="Google Shape;1873;p35"/>
          <p:cNvCxnSpPr/>
          <p:nvPr/>
        </p:nvCxnSpPr>
        <p:spPr>
          <a:xfrm>
            <a:off x="893137" y="5860732"/>
            <a:ext cx="862500" cy="603000"/>
          </a:xfrm>
          <a:prstGeom prst="bentConnector3">
            <a:avLst>
              <a:gd fmla="val 50007" name="adj1"/>
            </a:avLst>
          </a:prstGeom>
          <a:noFill/>
          <a:ln cap="flat" cmpd="sng" w="9525">
            <a:solidFill>
              <a:srgbClr val="4A7DBA"/>
            </a:solidFill>
            <a:prstDash val="solid"/>
            <a:round/>
            <a:headEnd len="sm" w="sm" type="none"/>
            <a:tailEnd len="med" w="med" type="triangle"/>
          </a:ln>
        </p:spPr>
      </p:cxnSp>
      <p:cxnSp>
        <p:nvCxnSpPr>
          <p:cNvPr id="1874" name="Google Shape;1874;p35"/>
          <p:cNvCxnSpPr/>
          <p:nvPr/>
        </p:nvCxnSpPr>
        <p:spPr>
          <a:xfrm>
            <a:off x="7944574" y="2117220"/>
            <a:ext cx="255834" cy="0"/>
          </a:xfrm>
          <a:prstGeom prst="straightConnector1">
            <a:avLst/>
          </a:prstGeom>
          <a:noFill/>
          <a:ln cap="flat" cmpd="sng" w="9525">
            <a:solidFill>
              <a:srgbClr val="4A7DBA"/>
            </a:solidFill>
            <a:prstDash val="solid"/>
            <a:round/>
            <a:headEnd len="sm" w="sm" type="none"/>
            <a:tailEnd len="med" w="med" type="triangle"/>
          </a:ln>
        </p:spPr>
      </p:cxnSp>
      <p:cxnSp>
        <p:nvCxnSpPr>
          <p:cNvPr id="1875" name="Google Shape;1875;p35"/>
          <p:cNvCxnSpPr/>
          <p:nvPr/>
        </p:nvCxnSpPr>
        <p:spPr>
          <a:xfrm flipH="1" rot="-5400000">
            <a:off x="7372997" y="5130297"/>
            <a:ext cx="665100" cy="294900"/>
          </a:xfrm>
          <a:prstGeom prst="bentConnector2">
            <a:avLst/>
          </a:prstGeom>
          <a:noFill/>
          <a:ln cap="flat" cmpd="sng" w="9525">
            <a:solidFill>
              <a:srgbClr val="4A7DBA"/>
            </a:solidFill>
            <a:prstDash val="solid"/>
            <a:round/>
            <a:headEnd len="sm" w="sm" type="none"/>
            <a:tailEnd len="med" w="med" type="triangle"/>
          </a:ln>
        </p:spPr>
      </p:cxnSp>
      <p:cxnSp>
        <p:nvCxnSpPr>
          <p:cNvPr id="1876" name="Google Shape;1876;p35"/>
          <p:cNvCxnSpPr/>
          <p:nvPr/>
        </p:nvCxnSpPr>
        <p:spPr>
          <a:xfrm flipH="1">
            <a:off x="5595888" y="4483412"/>
            <a:ext cx="435066" cy="3762"/>
          </a:xfrm>
          <a:prstGeom prst="straightConnector1">
            <a:avLst/>
          </a:prstGeom>
          <a:noFill/>
          <a:ln cap="flat" cmpd="sng" w="9525">
            <a:solidFill>
              <a:srgbClr val="4A7DBA"/>
            </a:solidFill>
            <a:prstDash val="solid"/>
            <a:round/>
            <a:headEnd len="sm" w="sm" type="none"/>
            <a:tailEnd len="med" w="med" type="triangle"/>
          </a:ln>
        </p:spPr>
      </p:cxnSp>
      <p:cxnSp>
        <p:nvCxnSpPr>
          <p:cNvPr id="1877" name="Google Shape;1877;p35"/>
          <p:cNvCxnSpPr/>
          <p:nvPr/>
        </p:nvCxnSpPr>
        <p:spPr>
          <a:xfrm rot="10800000">
            <a:off x="7443797" y="3617375"/>
            <a:ext cx="334617" cy="0"/>
          </a:xfrm>
          <a:prstGeom prst="straightConnector1">
            <a:avLst/>
          </a:prstGeom>
          <a:noFill/>
          <a:ln cap="flat" cmpd="sng" w="9525">
            <a:solidFill>
              <a:srgbClr val="4A7DBA"/>
            </a:solidFill>
            <a:prstDash val="solid"/>
            <a:round/>
            <a:headEnd len="sm" w="sm" type="none"/>
            <a:tailEnd len="med" w="med" type="triangle"/>
          </a:ln>
        </p:spPr>
      </p:cxnSp>
      <p:cxnSp>
        <p:nvCxnSpPr>
          <p:cNvPr id="1878" name="Google Shape;1878;p35"/>
          <p:cNvCxnSpPr/>
          <p:nvPr/>
        </p:nvCxnSpPr>
        <p:spPr>
          <a:xfrm rot="10800000">
            <a:off x="1960847" y="4297531"/>
            <a:ext cx="334617" cy="0"/>
          </a:xfrm>
          <a:prstGeom prst="straightConnector1">
            <a:avLst/>
          </a:prstGeom>
          <a:noFill/>
          <a:ln cap="flat" cmpd="sng" w="9525">
            <a:solidFill>
              <a:srgbClr val="4A7DBA"/>
            </a:solidFill>
            <a:prstDash val="solid"/>
            <a:round/>
            <a:headEnd len="sm" w="sm" type="none"/>
            <a:tailEnd len="med" w="med" type="triangle"/>
          </a:ln>
        </p:spPr>
      </p:cxnSp>
      <p:sp>
        <p:nvSpPr>
          <p:cNvPr id="1879" name="Google Shape;1879;p35"/>
          <p:cNvSpPr txBox="1"/>
          <p:nvPr>
            <p:ph type="title"/>
          </p:nvPr>
        </p:nvSpPr>
        <p:spPr>
          <a:xfrm>
            <a:off x="6533615" y="606315"/>
            <a:ext cx="3199864" cy="285961"/>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 </a:t>
            </a:r>
            <a:endParaRPr/>
          </a:p>
        </p:txBody>
      </p:sp>
      <p:pic>
        <p:nvPicPr>
          <p:cNvPr id="1880" name="Google Shape;1880;p35"/>
          <p:cNvPicPr preferRelativeResize="0"/>
          <p:nvPr/>
        </p:nvPicPr>
        <p:blipFill rotWithShape="1">
          <a:blip r:embed="rId12">
            <a:alphaModFix/>
          </a:blip>
          <a:srcRect b="0" l="0" r="0" t="0"/>
          <a:stretch/>
        </p:blipFill>
        <p:spPr>
          <a:xfrm>
            <a:off x="966649" y="14600"/>
            <a:ext cx="5031046" cy="1126325"/>
          </a:xfrm>
          <a:prstGeom prst="rect">
            <a:avLst/>
          </a:prstGeom>
          <a:noFill/>
          <a:ln>
            <a:noFill/>
          </a:ln>
        </p:spPr>
      </p:pic>
      <p:sp>
        <p:nvSpPr>
          <p:cNvPr id="1881" name="Google Shape;1881;p35"/>
          <p:cNvSpPr txBox="1"/>
          <p:nvPr/>
        </p:nvSpPr>
        <p:spPr>
          <a:xfrm>
            <a:off x="7119519" y="858394"/>
            <a:ext cx="2217544" cy="226759"/>
          </a:xfrm>
          <a:prstGeom prst="rect">
            <a:avLst/>
          </a:prstGeom>
          <a:noFill/>
          <a:ln>
            <a:noFill/>
          </a:ln>
        </p:spPr>
        <p:txBody>
          <a:bodyPr anchorCtr="0" anchor="t" bIns="0" lIns="0" spcFirstLastPara="1" rIns="0" wrap="square" tIns="11200">
            <a:spAutoFit/>
          </a:bodyPr>
          <a:lstStyle/>
          <a:p>
            <a:pPr indent="0" lvl="0" marL="11206" marR="0" rtl="0" algn="l">
              <a:spcBef>
                <a:spcPts val="0"/>
              </a:spcBef>
              <a:spcAft>
                <a:spcPts val="0"/>
              </a:spcAft>
              <a:buNone/>
            </a:pPr>
            <a:r>
              <a:rPr lang="en-US" sz="1400" u="sng">
                <a:solidFill>
                  <a:srgbClr val="366092"/>
                </a:solidFill>
                <a:latin typeface="Palatino Linotype"/>
                <a:ea typeface="Palatino Linotype"/>
                <a:cs typeface="Palatino Linotype"/>
                <a:sym typeface="Palatino Linotype"/>
                <a:hlinkClick r:id="rId13">
                  <a:extLst>
                    <a:ext uri="{A12FA001-AC4F-418D-AE19-62706E023703}">
                      <ahyp:hlinkClr val="tx"/>
                    </a:ext>
                  </a:extLst>
                </a:hlinkClick>
              </a:rPr>
              <a:t>www.handlewithcareok.org</a:t>
            </a:r>
            <a:endParaRPr sz="1400">
              <a:solidFill>
                <a:srgbClr val="366092"/>
              </a:solidFill>
              <a:latin typeface="Palatino Linotype"/>
              <a:ea typeface="Palatino Linotype"/>
              <a:cs typeface="Palatino Linotype"/>
              <a:sym typeface="Palatino Linotype"/>
            </a:endParaRPr>
          </a:p>
        </p:txBody>
      </p:sp>
      <p:sp>
        <p:nvSpPr>
          <p:cNvPr id="1882" name="Google Shape;1882;p35"/>
          <p:cNvSpPr/>
          <p:nvPr/>
        </p:nvSpPr>
        <p:spPr>
          <a:xfrm>
            <a:off x="0" y="330200"/>
            <a:ext cx="1033442" cy="408896"/>
          </a:xfrm>
          <a:prstGeom prst="rect">
            <a:avLst/>
          </a:prstGeom>
          <a:solidFill>
            <a:srgbClr val="464FC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3" name="Google Shape;1883;p35"/>
          <p:cNvSpPr/>
          <p:nvPr/>
        </p:nvSpPr>
        <p:spPr>
          <a:xfrm>
            <a:off x="9384234" y="368855"/>
            <a:ext cx="2807766" cy="408896"/>
          </a:xfrm>
          <a:prstGeom prst="rect">
            <a:avLst/>
          </a:prstGeom>
          <a:solidFill>
            <a:srgbClr val="464FC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4" name="Google Shape;1884;p35"/>
          <p:cNvSpPr/>
          <p:nvPr/>
        </p:nvSpPr>
        <p:spPr>
          <a:xfrm>
            <a:off x="5919126" y="343253"/>
            <a:ext cx="794794" cy="408896"/>
          </a:xfrm>
          <a:prstGeom prst="rect">
            <a:avLst/>
          </a:prstGeom>
          <a:solidFill>
            <a:srgbClr val="464FC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44"/>
          <p:cNvSpPr/>
          <p:nvPr/>
        </p:nvSpPr>
        <p:spPr>
          <a:xfrm>
            <a:off x="2025446" y="1807786"/>
            <a:ext cx="3634541" cy="3466606"/>
          </a:xfrm>
          <a:prstGeom prst="ellipse">
            <a:avLst/>
          </a:prstGeom>
          <a:solidFill>
            <a:srgbClr val="2A5E9D">
              <a:alpha val="80000"/>
            </a:srgbClr>
          </a:solidFill>
          <a:ln>
            <a:noFill/>
          </a:ln>
        </p:spPr>
        <p:txBody>
          <a:bodyPr anchorCtr="0" anchor="ctr" bIns="26775" lIns="26775" spcFirstLastPara="1" rIns="26775" wrap="square" tIns="26775">
            <a:noAutofit/>
          </a:bodyPr>
          <a:lstStyle/>
          <a:p>
            <a:pPr indent="0" lvl="0" marL="0" marR="0" rtl="0" algn="ctr">
              <a:spcBef>
                <a:spcPts val="0"/>
              </a:spcBef>
              <a:spcAft>
                <a:spcPts val="0"/>
              </a:spcAft>
              <a:buNone/>
            </a:pPr>
            <a:r>
              <a:rPr lang="en-US" sz="3000">
                <a:solidFill>
                  <a:srgbClr val="FFFFFF"/>
                </a:solidFill>
                <a:latin typeface="Calibri"/>
                <a:ea typeface="Calibri"/>
                <a:cs typeface="Calibri"/>
                <a:sym typeface="Calibri"/>
              </a:rPr>
              <a:t>Prevention</a:t>
            </a:r>
            <a:endParaRPr sz="3000">
              <a:solidFill>
                <a:srgbClr val="FFFFFF"/>
              </a:solidFill>
              <a:latin typeface="Calibri"/>
              <a:ea typeface="Calibri"/>
              <a:cs typeface="Calibri"/>
              <a:sym typeface="Calibri"/>
            </a:endParaRPr>
          </a:p>
        </p:txBody>
      </p:sp>
      <p:sp>
        <p:nvSpPr>
          <p:cNvPr id="673" name="Google Shape;673;p44"/>
          <p:cNvSpPr/>
          <p:nvPr/>
        </p:nvSpPr>
        <p:spPr>
          <a:xfrm>
            <a:off x="5194762" y="2520735"/>
            <a:ext cx="1935827" cy="1835708"/>
          </a:xfrm>
          <a:prstGeom prst="ellipse">
            <a:avLst/>
          </a:prstGeom>
          <a:solidFill>
            <a:srgbClr val="351C75"/>
          </a:solidFill>
          <a:ln>
            <a:noFill/>
          </a:ln>
        </p:spPr>
        <p:txBody>
          <a:bodyPr anchorCtr="0" anchor="ctr" bIns="26775" lIns="26775" spcFirstLastPara="1" rIns="26775" wrap="square" tIns="26775">
            <a:noAutofit/>
          </a:bodyPr>
          <a:lstStyle/>
          <a:p>
            <a:pPr indent="0" lvl="0" marL="0" marR="0" rtl="0" algn="ctr">
              <a:spcBef>
                <a:spcPts val="0"/>
              </a:spcBef>
              <a:spcAft>
                <a:spcPts val="0"/>
              </a:spcAft>
              <a:buNone/>
            </a:pPr>
            <a:r>
              <a:rPr lang="en-US" sz="3000">
                <a:solidFill>
                  <a:srgbClr val="FFFFFF"/>
                </a:solidFill>
                <a:latin typeface="Calibri"/>
                <a:ea typeface="Calibri"/>
                <a:cs typeface="Calibri"/>
                <a:sym typeface="Calibri"/>
              </a:rPr>
              <a:t>Crisis Event </a:t>
            </a:r>
            <a:endParaRPr sz="3000">
              <a:solidFill>
                <a:srgbClr val="FFFFFF"/>
              </a:solidFill>
              <a:latin typeface="Calibri"/>
              <a:ea typeface="Calibri"/>
              <a:cs typeface="Calibri"/>
              <a:sym typeface="Calibri"/>
            </a:endParaRPr>
          </a:p>
        </p:txBody>
      </p:sp>
      <p:sp>
        <p:nvSpPr>
          <p:cNvPr id="674" name="Google Shape;674;p44"/>
          <p:cNvSpPr/>
          <p:nvPr/>
        </p:nvSpPr>
        <p:spPr>
          <a:xfrm>
            <a:off x="6778125" y="1807775"/>
            <a:ext cx="3634500" cy="3549600"/>
          </a:xfrm>
          <a:prstGeom prst="ellipse">
            <a:avLst/>
          </a:prstGeom>
          <a:solidFill>
            <a:srgbClr val="009900">
              <a:alpha val="80000"/>
            </a:srgbClr>
          </a:solidFill>
          <a:ln>
            <a:noFill/>
          </a:ln>
        </p:spPr>
        <p:txBody>
          <a:bodyPr anchorCtr="0" anchor="ctr" bIns="26775" lIns="26775" spcFirstLastPara="1" rIns="26775" wrap="square" tIns="26775">
            <a:noAutofit/>
          </a:bodyPr>
          <a:lstStyle/>
          <a:p>
            <a:pPr indent="0" lvl="0" marL="0" marR="0" rtl="0" algn="ctr">
              <a:spcBef>
                <a:spcPts val="0"/>
              </a:spcBef>
              <a:spcAft>
                <a:spcPts val="0"/>
              </a:spcAft>
              <a:buNone/>
            </a:pPr>
            <a:r>
              <a:rPr lang="en-US" sz="3000">
                <a:solidFill>
                  <a:srgbClr val="FFFFFF"/>
                </a:solidFill>
                <a:latin typeface="Calibri"/>
                <a:ea typeface="Calibri"/>
                <a:cs typeface="Calibri"/>
                <a:sym typeface="Calibri"/>
              </a:rPr>
              <a:t>Early</a:t>
            </a:r>
            <a:endParaRPr/>
          </a:p>
          <a:p>
            <a:pPr indent="0" lvl="0" marL="0" marR="0" rtl="0" algn="ctr">
              <a:spcBef>
                <a:spcPts val="0"/>
              </a:spcBef>
              <a:spcAft>
                <a:spcPts val="0"/>
              </a:spcAft>
              <a:buNone/>
            </a:pPr>
            <a:r>
              <a:rPr lang="en-US" sz="3000">
                <a:solidFill>
                  <a:srgbClr val="FFFFFF"/>
                </a:solidFill>
                <a:latin typeface="Calibri"/>
                <a:ea typeface="Calibri"/>
                <a:cs typeface="Calibri"/>
                <a:sym typeface="Calibri"/>
              </a:rPr>
              <a:t>Intervention </a:t>
            </a:r>
            <a:endParaRPr sz="3000">
              <a:solidFill>
                <a:srgbClr val="FFFFFF"/>
              </a:solidFill>
              <a:latin typeface="Calibri"/>
              <a:ea typeface="Calibri"/>
              <a:cs typeface="Calibri"/>
              <a:sym typeface="Calibri"/>
            </a:endParaRPr>
          </a:p>
        </p:txBody>
      </p:sp>
      <p:sp>
        <p:nvSpPr>
          <p:cNvPr id="675" name="Google Shape;675;p4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676" name="Google Shape;676;p44"/>
          <p:cNvPicPr preferRelativeResize="0"/>
          <p:nvPr/>
        </p:nvPicPr>
        <p:blipFill rotWithShape="1">
          <a:blip r:embed="rId3">
            <a:alphaModFix/>
          </a:blip>
          <a:srcRect b="0" l="0" r="0" t="0"/>
          <a:stretch/>
        </p:blipFill>
        <p:spPr>
          <a:xfrm>
            <a:off x="5396189" y="582721"/>
            <a:ext cx="1532965" cy="162494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sp>
        <p:nvSpPr>
          <p:cNvPr id="1890" name="Google Shape;1890;p36"/>
          <p:cNvSpPr txBox="1"/>
          <p:nvPr>
            <p:ph idx="1" type="body"/>
          </p:nvPr>
        </p:nvSpPr>
        <p:spPr>
          <a:xfrm>
            <a:off x="1221600" y="2180925"/>
            <a:ext cx="9748800" cy="39624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Clr>
                <a:schemeClr val="dk2"/>
              </a:buClr>
              <a:buSzPct val="100000"/>
              <a:buNone/>
            </a:pPr>
            <a:r>
              <a:rPr b="1" lang="en-US" sz="3600">
                <a:solidFill>
                  <a:srgbClr val="1155CC"/>
                </a:solidFill>
              </a:rPr>
              <a:t>Statewide mental health supports for schools:</a:t>
            </a:r>
            <a:br>
              <a:rPr lang="en-US" sz="2800">
                <a:solidFill>
                  <a:srgbClr val="1155CC"/>
                </a:solidFill>
              </a:rPr>
            </a:br>
            <a:endParaRPr sz="2800">
              <a:solidFill>
                <a:srgbClr val="1155CC"/>
              </a:solidFill>
            </a:endParaRPr>
          </a:p>
          <a:p>
            <a:pPr indent="0" lvl="0" marL="0" rtl="0" algn="l">
              <a:spcBef>
                <a:spcPts val="449"/>
              </a:spcBef>
              <a:spcAft>
                <a:spcPts val="0"/>
              </a:spcAft>
              <a:buNone/>
            </a:pPr>
            <a:r>
              <a:rPr lang="en-US" sz="2050">
                <a:solidFill>
                  <a:srgbClr val="1155CC"/>
                </a:solidFill>
                <a:highlight>
                  <a:srgbClr val="FFFFFF"/>
                </a:highlight>
              </a:rPr>
              <a:t>“Recently the Oklahoma State Legislature passed </a:t>
            </a:r>
            <a:r>
              <a:rPr lang="en-US" sz="2050" u="sng">
                <a:solidFill>
                  <a:srgbClr val="1155CC"/>
                </a:solidFill>
                <a:highlight>
                  <a:srgbClr val="FFFFFF"/>
                </a:highlight>
                <a:hlinkClick r:id="rId3">
                  <a:extLst>
                    <a:ext uri="{A12FA001-AC4F-418D-AE19-62706E023703}">
                      <ahyp:hlinkClr val="tx"/>
                    </a:ext>
                  </a:extLst>
                </a:hlinkClick>
              </a:rPr>
              <a:t>HB4106</a:t>
            </a:r>
            <a:r>
              <a:rPr lang="en-US" sz="2050">
                <a:solidFill>
                  <a:srgbClr val="1155CC"/>
                </a:solidFill>
                <a:highlight>
                  <a:srgbClr val="FFFFFF"/>
                </a:highlight>
              </a:rPr>
              <a:t>, which increases school-based partnerships between Certified Community Behavioral Health Centers (CCBHCs), certified ODMHSAS providers and school districts. </a:t>
            </a:r>
            <a:endParaRPr sz="2050">
              <a:solidFill>
                <a:srgbClr val="1155CC"/>
              </a:solidFill>
              <a:highlight>
                <a:srgbClr val="FFFFFF"/>
              </a:highlight>
            </a:endParaRPr>
          </a:p>
          <a:p>
            <a:pPr indent="0" lvl="0" marL="0" rtl="0" algn="l">
              <a:spcBef>
                <a:spcPts val="449"/>
              </a:spcBef>
              <a:spcAft>
                <a:spcPts val="0"/>
              </a:spcAft>
              <a:buNone/>
            </a:pPr>
            <a:r>
              <a:t/>
            </a:r>
            <a:endParaRPr sz="2050">
              <a:solidFill>
                <a:srgbClr val="1155CC"/>
              </a:solidFill>
              <a:highlight>
                <a:srgbClr val="FFFFFF"/>
              </a:highlight>
            </a:endParaRPr>
          </a:p>
          <a:p>
            <a:pPr indent="0" lvl="0" marL="0" rtl="0" algn="l">
              <a:spcBef>
                <a:spcPts val="449"/>
              </a:spcBef>
              <a:spcAft>
                <a:spcPts val="0"/>
              </a:spcAft>
              <a:buNone/>
            </a:pPr>
            <a:r>
              <a:rPr lang="en-US" sz="2050">
                <a:solidFill>
                  <a:srgbClr val="1155CC"/>
                </a:solidFill>
                <a:highlight>
                  <a:srgbClr val="FFFFFF"/>
                </a:highlight>
              </a:rPr>
              <a:t>Currently, the ODMHSAS and the State Department of Education are working to establish guidelines to support local partnerships between CCBHC’s, certified ODMHSAS providers and school districts.”</a:t>
            </a:r>
            <a:endParaRPr sz="2050">
              <a:solidFill>
                <a:srgbClr val="1155CC"/>
              </a:solidFill>
              <a:highlight>
                <a:srgbClr val="FFFFFF"/>
              </a:highlight>
            </a:endParaRPr>
          </a:p>
          <a:p>
            <a:pPr indent="0" lvl="0" marL="0" rtl="0" algn="l">
              <a:spcBef>
                <a:spcPts val="449"/>
              </a:spcBef>
              <a:spcAft>
                <a:spcPts val="0"/>
              </a:spcAft>
              <a:buNone/>
            </a:pPr>
            <a:r>
              <a:t/>
            </a:r>
            <a:endParaRPr sz="2050">
              <a:solidFill>
                <a:srgbClr val="1155CC"/>
              </a:solidFill>
              <a:highlight>
                <a:srgbClr val="FFFFFF"/>
              </a:highlight>
            </a:endParaRPr>
          </a:p>
          <a:p>
            <a:pPr indent="0" lvl="0" marL="0" rtl="0" algn="l">
              <a:spcBef>
                <a:spcPts val="449"/>
              </a:spcBef>
              <a:spcAft>
                <a:spcPts val="0"/>
              </a:spcAft>
              <a:buNone/>
            </a:pPr>
            <a:r>
              <a:rPr b="1" lang="en-US" sz="2050">
                <a:solidFill>
                  <a:srgbClr val="1155CC"/>
                </a:solidFill>
                <a:highlight>
                  <a:srgbClr val="FFFFFF"/>
                </a:highlight>
              </a:rPr>
              <a:t>Sample MOU</a:t>
            </a:r>
            <a:r>
              <a:rPr lang="en-US" sz="2050">
                <a:solidFill>
                  <a:srgbClr val="1155CC"/>
                </a:solidFill>
                <a:highlight>
                  <a:srgbClr val="FFFFFF"/>
                </a:highlight>
              </a:rPr>
              <a:t>: </a:t>
            </a:r>
            <a:r>
              <a:rPr lang="en-US" sz="1372" u="sng">
                <a:solidFill>
                  <a:srgbClr val="1155CC"/>
                </a:solidFill>
                <a:highlight>
                  <a:srgbClr val="FFFFFF"/>
                </a:highlight>
                <a:hlinkClick r:id="rId4">
                  <a:extLst>
                    <a:ext uri="{A12FA001-AC4F-418D-AE19-62706E023703}">
                      <ahyp:hlinkClr val="tx"/>
                    </a:ext>
                  </a:extLst>
                </a:hlinkClick>
              </a:rPr>
              <a:t>https://oklahoma.gov/content/dam/ok/en/odmhsas/documents/treatment/cyf/soc/MOU-Sample-HB4106.pdf</a:t>
            </a:r>
            <a:r>
              <a:rPr lang="en-US" sz="1372">
                <a:solidFill>
                  <a:srgbClr val="1155CC"/>
                </a:solidFill>
                <a:highlight>
                  <a:srgbClr val="FFFFFF"/>
                </a:highlight>
              </a:rPr>
              <a:t> </a:t>
            </a:r>
            <a:br>
              <a:rPr lang="en-US" sz="2050">
                <a:solidFill>
                  <a:srgbClr val="1155CC"/>
                </a:solidFill>
                <a:highlight>
                  <a:srgbClr val="FFFFFF"/>
                </a:highlight>
              </a:rPr>
            </a:br>
            <a:endParaRPr sz="2050">
              <a:solidFill>
                <a:srgbClr val="1155CC"/>
              </a:solidFill>
              <a:highlight>
                <a:srgbClr val="FFFFFF"/>
              </a:highlight>
            </a:endParaRPr>
          </a:p>
          <a:p>
            <a:pPr indent="0" lvl="0" marL="0" rtl="0" algn="l">
              <a:spcBef>
                <a:spcPts val="449"/>
              </a:spcBef>
              <a:spcAft>
                <a:spcPts val="0"/>
              </a:spcAft>
              <a:buNone/>
            </a:pPr>
            <a:r>
              <a:rPr lang="en-US" sz="1800">
                <a:solidFill>
                  <a:srgbClr val="1155CC"/>
                </a:solidFill>
                <a:highlight>
                  <a:srgbClr val="FFFFFF"/>
                </a:highlight>
              </a:rPr>
              <a:t>Email: Sr. Manager of School Based Initiatives – Mr. Butler: </a:t>
            </a:r>
            <a:r>
              <a:rPr lang="en-US" sz="1800" u="sng">
                <a:solidFill>
                  <a:srgbClr val="1155CC"/>
                </a:solidFill>
                <a:highlight>
                  <a:srgbClr val="FFFFFF"/>
                </a:highlight>
                <a:hlinkClick r:id="rId5">
                  <a:extLst>
                    <a:ext uri="{A12FA001-AC4F-418D-AE19-62706E023703}">
                      <ahyp:hlinkClr val="tx"/>
                    </a:ext>
                  </a:extLst>
                </a:hlinkClick>
              </a:rPr>
              <a:t>Marqus.Butler@odmhsas.org</a:t>
            </a:r>
            <a:r>
              <a:rPr lang="en-US" sz="1800">
                <a:solidFill>
                  <a:srgbClr val="1155CC"/>
                </a:solidFill>
                <a:highlight>
                  <a:srgbClr val="FFFFFF"/>
                </a:highlight>
              </a:rPr>
              <a:t>  </a:t>
            </a:r>
            <a:br>
              <a:rPr lang="en-US" sz="1800">
                <a:solidFill>
                  <a:srgbClr val="1155CC"/>
                </a:solidFill>
                <a:highlight>
                  <a:srgbClr val="FFFFFF"/>
                </a:highlight>
              </a:rPr>
            </a:br>
            <a:r>
              <a:rPr lang="en-US" sz="1800">
                <a:solidFill>
                  <a:srgbClr val="1155CC"/>
                </a:solidFill>
                <a:highlight>
                  <a:srgbClr val="FFFFFF"/>
                </a:highlight>
              </a:rPr>
              <a:t>Sr. Prevention Programs Field Representative - Mrs. Brandi Gaither: </a:t>
            </a:r>
            <a:r>
              <a:rPr lang="en-US" sz="1800" u="sng">
                <a:solidFill>
                  <a:srgbClr val="1155CC"/>
                </a:solidFill>
                <a:highlight>
                  <a:srgbClr val="FFFFFF"/>
                </a:highlight>
                <a:hlinkClick r:id="rId6">
                  <a:extLst>
                    <a:ext uri="{A12FA001-AC4F-418D-AE19-62706E023703}">
                      <ahyp:hlinkClr val="tx"/>
                    </a:ext>
                  </a:extLst>
                </a:hlinkClick>
              </a:rPr>
              <a:t>brandi.gaither@odmhsas.org</a:t>
            </a:r>
            <a:r>
              <a:rPr lang="en-US" sz="1800">
                <a:solidFill>
                  <a:srgbClr val="1155CC"/>
                </a:solidFill>
                <a:highlight>
                  <a:srgbClr val="FFFFFF"/>
                </a:highlight>
              </a:rPr>
              <a:t> </a:t>
            </a:r>
            <a:endParaRPr sz="1800">
              <a:solidFill>
                <a:srgbClr val="1155CC"/>
              </a:solidFill>
              <a:highlight>
                <a:srgbClr val="FFFFFF"/>
              </a:highlight>
            </a:endParaRPr>
          </a:p>
        </p:txBody>
      </p:sp>
      <p:sp>
        <p:nvSpPr>
          <p:cNvPr id="1891" name="Google Shape;1891;p3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892" name="Google Shape;1892;p36"/>
          <p:cNvPicPr preferRelativeResize="0"/>
          <p:nvPr/>
        </p:nvPicPr>
        <p:blipFill rotWithShape="1">
          <a:blip r:embed="rId7">
            <a:alphaModFix/>
          </a:blip>
          <a:srcRect b="0" l="0" r="0" t="0"/>
          <a:stretch/>
        </p:blipFill>
        <p:spPr>
          <a:xfrm>
            <a:off x="1129810" y="571582"/>
            <a:ext cx="4514850" cy="16573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sp>
        <p:nvSpPr>
          <p:cNvPr id="1898" name="Google Shape;1898;g217aaef3af4_0_14"/>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899" name="Google Shape;1899;g217aaef3af4_0_14"/>
          <p:cNvPicPr preferRelativeResize="0"/>
          <p:nvPr/>
        </p:nvPicPr>
        <p:blipFill rotWithShape="1">
          <a:blip r:embed="rId3">
            <a:alphaModFix/>
          </a:blip>
          <a:srcRect b="0" l="0" r="0" t="12846"/>
          <a:stretch/>
        </p:blipFill>
        <p:spPr>
          <a:xfrm>
            <a:off x="879850" y="1339250"/>
            <a:ext cx="10125623" cy="5017099"/>
          </a:xfrm>
          <a:prstGeom prst="rect">
            <a:avLst/>
          </a:prstGeom>
          <a:noFill/>
          <a:ln>
            <a:noFill/>
          </a:ln>
        </p:spPr>
      </p:pic>
      <p:sp>
        <p:nvSpPr>
          <p:cNvPr id="1900" name="Google Shape;1900;g217aaef3af4_0_14"/>
          <p:cNvSpPr txBox="1"/>
          <p:nvPr/>
        </p:nvSpPr>
        <p:spPr>
          <a:xfrm>
            <a:off x="4094000" y="665375"/>
            <a:ext cx="6655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rgbClr val="1155CC"/>
                </a:solidFill>
                <a:latin typeface="Calibri"/>
                <a:ea typeface="Calibri"/>
                <a:cs typeface="Calibri"/>
                <a:sym typeface="Calibri"/>
              </a:rPr>
              <a:t>School-Based Prevention Services</a:t>
            </a:r>
            <a:endParaRPr>
              <a:solidFill>
                <a:srgbClr val="1155CC"/>
              </a:solidFill>
            </a:endParaRPr>
          </a:p>
        </p:txBody>
      </p:sp>
      <p:pic>
        <p:nvPicPr>
          <p:cNvPr id="1901" name="Google Shape;1901;g217aaef3af4_0_14"/>
          <p:cNvPicPr preferRelativeResize="0"/>
          <p:nvPr/>
        </p:nvPicPr>
        <p:blipFill rotWithShape="1">
          <a:blip r:embed="rId4">
            <a:alphaModFix/>
          </a:blip>
          <a:srcRect b="0" l="0" r="0" t="0"/>
          <a:stretch/>
        </p:blipFill>
        <p:spPr>
          <a:xfrm>
            <a:off x="624278" y="464027"/>
            <a:ext cx="3109875" cy="1141600"/>
          </a:xfrm>
          <a:prstGeom prst="rect">
            <a:avLst/>
          </a:prstGeom>
          <a:noFill/>
          <a:ln>
            <a:noFill/>
          </a:ln>
        </p:spPr>
      </p:pic>
      <p:sp>
        <p:nvSpPr>
          <p:cNvPr id="1902" name="Google Shape;1902;g217aaef3af4_0_14"/>
          <p:cNvSpPr txBox="1"/>
          <p:nvPr/>
        </p:nvSpPr>
        <p:spPr>
          <a:xfrm>
            <a:off x="3454763" y="6457800"/>
            <a:ext cx="497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Source: https://oklahoma.gov/odmhsas/prevention/schools.html</a:t>
            </a:r>
            <a:endParaRPr>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7" name="Shape 1907"/>
        <p:cNvGrpSpPr/>
        <p:nvPr/>
      </p:nvGrpSpPr>
      <p:grpSpPr>
        <a:xfrm>
          <a:off x="0" y="0"/>
          <a:ext cx="0" cy="0"/>
          <a:chOff x="0" y="0"/>
          <a:chExt cx="0" cy="0"/>
        </a:xfrm>
      </p:grpSpPr>
      <p:sp>
        <p:nvSpPr>
          <p:cNvPr id="1908" name="Google Shape;1908;g24539260248_0_101"/>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1909" name="Google Shape;1909;g24539260248_0_101"/>
          <p:cNvSpPr txBox="1"/>
          <p:nvPr/>
        </p:nvSpPr>
        <p:spPr>
          <a:xfrm>
            <a:off x="4094000" y="665375"/>
            <a:ext cx="6655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1155CC"/>
                </a:solidFill>
                <a:latin typeface="Calibri"/>
                <a:ea typeface="Calibri"/>
                <a:cs typeface="Calibri"/>
                <a:sym typeface="Calibri"/>
              </a:rPr>
              <a:t>School-Based Prevention Services</a:t>
            </a:r>
            <a:endParaRPr b="0" i="0" sz="1400" u="none" cap="none" strike="noStrike">
              <a:solidFill>
                <a:srgbClr val="1155CC"/>
              </a:solidFill>
              <a:latin typeface="Arial"/>
              <a:ea typeface="Arial"/>
              <a:cs typeface="Arial"/>
              <a:sym typeface="Arial"/>
            </a:endParaRPr>
          </a:p>
        </p:txBody>
      </p:sp>
      <p:pic>
        <p:nvPicPr>
          <p:cNvPr id="1910" name="Google Shape;1910;g24539260248_0_101"/>
          <p:cNvPicPr preferRelativeResize="0"/>
          <p:nvPr/>
        </p:nvPicPr>
        <p:blipFill rotWithShape="1">
          <a:blip r:embed="rId3">
            <a:alphaModFix/>
          </a:blip>
          <a:srcRect b="0" l="0" r="0" t="0"/>
          <a:stretch/>
        </p:blipFill>
        <p:spPr>
          <a:xfrm>
            <a:off x="624278" y="464027"/>
            <a:ext cx="3109875" cy="1141600"/>
          </a:xfrm>
          <a:prstGeom prst="rect">
            <a:avLst/>
          </a:prstGeom>
          <a:noFill/>
          <a:ln>
            <a:noFill/>
          </a:ln>
        </p:spPr>
      </p:pic>
      <p:pic>
        <p:nvPicPr>
          <p:cNvPr id="1911" name="Google Shape;1911;g24539260248_0_101"/>
          <p:cNvPicPr preferRelativeResize="0"/>
          <p:nvPr/>
        </p:nvPicPr>
        <p:blipFill rotWithShape="1">
          <a:blip r:embed="rId4">
            <a:alphaModFix/>
          </a:blip>
          <a:srcRect b="0" l="0" r="0" t="0"/>
          <a:stretch/>
        </p:blipFill>
        <p:spPr>
          <a:xfrm>
            <a:off x="5519750" y="1983122"/>
            <a:ext cx="5992327" cy="3528150"/>
          </a:xfrm>
          <a:prstGeom prst="rect">
            <a:avLst/>
          </a:prstGeom>
          <a:noFill/>
          <a:ln>
            <a:noFill/>
          </a:ln>
        </p:spPr>
      </p:pic>
      <p:sp>
        <p:nvSpPr>
          <p:cNvPr id="1912" name="Google Shape;1912;g24539260248_0_101"/>
          <p:cNvSpPr txBox="1"/>
          <p:nvPr/>
        </p:nvSpPr>
        <p:spPr>
          <a:xfrm>
            <a:off x="2282875" y="6473550"/>
            <a:ext cx="831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Source: https://education.okstate.edu/research/centers/center-family-resilience/current-projects.html</a:t>
            </a:r>
            <a:endParaRPr b="0" i="0" sz="1400" u="none" cap="none" strike="noStrike">
              <a:solidFill>
                <a:srgbClr val="000000"/>
              </a:solidFill>
              <a:latin typeface="Calibri"/>
              <a:ea typeface="Calibri"/>
              <a:cs typeface="Calibri"/>
              <a:sym typeface="Calibri"/>
            </a:endParaRPr>
          </a:p>
        </p:txBody>
      </p:sp>
      <p:pic>
        <p:nvPicPr>
          <p:cNvPr id="1913" name="Google Shape;1913;g24539260248_0_101"/>
          <p:cNvPicPr preferRelativeResize="0"/>
          <p:nvPr/>
        </p:nvPicPr>
        <p:blipFill>
          <a:blip r:embed="rId5">
            <a:alphaModFix/>
          </a:blip>
          <a:stretch>
            <a:fillRect/>
          </a:stretch>
        </p:blipFill>
        <p:spPr>
          <a:xfrm>
            <a:off x="764450" y="2334898"/>
            <a:ext cx="4621124" cy="2824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8" name="Shape 1918"/>
        <p:cNvGrpSpPr/>
        <p:nvPr/>
      </p:nvGrpSpPr>
      <p:grpSpPr>
        <a:xfrm>
          <a:off x="0" y="0"/>
          <a:ext cx="0" cy="0"/>
          <a:chOff x="0" y="0"/>
          <a:chExt cx="0" cy="0"/>
        </a:xfrm>
      </p:grpSpPr>
      <p:sp>
        <p:nvSpPr>
          <p:cNvPr id="1919" name="Google Shape;1919;g2198bcfb963_0_30"/>
          <p:cNvSpPr txBox="1"/>
          <p:nvPr>
            <p:ph idx="1" type="body"/>
          </p:nvPr>
        </p:nvSpPr>
        <p:spPr>
          <a:xfrm>
            <a:off x="633000" y="2050125"/>
            <a:ext cx="6483600" cy="3721500"/>
          </a:xfrm>
          <a:prstGeom prst="rect">
            <a:avLst/>
          </a:prstGeom>
          <a:noFill/>
          <a:ln>
            <a:noFill/>
          </a:ln>
        </p:spPr>
        <p:txBody>
          <a:bodyPr anchorCtr="0" anchor="t" bIns="45700" lIns="91425" spcFirstLastPara="1" rIns="91425" wrap="square" tIns="45700">
            <a:normAutofit fontScale="85000" lnSpcReduction="10000"/>
          </a:bodyPr>
          <a:lstStyle/>
          <a:p>
            <a:pPr indent="0" lvl="0" marL="342900" marR="139700" rtl="0" algn="l">
              <a:lnSpc>
                <a:spcPct val="126562"/>
              </a:lnSpc>
              <a:spcBef>
                <a:spcPts val="0"/>
              </a:spcBef>
              <a:spcAft>
                <a:spcPts val="0"/>
              </a:spcAft>
              <a:buNone/>
            </a:pPr>
            <a:r>
              <a:rPr b="1" lang="en-US" sz="2900">
                <a:solidFill>
                  <a:srgbClr val="1155CC"/>
                </a:solidFill>
                <a:highlight>
                  <a:srgbClr val="FFFFFF"/>
                </a:highlight>
              </a:rPr>
              <a:t>Behavioral Intervention Services and Supports (BISS) in Schools </a:t>
            </a:r>
            <a:endParaRPr b="1" sz="2900">
              <a:solidFill>
                <a:srgbClr val="1155CC"/>
              </a:solidFill>
              <a:highlight>
                <a:srgbClr val="FFFFFF"/>
              </a:highlight>
            </a:endParaRPr>
          </a:p>
          <a:p>
            <a:pPr indent="0" lvl="0" marL="342900" marR="139700" rtl="0" algn="l">
              <a:lnSpc>
                <a:spcPct val="150000"/>
              </a:lnSpc>
              <a:spcBef>
                <a:spcPts val="0"/>
              </a:spcBef>
              <a:spcAft>
                <a:spcPts val="0"/>
              </a:spcAft>
              <a:buNone/>
            </a:pPr>
            <a:r>
              <a:t/>
            </a:r>
            <a:endParaRPr sz="1950">
              <a:solidFill>
                <a:srgbClr val="1155CC"/>
              </a:solidFill>
              <a:highlight>
                <a:srgbClr val="FFFFFF"/>
              </a:highlight>
            </a:endParaRPr>
          </a:p>
          <a:p>
            <a:pPr indent="0" lvl="0" marL="342900" marR="139700" rtl="0" algn="l">
              <a:lnSpc>
                <a:spcPct val="150000"/>
              </a:lnSpc>
              <a:spcBef>
                <a:spcPts val="0"/>
              </a:spcBef>
              <a:spcAft>
                <a:spcPts val="0"/>
              </a:spcAft>
              <a:buNone/>
            </a:pPr>
            <a:r>
              <a:rPr lang="en-US" sz="1950">
                <a:solidFill>
                  <a:srgbClr val="1155CC"/>
                </a:solidFill>
                <a:highlight>
                  <a:srgbClr val="FFFFFF"/>
                </a:highlight>
              </a:rPr>
              <a:t>BISS works with local school administrators (teachers, principals, and school-based counselors) to support the emotional needs of youth, and provide educators with training to encourage and promote positive classroom behavior. </a:t>
            </a:r>
            <a:endParaRPr sz="1950">
              <a:solidFill>
                <a:srgbClr val="1155CC"/>
              </a:solidFill>
              <a:highlight>
                <a:srgbClr val="FFFFFF"/>
              </a:highlight>
            </a:endParaRPr>
          </a:p>
          <a:p>
            <a:pPr indent="0" lvl="0" marL="342900" marR="139700" rtl="0" algn="l">
              <a:lnSpc>
                <a:spcPct val="150000"/>
              </a:lnSpc>
              <a:spcBef>
                <a:spcPts val="0"/>
              </a:spcBef>
              <a:spcAft>
                <a:spcPts val="0"/>
              </a:spcAft>
              <a:buNone/>
            </a:pPr>
            <a:r>
              <a:t/>
            </a:r>
            <a:endParaRPr sz="1950">
              <a:solidFill>
                <a:srgbClr val="1155CC"/>
              </a:solidFill>
              <a:highlight>
                <a:srgbClr val="FFFFFF"/>
              </a:highlight>
            </a:endParaRPr>
          </a:p>
          <a:p>
            <a:pPr indent="0" lvl="0" marL="342900" marR="139700" rtl="0" algn="l">
              <a:lnSpc>
                <a:spcPct val="150000"/>
              </a:lnSpc>
              <a:spcBef>
                <a:spcPts val="0"/>
              </a:spcBef>
              <a:spcAft>
                <a:spcPts val="0"/>
              </a:spcAft>
              <a:buNone/>
            </a:pPr>
            <a:r>
              <a:rPr lang="en-US" sz="1950">
                <a:solidFill>
                  <a:srgbClr val="1155CC"/>
                </a:solidFill>
                <a:highlight>
                  <a:srgbClr val="FFFFFF"/>
                </a:highlight>
              </a:rPr>
              <a:t>BISS is currently being implemented in 90 school sites across the state, with more sites being added each school year.</a:t>
            </a:r>
            <a:endParaRPr b="1" sz="3600">
              <a:solidFill>
                <a:srgbClr val="1155CC"/>
              </a:solidFill>
            </a:endParaRPr>
          </a:p>
        </p:txBody>
      </p:sp>
      <p:sp>
        <p:nvSpPr>
          <p:cNvPr id="1920" name="Google Shape;1920;g2198bcfb963_0_30"/>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921" name="Google Shape;1921;g2198bcfb963_0_30"/>
          <p:cNvPicPr preferRelativeResize="0"/>
          <p:nvPr/>
        </p:nvPicPr>
        <p:blipFill rotWithShape="1">
          <a:blip r:embed="rId3">
            <a:alphaModFix/>
          </a:blip>
          <a:srcRect b="0" l="0" r="0" t="0"/>
          <a:stretch/>
        </p:blipFill>
        <p:spPr>
          <a:xfrm>
            <a:off x="942560" y="466282"/>
            <a:ext cx="4514850" cy="1657350"/>
          </a:xfrm>
          <a:prstGeom prst="rect">
            <a:avLst/>
          </a:prstGeom>
          <a:noFill/>
          <a:ln>
            <a:noFill/>
          </a:ln>
        </p:spPr>
      </p:pic>
      <p:pic>
        <p:nvPicPr>
          <p:cNvPr id="1922" name="Google Shape;1922;g2198bcfb963_0_30"/>
          <p:cNvPicPr preferRelativeResize="0"/>
          <p:nvPr/>
        </p:nvPicPr>
        <p:blipFill>
          <a:blip r:embed="rId4">
            <a:alphaModFix/>
          </a:blip>
          <a:stretch>
            <a:fillRect/>
          </a:stretch>
        </p:blipFill>
        <p:spPr>
          <a:xfrm>
            <a:off x="7322650" y="2229150"/>
            <a:ext cx="4014075" cy="3869789"/>
          </a:xfrm>
          <a:prstGeom prst="rect">
            <a:avLst/>
          </a:prstGeom>
          <a:noFill/>
          <a:ln>
            <a:noFill/>
          </a:ln>
        </p:spPr>
      </p:pic>
      <p:sp>
        <p:nvSpPr>
          <p:cNvPr id="1923" name="Google Shape;1923;g2198bcfb963_0_30"/>
          <p:cNvSpPr txBox="1"/>
          <p:nvPr/>
        </p:nvSpPr>
        <p:spPr>
          <a:xfrm>
            <a:off x="6718600" y="846600"/>
            <a:ext cx="4863900" cy="896700"/>
          </a:xfrm>
          <a:prstGeom prst="rect">
            <a:avLst/>
          </a:prstGeom>
          <a:noFill/>
          <a:ln>
            <a:noFill/>
          </a:ln>
        </p:spPr>
        <p:txBody>
          <a:bodyPr anchorCtr="0" anchor="t" bIns="91425" lIns="91425" spcFirstLastPara="1" rIns="91425" wrap="square" tIns="91425">
            <a:spAutoFit/>
          </a:bodyPr>
          <a:lstStyle/>
          <a:p>
            <a:pPr indent="0" lvl="0" marL="342900" marR="139700" rtl="0" algn="l">
              <a:lnSpc>
                <a:spcPct val="150000"/>
              </a:lnSpc>
              <a:spcBef>
                <a:spcPts val="0"/>
              </a:spcBef>
              <a:spcAft>
                <a:spcPts val="0"/>
              </a:spcAft>
              <a:buClr>
                <a:schemeClr val="dk1"/>
              </a:buClr>
              <a:buSzPts val="1100"/>
              <a:buFont typeface="Arial"/>
              <a:buNone/>
            </a:pPr>
            <a:r>
              <a:rPr lang="en-US" sz="1850">
                <a:solidFill>
                  <a:srgbClr val="1155CC"/>
                </a:solidFill>
                <a:highlight>
                  <a:srgbClr val="FFFFFF"/>
                </a:highlight>
                <a:latin typeface="Calibri"/>
                <a:ea typeface="Calibri"/>
                <a:cs typeface="Calibri"/>
                <a:sym typeface="Calibri"/>
              </a:rPr>
              <a:t>BISS is the </a:t>
            </a:r>
            <a:r>
              <a:rPr b="1" lang="en-US" sz="1850">
                <a:solidFill>
                  <a:srgbClr val="1155CC"/>
                </a:solidFill>
                <a:highlight>
                  <a:srgbClr val="FFFFFF"/>
                </a:highlight>
                <a:latin typeface="Calibri"/>
                <a:ea typeface="Calibri"/>
                <a:cs typeface="Calibri"/>
                <a:sym typeface="Calibri"/>
              </a:rPr>
              <a:t>flagship school-based project</a:t>
            </a:r>
            <a:r>
              <a:rPr lang="en-US" sz="1850">
                <a:solidFill>
                  <a:srgbClr val="1155CC"/>
                </a:solidFill>
                <a:highlight>
                  <a:srgbClr val="FFFFFF"/>
                </a:highlight>
                <a:latin typeface="Calibri"/>
                <a:ea typeface="Calibri"/>
                <a:cs typeface="Calibri"/>
                <a:sym typeface="Calibri"/>
              </a:rPr>
              <a:t> for the ODMHSAS  </a:t>
            </a:r>
            <a:r>
              <a:rPr b="1" lang="en-US" sz="1850" u="sng">
                <a:solidFill>
                  <a:srgbClr val="1155CC"/>
                </a:solidFill>
                <a:highlight>
                  <a:srgbClr val="FFFFFF"/>
                </a:highlight>
                <a:latin typeface="Calibri"/>
                <a:ea typeface="Calibri"/>
                <a:cs typeface="Calibri"/>
                <a:sym typeface="Calibri"/>
                <a:hlinkClick r:id="rId5">
                  <a:extLst>
                    <a:ext uri="{A12FA001-AC4F-418D-AE19-62706E023703}">
                      <ahyp:hlinkClr val="tx"/>
                    </a:ext>
                  </a:extLst>
                </a:hlinkClick>
              </a:rPr>
              <a:t>Systems of Care Initiative</a:t>
            </a:r>
            <a:r>
              <a:rPr lang="en-US" sz="1850">
                <a:solidFill>
                  <a:srgbClr val="1155CC"/>
                </a:solidFill>
                <a:highlight>
                  <a:srgbClr val="FFFFFF"/>
                </a:highlight>
                <a:latin typeface="Calibri"/>
                <a:ea typeface="Calibri"/>
                <a:cs typeface="Calibri"/>
                <a:sym typeface="Calibri"/>
              </a:rPr>
              <a:t>. </a:t>
            </a:r>
            <a:endParaRPr sz="1300">
              <a:solidFill>
                <a:srgbClr val="1155CC"/>
              </a:solidFill>
              <a:latin typeface="Calibri"/>
              <a:ea typeface="Calibri"/>
              <a:cs typeface="Calibri"/>
              <a:sym typeface="Calibri"/>
            </a:endParaRPr>
          </a:p>
        </p:txBody>
      </p:sp>
      <p:sp>
        <p:nvSpPr>
          <p:cNvPr id="1924" name="Google Shape;1924;g2198bcfb963_0_30"/>
          <p:cNvSpPr txBox="1"/>
          <p:nvPr/>
        </p:nvSpPr>
        <p:spPr>
          <a:xfrm>
            <a:off x="1042625" y="5771425"/>
            <a:ext cx="77592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solidFill>
                  <a:srgbClr val="1155CC"/>
                </a:solidFill>
                <a:latin typeface="Calibri"/>
                <a:ea typeface="Calibri"/>
                <a:cs typeface="Calibri"/>
                <a:sym typeface="Calibri"/>
              </a:rPr>
              <a:t>Website: </a:t>
            </a:r>
            <a:r>
              <a:rPr lang="en-US" u="sng">
                <a:solidFill>
                  <a:schemeClr val="hlink"/>
                </a:solidFill>
                <a:latin typeface="Calibri"/>
                <a:ea typeface="Calibri"/>
                <a:cs typeface="Calibri"/>
                <a:sym typeface="Calibri"/>
                <a:hlinkClick r:id="rId6"/>
              </a:rPr>
              <a:t>https://oklahoma.gov/odmhsas/treatment/children-youth-treatment-services/systems-of-care.html</a:t>
            </a:r>
            <a:r>
              <a:rPr lang="en-US">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29" name="Shape 1929"/>
        <p:cNvGrpSpPr/>
        <p:nvPr/>
      </p:nvGrpSpPr>
      <p:grpSpPr>
        <a:xfrm>
          <a:off x="0" y="0"/>
          <a:ext cx="0" cy="0"/>
          <a:chOff x="0" y="0"/>
          <a:chExt cx="0" cy="0"/>
        </a:xfrm>
      </p:grpSpPr>
      <p:sp>
        <p:nvSpPr>
          <p:cNvPr id="1930" name="Google Shape;1930;g2198bcfb963_0_132"/>
          <p:cNvSpPr/>
          <p:nvPr/>
        </p:nvSpPr>
        <p:spPr>
          <a:xfrm>
            <a:off x="618575" y="439275"/>
            <a:ext cx="11073900" cy="5979600"/>
          </a:xfrm>
          <a:prstGeom prst="rect">
            <a:avLst/>
          </a:prstGeom>
          <a:solidFill>
            <a:schemeClr val="lt1"/>
          </a:solidFill>
          <a:ln cap="flat" cmpd="sng" w="12700">
            <a:solidFill>
              <a:srgbClr val="256C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1" name="Google Shape;1931;g2198bcfb963_0_132"/>
          <p:cNvSpPr txBox="1"/>
          <p:nvPr>
            <p:ph type="title"/>
          </p:nvPr>
        </p:nvSpPr>
        <p:spPr>
          <a:xfrm>
            <a:off x="3048001" y="609600"/>
            <a:ext cx="6241500" cy="838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398F98"/>
              </a:buClr>
              <a:buSzPct val="100000"/>
              <a:buFont typeface="Calibri"/>
              <a:buNone/>
            </a:pPr>
            <a:r>
              <a:rPr lang="en-US" sz="4400">
                <a:solidFill>
                  <a:srgbClr val="1155CC"/>
                </a:solidFill>
              </a:rPr>
              <a:t>Interagency Roadmap: Handle With Care</a:t>
            </a:r>
            <a:endParaRPr>
              <a:solidFill>
                <a:srgbClr val="1155CC"/>
              </a:solidFill>
            </a:endParaRPr>
          </a:p>
        </p:txBody>
      </p:sp>
      <p:sp>
        <p:nvSpPr>
          <p:cNvPr id="1932" name="Google Shape;1932;g2198bcfb963_0_13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solidFill>
                  <a:srgbClr val="000000"/>
                </a:solidFill>
              </a:rPr>
              <a:t>‹#›</a:t>
            </a:fld>
            <a:endParaRPr>
              <a:solidFill>
                <a:srgbClr val="000000"/>
              </a:solidFill>
            </a:endParaRPr>
          </a:p>
        </p:txBody>
      </p:sp>
      <p:pic>
        <p:nvPicPr>
          <p:cNvPr id="1933" name="Google Shape;1933;g2198bcfb963_0_132"/>
          <p:cNvPicPr preferRelativeResize="0"/>
          <p:nvPr/>
        </p:nvPicPr>
        <p:blipFill>
          <a:blip r:embed="rId3">
            <a:alphaModFix/>
          </a:blip>
          <a:stretch>
            <a:fillRect/>
          </a:stretch>
        </p:blipFill>
        <p:spPr>
          <a:xfrm>
            <a:off x="9601400" y="439275"/>
            <a:ext cx="1989975" cy="1353375"/>
          </a:xfrm>
          <a:prstGeom prst="rect">
            <a:avLst/>
          </a:prstGeom>
          <a:noFill/>
          <a:ln>
            <a:noFill/>
          </a:ln>
        </p:spPr>
      </p:pic>
      <p:grpSp>
        <p:nvGrpSpPr>
          <p:cNvPr id="1934" name="Google Shape;1934;g2198bcfb963_0_132"/>
          <p:cNvGrpSpPr/>
          <p:nvPr/>
        </p:nvGrpSpPr>
        <p:grpSpPr>
          <a:xfrm>
            <a:off x="-2791414" y="545601"/>
            <a:ext cx="12785689" cy="6544200"/>
            <a:chOff x="-5496343" y="-841537"/>
            <a:chExt cx="12785689" cy="6544200"/>
          </a:xfrm>
        </p:grpSpPr>
        <p:sp>
          <p:nvSpPr>
            <p:cNvPr id="1935" name="Google Shape;1935;g2198bcfb963_0_132"/>
            <p:cNvSpPr/>
            <p:nvPr/>
          </p:nvSpPr>
          <p:spPr>
            <a:xfrm>
              <a:off x="-5496343" y="-841537"/>
              <a:ext cx="6544200" cy="6544200"/>
            </a:xfrm>
            <a:prstGeom prst="blockArc">
              <a:avLst>
                <a:gd fmla="val 18900000" name="adj1"/>
                <a:gd fmla="val 2700000" name="adj2"/>
                <a:gd fmla="val 330" name="adj3"/>
              </a:avLst>
            </a:prstGeom>
            <a:noFill/>
            <a:ln cap="flat" cmpd="sng" w="9525">
              <a:solidFill>
                <a:srgbClr val="26749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g2198bcfb963_0_132"/>
            <p:cNvSpPr/>
            <p:nvPr/>
          </p:nvSpPr>
          <p:spPr>
            <a:xfrm>
              <a:off x="403446" y="255994"/>
              <a:ext cx="6885900" cy="511800"/>
            </a:xfrm>
            <a:prstGeom prst="rect">
              <a:avLst/>
            </a:prstGeom>
            <a:solidFill>
              <a:srgbClr val="007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g2198bcfb963_0_132"/>
            <p:cNvSpPr txBox="1"/>
            <p:nvPr/>
          </p:nvSpPr>
          <p:spPr>
            <a:xfrm>
              <a:off x="403446" y="255994"/>
              <a:ext cx="6885900" cy="511800"/>
            </a:xfrm>
            <a:prstGeom prst="rect">
              <a:avLst/>
            </a:prstGeom>
            <a:solidFill>
              <a:srgbClr val="7F7F7F"/>
            </a:solid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Family Story, HWC </a:t>
              </a:r>
              <a:r>
                <a:rPr b="0" lang="en-US" sz="2300">
                  <a:solidFill>
                    <a:schemeClr val="lt1"/>
                  </a:solidFill>
                  <a:latin typeface="Calibri"/>
                  <a:ea typeface="Calibri"/>
                  <a:cs typeface="Calibri"/>
                  <a:sym typeface="Calibri"/>
                </a:rPr>
                <a:t>Overview, &amp; Community Need</a:t>
              </a:r>
              <a:endParaRPr b="0" sz="2300">
                <a:solidFill>
                  <a:schemeClr val="lt1"/>
                </a:solidFill>
                <a:latin typeface="Calibri"/>
                <a:ea typeface="Calibri"/>
                <a:cs typeface="Calibri"/>
                <a:sym typeface="Calibri"/>
              </a:endParaRPr>
            </a:p>
          </p:txBody>
        </p:sp>
        <p:sp>
          <p:nvSpPr>
            <p:cNvPr id="1938" name="Google Shape;1938;g2198bcfb963_0_132"/>
            <p:cNvSpPr/>
            <p:nvPr/>
          </p:nvSpPr>
          <p:spPr>
            <a:xfrm>
              <a:off x="70767" y="192019"/>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g2198bcfb963_0_132"/>
            <p:cNvSpPr/>
            <p:nvPr/>
          </p:nvSpPr>
          <p:spPr>
            <a:xfrm>
              <a:off x="811623" y="1023587"/>
              <a:ext cx="64650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g2198bcfb963_0_132"/>
            <p:cNvSpPr txBox="1"/>
            <p:nvPr/>
          </p:nvSpPr>
          <p:spPr>
            <a:xfrm>
              <a:off x="811623" y="1023587"/>
              <a:ext cx="64650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Law Enforcement (criteria &amp; procedure)</a:t>
              </a:r>
              <a:endParaRPr b="0" sz="2300">
                <a:solidFill>
                  <a:schemeClr val="lt1"/>
                </a:solidFill>
                <a:latin typeface="Calibri"/>
                <a:ea typeface="Calibri"/>
                <a:cs typeface="Calibri"/>
                <a:sym typeface="Calibri"/>
              </a:endParaRPr>
            </a:p>
          </p:txBody>
        </p:sp>
        <p:sp>
          <p:nvSpPr>
            <p:cNvPr id="1941" name="Google Shape;1941;g2198bcfb963_0_132"/>
            <p:cNvSpPr/>
            <p:nvPr/>
          </p:nvSpPr>
          <p:spPr>
            <a:xfrm>
              <a:off x="491752" y="959613"/>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g2198bcfb963_0_132"/>
            <p:cNvSpPr/>
            <p:nvPr/>
          </p:nvSpPr>
          <p:spPr>
            <a:xfrm>
              <a:off x="1004129" y="1791180"/>
              <a:ext cx="62724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g2198bcfb963_0_132"/>
            <p:cNvSpPr txBox="1"/>
            <p:nvPr/>
          </p:nvSpPr>
          <p:spPr>
            <a:xfrm>
              <a:off x="1004129" y="1791180"/>
              <a:ext cx="62724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Schools: </a:t>
              </a:r>
              <a:r>
                <a:rPr lang="en-US" sz="2000">
                  <a:solidFill>
                    <a:schemeClr val="lt1"/>
                  </a:solidFill>
                  <a:latin typeface="Calibri"/>
                  <a:ea typeface="Calibri"/>
                  <a:cs typeface="Calibri"/>
                  <a:sym typeface="Calibri"/>
                </a:rPr>
                <a:t>Urban &amp; Rural (response to notification)</a:t>
              </a:r>
              <a:endParaRPr b="0" sz="2300">
                <a:solidFill>
                  <a:schemeClr val="lt1"/>
                </a:solidFill>
                <a:latin typeface="Calibri"/>
                <a:ea typeface="Calibri"/>
                <a:cs typeface="Calibri"/>
                <a:sym typeface="Calibri"/>
              </a:endParaRPr>
            </a:p>
          </p:txBody>
        </p:sp>
        <p:sp>
          <p:nvSpPr>
            <p:cNvPr id="1944" name="Google Shape;1944;g2198bcfb963_0_132"/>
            <p:cNvSpPr/>
            <p:nvPr/>
          </p:nvSpPr>
          <p:spPr>
            <a:xfrm>
              <a:off x="684258" y="1727206"/>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g2198bcfb963_0_132"/>
            <p:cNvSpPr/>
            <p:nvPr/>
          </p:nvSpPr>
          <p:spPr>
            <a:xfrm>
              <a:off x="1004129" y="2558287"/>
              <a:ext cx="62724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g2198bcfb963_0_132"/>
            <p:cNvSpPr txBox="1"/>
            <p:nvPr/>
          </p:nvSpPr>
          <p:spPr>
            <a:xfrm>
              <a:off x="1004129" y="2558287"/>
              <a:ext cx="62724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19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Behavioral </a:t>
              </a:r>
              <a:r>
                <a:rPr b="0" lang="en-US" sz="1900">
                  <a:solidFill>
                    <a:schemeClr val="lt1"/>
                  </a:solidFill>
                  <a:latin typeface="Calibri"/>
                  <a:ea typeface="Calibri"/>
                  <a:cs typeface="Calibri"/>
                  <a:sym typeface="Calibri"/>
                </a:rPr>
                <a:t>Health (supports)</a:t>
              </a:r>
              <a:endParaRPr b="0" sz="1900">
                <a:solidFill>
                  <a:schemeClr val="lt1"/>
                </a:solidFill>
                <a:latin typeface="Calibri"/>
                <a:ea typeface="Calibri"/>
                <a:cs typeface="Calibri"/>
                <a:sym typeface="Calibri"/>
              </a:endParaRPr>
            </a:p>
          </p:txBody>
        </p:sp>
        <p:sp>
          <p:nvSpPr>
            <p:cNvPr id="1947" name="Google Shape;1947;g2198bcfb963_0_132"/>
            <p:cNvSpPr/>
            <p:nvPr/>
          </p:nvSpPr>
          <p:spPr>
            <a:xfrm>
              <a:off x="684258" y="2494313"/>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g2198bcfb963_0_132"/>
            <p:cNvSpPr/>
            <p:nvPr/>
          </p:nvSpPr>
          <p:spPr>
            <a:xfrm>
              <a:off x="811623" y="3325881"/>
              <a:ext cx="64650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g2198bcfb963_0_132"/>
            <p:cNvSpPr txBox="1"/>
            <p:nvPr/>
          </p:nvSpPr>
          <p:spPr>
            <a:xfrm>
              <a:off x="811623" y="3325881"/>
              <a:ext cx="6465000" cy="511800"/>
            </a:xfrm>
            <a:prstGeom prst="rect">
              <a:avLst/>
            </a:prstGeom>
            <a:gradFill>
              <a:gsLst>
                <a:gs pos="0">
                  <a:srgbClr val="3177EE"/>
                </a:gs>
                <a:gs pos="100000">
                  <a:srgbClr val="113D8A"/>
                </a:gs>
              </a:gsLst>
              <a:lin ang="5400012" scaled="0"/>
            </a:grad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1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Social Services</a:t>
              </a:r>
              <a:r>
                <a:rPr b="0" lang="en-US" sz="2100">
                  <a:solidFill>
                    <a:schemeClr val="lt1"/>
                  </a:solidFill>
                  <a:latin typeface="Calibri"/>
                  <a:ea typeface="Calibri"/>
                  <a:cs typeface="Calibri"/>
                  <a:sym typeface="Calibri"/>
                </a:rPr>
                <a:t> (supports)</a:t>
              </a:r>
              <a:endParaRPr b="0" sz="2100">
                <a:solidFill>
                  <a:schemeClr val="lt1"/>
                </a:solidFill>
                <a:latin typeface="Calibri"/>
                <a:ea typeface="Calibri"/>
                <a:cs typeface="Calibri"/>
                <a:sym typeface="Calibri"/>
              </a:endParaRPr>
            </a:p>
          </p:txBody>
        </p:sp>
        <p:sp>
          <p:nvSpPr>
            <p:cNvPr id="1950" name="Google Shape;1950;g2198bcfb963_0_132"/>
            <p:cNvSpPr/>
            <p:nvPr/>
          </p:nvSpPr>
          <p:spPr>
            <a:xfrm>
              <a:off x="491752" y="3261906"/>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g2198bcfb963_0_132"/>
            <p:cNvSpPr/>
            <p:nvPr/>
          </p:nvSpPr>
          <p:spPr>
            <a:xfrm>
              <a:off x="390638" y="4093474"/>
              <a:ext cx="68859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g2198bcfb963_0_132"/>
            <p:cNvSpPr txBox="1"/>
            <p:nvPr/>
          </p:nvSpPr>
          <p:spPr>
            <a:xfrm>
              <a:off x="390638" y="4093474"/>
              <a:ext cx="68859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200">
                  <a:solidFill>
                    <a:schemeClr val="lt1"/>
                  </a:solidFill>
                  <a:latin typeface="Calibri"/>
                  <a:ea typeface="Calibri"/>
                  <a:cs typeface="Calibri"/>
                  <a:sym typeface="Calibri"/>
                </a:rPr>
                <a:t>Community &amp; School-Based </a:t>
              </a:r>
              <a:r>
                <a:rPr b="1" lang="en-US" sz="2200">
                  <a:solidFill>
                    <a:schemeClr val="lt1"/>
                  </a:solidFill>
                  <a:latin typeface="Calibri"/>
                  <a:ea typeface="Calibri"/>
                  <a:cs typeface="Calibri"/>
                  <a:sym typeface="Calibri"/>
                </a:rPr>
                <a:t>Health Services</a:t>
              </a:r>
              <a:r>
                <a:rPr lang="en-US" sz="2200">
                  <a:solidFill>
                    <a:schemeClr val="lt1"/>
                  </a:solidFill>
                  <a:latin typeface="Calibri"/>
                  <a:ea typeface="Calibri"/>
                  <a:cs typeface="Calibri"/>
                  <a:sym typeface="Calibri"/>
                </a:rPr>
                <a:t> (supports)</a:t>
              </a:r>
              <a:endParaRPr b="0" sz="2200">
                <a:solidFill>
                  <a:schemeClr val="lt1"/>
                </a:solidFill>
                <a:latin typeface="Calibri"/>
                <a:ea typeface="Calibri"/>
                <a:cs typeface="Calibri"/>
                <a:sym typeface="Calibri"/>
              </a:endParaRPr>
            </a:p>
          </p:txBody>
        </p:sp>
        <p:sp>
          <p:nvSpPr>
            <p:cNvPr id="1953" name="Google Shape;1953;g2198bcfb963_0_132"/>
            <p:cNvSpPr/>
            <p:nvPr/>
          </p:nvSpPr>
          <p:spPr>
            <a:xfrm>
              <a:off x="70767" y="4029500"/>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54" name="Google Shape;1954;g2198bcfb963_0_132"/>
          <p:cNvPicPr preferRelativeResize="0"/>
          <p:nvPr/>
        </p:nvPicPr>
        <p:blipFill rotWithShape="1">
          <a:blip r:embed="rId4">
            <a:alphaModFix/>
          </a:blip>
          <a:srcRect b="0" l="0" r="0" t="0"/>
          <a:stretch/>
        </p:blipFill>
        <p:spPr>
          <a:xfrm>
            <a:off x="1376251" y="2877671"/>
            <a:ext cx="1532965" cy="162494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sp>
        <p:nvSpPr>
          <p:cNvPr id="1960" name="Google Shape;1960;p38"/>
          <p:cNvSpPr txBox="1"/>
          <p:nvPr>
            <p:ph idx="1" type="body"/>
          </p:nvPr>
        </p:nvSpPr>
        <p:spPr>
          <a:xfrm>
            <a:off x="1018900" y="2173600"/>
            <a:ext cx="5418900" cy="2814000"/>
          </a:xfrm>
          <a:prstGeom prst="rect">
            <a:avLst/>
          </a:prstGeom>
          <a:noFill/>
          <a:ln>
            <a:noFill/>
          </a:ln>
        </p:spPr>
        <p:txBody>
          <a:bodyPr anchorCtr="0" anchor="t" bIns="45700" lIns="91425" spcFirstLastPara="1" rIns="91425" wrap="square" tIns="45700">
            <a:normAutofit/>
          </a:bodyPr>
          <a:lstStyle/>
          <a:p>
            <a:pPr indent="0" lvl="0" marL="0" rtl="0" algn="l">
              <a:spcBef>
                <a:spcPts val="480"/>
              </a:spcBef>
              <a:spcAft>
                <a:spcPts val="0"/>
              </a:spcAft>
              <a:buNone/>
            </a:pPr>
            <a:r>
              <a:rPr i="0" lang="en-US" sz="2400">
                <a:solidFill>
                  <a:srgbClr val="1155CC"/>
                </a:solidFill>
              </a:rPr>
              <a:t>Through the partnership, a </a:t>
            </a:r>
            <a:r>
              <a:rPr b="1" i="0" lang="en-US" sz="2400">
                <a:solidFill>
                  <a:srgbClr val="1155CC"/>
                </a:solidFill>
              </a:rPr>
              <a:t>School-Based Specialist (SBS)</a:t>
            </a:r>
            <a:r>
              <a:rPr i="0" lang="en-US" sz="2400">
                <a:solidFill>
                  <a:srgbClr val="1155CC"/>
                </a:solidFill>
              </a:rPr>
              <a:t> is placed in the school with the dedicated purpose of providing a human service connection and support to the children and families served by the school, as well as the school’s teachers and administrators.</a:t>
            </a:r>
            <a:endParaRPr sz="2400">
              <a:solidFill>
                <a:srgbClr val="1155CC"/>
              </a:solidFill>
            </a:endParaRPr>
          </a:p>
        </p:txBody>
      </p:sp>
      <p:sp>
        <p:nvSpPr>
          <p:cNvPr id="1961" name="Google Shape;1961;p3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962" name="Google Shape;1962;p38"/>
          <p:cNvPicPr preferRelativeResize="0"/>
          <p:nvPr/>
        </p:nvPicPr>
        <p:blipFill rotWithShape="1">
          <a:blip r:embed="rId3">
            <a:alphaModFix/>
          </a:blip>
          <a:srcRect b="0" l="0" r="0" t="0"/>
          <a:stretch/>
        </p:blipFill>
        <p:spPr>
          <a:xfrm>
            <a:off x="624475" y="615000"/>
            <a:ext cx="5204074" cy="1130850"/>
          </a:xfrm>
          <a:prstGeom prst="rect">
            <a:avLst/>
          </a:prstGeom>
          <a:noFill/>
          <a:ln>
            <a:noFill/>
          </a:ln>
        </p:spPr>
      </p:pic>
      <p:pic>
        <p:nvPicPr>
          <p:cNvPr id="1963" name="Google Shape;1963;p38"/>
          <p:cNvPicPr preferRelativeResize="0"/>
          <p:nvPr/>
        </p:nvPicPr>
        <p:blipFill>
          <a:blip r:embed="rId4">
            <a:alphaModFix/>
          </a:blip>
          <a:stretch>
            <a:fillRect/>
          </a:stretch>
        </p:blipFill>
        <p:spPr>
          <a:xfrm>
            <a:off x="6437800" y="1622600"/>
            <a:ext cx="5032250" cy="3514976"/>
          </a:xfrm>
          <a:prstGeom prst="rect">
            <a:avLst/>
          </a:prstGeom>
          <a:noFill/>
          <a:ln>
            <a:noFill/>
          </a:ln>
        </p:spPr>
      </p:pic>
      <p:sp>
        <p:nvSpPr>
          <p:cNvPr id="1964" name="Google Shape;1964;p38"/>
          <p:cNvSpPr txBox="1"/>
          <p:nvPr>
            <p:ph idx="1" type="body"/>
          </p:nvPr>
        </p:nvSpPr>
        <p:spPr>
          <a:xfrm>
            <a:off x="1405375" y="5225350"/>
            <a:ext cx="8730900" cy="1131000"/>
          </a:xfrm>
          <a:prstGeom prst="rect">
            <a:avLst/>
          </a:prstGeom>
          <a:noFill/>
          <a:ln>
            <a:noFill/>
          </a:ln>
        </p:spPr>
        <p:txBody>
          <a:bodyPr anchorCtr="0" anchor="t" bIns="45700" lIns="91425" spcFirstLastPara="1" rIns="91425" wrap="square" tIns="45700">
            <a:normAutofit/>
          </a:bodyPr>
          <a:lstStyle/>
          <a:p>
            <a:pPr indent="0" lvl="0" marL="0" rtl="0" algn="l">
              <a:spcBef>
                <a:spcPts val="480"/>
              </a:spcBef>
              <a:spcAft>
                <a:spcPts val="0"/>
              </a:spcAft>
              <a:buNone/>
            </a:pPr>
            <a:r>
              <a:rPr i="0" lang="en-US" sz="2400">
                <a:solidFill>
                  <a:srgbClr val="1155CC"/>
                </a:solidFill>
              </a:rPr>
              <a:t>Website: </a:t>
            </a:r>
            <a:r>
              <a:rPr lang="en-US" sz="1600" u="sng">
                <a:solidFill>
                  <a:srgbClr val="1155CC"/>
                </a:solidFill>
                <a:hlinkClick r:id="rId5">
                  <a:extLst>
                    <a:ext uri="{A12FA001-AC4F-418D-AE19-62706E023703}">
                      <ahyp:hlinkClr val="tx"/>
                    </a:ext>
                  </a:extLst>
                </a:hlinkClick>
              </a:rPr>
              <a:t>https://oklahoma.gov/okdhs/services/foster/schoolbasedservices/sbshome.html</a:t>
            </a:r>
            <a:r>
              <a:rPr lang="en-US" sz="1600">
                <a:solidFill>
                  <a:srgbClr val="1155CC"/>
                </a:solidFill>
              </a:rPr>
              <a:t> </a:t>
            </a:r>
            <a:br>
              <a:rPr lang="en-US" sz="1600">
                <a:solidFill>
                  <a:srgbClr val="1155CC"/>
                </a:solidFill>
              </a:rPr>
            </a:br>
            <a:endParaRPr sz="1600">
              <a:solidFill>
                <a:srgbClr val="1155CC"/>
              </a:solidFill>
            </a:endParaRPr>
          </a:p>
          <a:p>
            <a:pPr indent="0" lvl="0" marL="0" rtl="0" algn="l">
              <a:spcBef>
                <a:spcPts val="480"/>
              </a:spcBef>
              <a:spcAft>
                <a:spcPts val="0"/>
              </a:spcAft>
              <a:buNone/>
            </a:pPr>
            <a:r>
              <a:rPr lang="en-US" sz="2300">
                <a:solidFill>
                  <a:srgbClr val="1155CC"/>
                </a:solidFill>
              </a:rPr>
              <a:t>Application</a:t>
            </a:r>
            <a:r>
              <a:rPr lang="en-US" sz="1600">
                <a:solidFill>
                  <a:srgbClr val="1155CC"/>
                </a:solidFill>
              </a:rPr>
              <a:t>: </a:t>
            </a:r>
            <a:r>
              <a:rPr lang="en-US" sz="1600" u="sng">
                <a:solidFill>
                  <a:srgbClr val="1155CC"/>
                </a:solidFill>
                <a:hlinkClick r:id="rId6">
                  <a:extLst>
                    <a:ext uri="{A12FA001-AC4F-418D-AE19-62706E023703}">
                      <ahyp:hlinkClr val="tx"/>
                    </a:ext>
                  </a:extLst>
                </a:hlinkClick>
              </a:rPr>
              <a:t>https://oklahoma.gov/okdhs/services/foster/schoolbasedservices/application.html</a:t>
            </a:r>
            <a:r>
              <a:rPr lang="en-US" sz="1600">
                <a:solidFill>
                  <a:srgbClr val="1155CC"/>
                </a:solidFill>
              </a:rPr>
              <a:t> </a:t>
            </a:r>
            <a:endParaRPr sz="2400">
              <a:solidFill>
                <a:srgbClr val="1155CC"/>
              </a:solidFill>
            </a:endParaRPr>
          </a:p>
        </p:txBody>
      </p:sp>
      <p:sp>
        <p:nvSpPr>
          <p:cNvPr id="1965" name="Google Shape;1965;p38"/>
          <p:cNvSpPr txBox="1"/>
          <p:nvPr/>
        </p:nvSpPr>
        <p:spPr>
          <a:xfrm>
            <a:off x="6815525" y="610875"/>
            <a:ext cx="4276800" cy="1139100"/>
          </a:xfrm>
          <a:prstGeom prst="rect">
            <a:avLst/>
          </a:prstGeom>
          <a:noFill/>
          <a:ln>
            <a:noFill/>
          </a:ln>
        </p:spPr>
        <p:txBody>
          <a:bodyPr anchorCtr="0" anchor="t" bIns="91425" lIns="91425" spcFirstLastPara="1" rIns="91425" wrap="square" tIns="91425">
            <a:spAutoFit/>
          </a:bodyPr>
          <a:lstStyle/>
          <a:p>
            <a:pPr indent="0" lvl="0" marL="0" rtl="0" algn="l">
              <a:spcBef>
                <a:spcPts val="560"/>
              </a:spcBef>
              <a:spcAft>
                <a:spcPts val="0"/>
              </a:spcAft>
              <a:buNone/>
            </a:pPr>
            <a:r>
              <a:rPr b="1" lang="en-US" sz="3100">
                <a:solidFill>
                  <a:srgbClr val="1155CC"/>
                </a:solidFill>
                <a:latin typeface="Calibri"/>
                <a:ea typeface="Calibri"/>
                <a:cs typeface="Calibri"/>
                <a:sym typeface="Calibri"/>
              </a:rPr>
              <a:t>OKDHS Partnerships: </a:t>
            </a:r>
            <a:br>
              <a:rPr b="1" lang="en-US" sz="3100">
                <a:solidFill>
                  <a:srgbClr val="1155CC"/>
                </a:solidFill>
                <a:latin typeface="Calibri"/>
                <a:ea typeface="Calibri"/>
                <a:cs typeface="Calibri"/>
                <a:sym typeface="Calibri"/>
              </a:rPr>
            </a:br>
            <a:r>
              <a:rPr b="1" lang="en-US" sz="3100">
                <a:solidFill>
                  <a:srgbClr val="1155CC"/>
                </a:solidFill>
                <a:latin typeface="Calibri"/>
                <a:ea typeface="Calibri"/>
                <a:cs typeface="Calibri"/>
                <a:sym typeface="Calibri"/>
              </a:rPr>
              <a:t>School-Based Services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0" name="Shape 1970"/>
        <p:cNvGrpSpPr/>
        <p:nvPr/>
      </p:nvGrpSpPr>
      <p:grpSpPr>
        <a:xfrm>
          <a:off x="0" y="0"/>
          <a:ext cx="0" cy="0"/>
          <a:chOff x="0" y="0"/>
          <a:chExt cx="0" cy="0"/>
        </a:xfrm>
      </p:grpSpPr>
      <p:sp>
        <p:nvSpPr>
          <p:cNvPr id="1971" name="Google Shape;1971;g219491e5f55_1_18"/>
          <p:cNvSpPr txBox="1"/>
          <p:nvPr>
            <p:ph idx="1" type="body"/>
          </p:nvPr>
        </p:nvSpPr>
        <p:spPr>
          <a:xfrm>
            <a:off x="1309633" y="1718211"/>
            <a:ext cx="8852400" cy="41148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560"/>
              </a:spcBef>
              <a:spcAft>
                <a:spcPts val="0"/>
              </a:spcAft>
              <a:buClr>
                <a:schemeClr val="dk2"/>
              </a:buClr>
              <a:buSzPts val="2800"/>
              <a:buNone/>
            </a:pPr>
            <a:r>
              <a:rPr b="1" lang="en-US" sz="3000">
                <a:solidFill>
                  <a:srgbClr val="1155CC"/>
                </a:solidFill>
              </a:rPr>
              <a:t>OK</a:t>
            </a:r>
            <a:r>
              <a:rPr b="1" lang="en-US" sz="3000">
                <a:solidFill>
                  <a:srgbClr val="1155CC"/>
                </a:solidFill>
              </a:rPr>
              <a:t>DHS Partnerships: School-Based Services</a:t>
            </a:r>
            <a:endParaRPr sz="2400">
              <a:solidFill>
                <a:srgbClr val="464646"/>
              </a:solidFill>
            </a:endParaRPr>
          </a:p>
          <a:p>
            <a:pPr indent="0" lvl="0" marL="0" rtl="0" algn="l">
              <a:spcBef>
                <a:spcPts val="480"/>
              </a:spcBef>
              <a:spcAft>
                <a:spcPts val="0"/>
              </a:spcAft>
              <a:buClr>
                <a:schemeClr val="dk1"/>
              </a:buClr>
              <a:buSzPts val="2400"/>
              <a:buNone/>
            </a:pPr>
            <a:r>
              <a:t/>
            </a:r>
            <a:endParaRPr sz="2400">
              <a:solidFill>
                <a:srgbClr val="464646"/>
              </a:solidFill>
            </a:endParaRPr>
          </a:p>
          <a:p>
            <a:pPr indent="0" lvl="0" marL="0" rtl="0" algn="l">
              <a:spcBef>
                <a:spcPts val="480"/>
              </a:spcBef>
              <a:spcAft>
                <a:spcPts val="0"/>
              </a:spcAft>
              <a:buClr>
                <a:schemeClr val="dk1"/>
              </a:buClr>
              <a:buSzPts val="2400"/>
              <a:buNone/>
            </a:pPr>
            <a:r>
              <a:rPr lang="en-US" sz="2400">
                <a:solidFill>
                  <a:srgbClr val="1155CC"/>
                </a:solidFill>
                <a:highlight>
                  <a:srgbClr val="FFFFFF"/>
                </a:highlight>
              </a:rPr>
              <a:t>The SBS connects students and their families to local and state resources that can offer help and hope for the family. </a:t>
            </a:r>
            <a:endParaRPr sz="2400">
              <a:solidFill>
                <a:srgbClr val="1155CC"/>
              </a:solidFill>
              <a:highlight>
                <a:srgbClr val="FFFFFF"/>
              </a:highlight>
            </a:endParaRPr>
          </a:p>
          <a:p>
            <a:pPr indent="0" lvl="0" marL="0" rtl="0" algn="l">
              <a:spcBef>
                <a:spcPts val="480"/>
              </a:spcBef>
              <a:spcAft>
                <a:spcPts val="0"/>
              </a:spcAft>
              <a:buClr>
                <a:schemeClr val="dk1"/>
              </a:buClr>
              <a:buSzPts val="2400"/>
              <a:buNone/>
            </a:pPr>
            <a:r>
              <a:t/>
            </a:r>
            <a:endParaRPr sz="2400">
              <a:solidFill>
                <a:srgbClr val="1155CC"/>
              </a:solidFill>
              <a:highlight>
                <a:srgbClr val="FFFFFF"/>
              </a:highlight>
            </a:endParaRPr>
          </a:p>
          <a:p>
            <a:pPr indent="0" lvl="0" marL="0" rtl="0" algn="l">
              <a:spcBef>
                <a:spcPts val="480"/>
              </a:spcBef>
              <a:spcAft>
                <a:spcPts val="0"/>
              </a:spcAft>
              <a:buClr>
                <a:schemeClr val="dk1"/>
              </a:buClr>
              <a:buSzPts val="2400"/>
              <a:buNone/>
            </a:pPr>
            <a:r>
              <a:rPr lang="en-US" sz="2400">
                <a:solidFill>
                  <a:srgbClr val="1155CC"/>
                </a:solidFill>
                <a:highlight>
                  <a:srgbClr val="FFFFFF"/>
                </a:highlight>
              </a:rPr>
              <a:t>This compassionate and professional support helps students navigate out-of-classroom obstacles that would affect their success in the classroom and allows teachers to focus on teaching. </a:t>
            </a:r>
            <a:endParaRPr sz="2400">
              <a:solidFill>
                <a:srgbClr val="1155CC"/>
              </a:solidFill>
              <a:highlight>
                <a:srgbClr val="FFFFFF"/>
              </a:highlight>
            </a:endParaRPr>
          </a:p>
          <a:p>
            <a:pPr indent="0" lvl="0" marL="0" rtl="0" algn="l">
              <a:spcBef>
                <a:spcPts val="480"/>
              </a:spcBef>
              <a:spcAft>
                <a:spcPts val="0"/>
              </a:spcAft>
              <a:buClr>
                <a:schemeClr val="dk1"/>
              </a:buClr>
              <a:buSzPts val="2400"/>
              <a:buNone/>
            </a:pPr>
            <a:r>
              <a:t/>
            </a:r>
            <a:endParaRPr sz="2400">
              <a:solidFill>
                <a:srgbClr val="1155CC"/>
              </a:solidFill>
              <a:highlight>
                <a:srgbClr val="FFFFFF"/>
              </a:highlight>
            </a:endParaRPr>
          </a:p>
          <a:p>
            <a:pPr indent="0" lvl="0" marL="0" rtl="0" algn="l">
              <a:spcBef>
                <a:spcPts val="480"/>
              </a:spcBef>
              <a:spcAft>
                <a:spcPts val="0"/>
              </a:spcAft>
              <a:buClr>
                <a:schemeClr val="dk1"/>
              </a:buClr>
              <a:buSzPts val="2400"/>
              <a:buNone/>
            </a:pPr>
            <a:r>
              <a:rPr b="1" lang="en-US" sz="2400">
                <a:solidFill>
                  <a:srgbClr val="1155CC"/>
                </a:solidFill>
                <a:highlight>
                  <a:srgbClr val="FFFFFF"/>
                </a:highlight>
              </a:rPr>
              <a:t>The SBS makes a significant impact on the well-being of their communities, improving outcomes and reducing risk factors for the students and families they serve.</a:t>
            </a:r>
            <a:endParaRPr b="1" sz="2400">
              <a:solidFill>
                <a:srgbClr val="1155CC"/>
              </a:solidFill>
            </a:endParaRPr>
          </a:p>
        </p:txBody>
      </p:sp>
      <p:sp>
        <p:nvSpPr>
          <p:cNvPr id="1972" name="Google Shape;1972;g219491e5f55_1_18"/>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1973" name="Google Shape;1973;g219491e5f55_1_18"/>
          <p:cNvPicPr preferRelativeResize="0"/>
          <p:nvPr/>
        </p:nvPicPr>
        <p:blipFill rotWithShape="1">
          <a:blip r:embed="rId3">
            <a:alphaModFix/>
          </a:blip>
          <a:srcRect b="0" l="0" r="0" t="0"/>
          <a:stretch/>
        </p:blipFill>
        <p:spPr>
          <a:xfrm>
            <a:off x="663885" y="549887"/>
            <a:ext cx="4514850" cy="981075"/>
          </a:xfrm>
          <a:prstGeom prst="rect">
            <a:avLst/>
          </a:prstGeom>
          <a:noFill/>
          <a:ln>
            <a:noFill/>
          </a:ln>
        </p:spPr>
      </p:pic>
      <p:sp>
        <p:nvSpPr>
          <p:cNvPr id="1974" name="Google Shape;1974;g219491e5f55_1_18"/>
          <p:cNvSpPr txBox="1"/>
          <p:nvPr>
            <p:ph type="title"/>
          </p:nvPr>
        </p:nvSpPr>
        <p:spPr>
          <a:xfrm>
            <a:off x="-1396747" y="387938"/>
            <a:ext cx="86361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US"/>
              <a: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9" name="Shape 1979"/>
        <p:cNvGrpSpPr/>
        <p:nvPr/>
      </p:nvGrpSpPr>
      <p:grpSpPr>
        <a:xfrm>
          <a:off x="0" y="0"/>
          <a:ext cx="0" cy="0"/>
          <a:chOff x="0" y="0"/>
          <a:chExt cx="0" cy="0"/>
        </a:xfrm>
      </p:grpSpPr>
      <p:sp>
        <p:nvSpPr>
          <p:cNvPr id="1980" name="Google Shape;1980;p39"/>
          <p:cNvSpPr txBox="1"/>
          <p:nvPr>
            <p:ph type="ctrTitle"/>
          </p:nvPr>
        </p:nvSpPr>
        <p:spPr>
          <a:xfrm>
            <a:off x="3775118" y="187770"/>
            <a:ext cx="8162524" cy="61438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0070C0"/>
              </a:buClr>
              <a:buSzPct val="100000"/>
              <a:buFont typeface="Calibri"/>
              <a:buNone/>
            </a:pPr>
            <a:r>
              <a:rPr b="1" lang="en-US" sz="4000">
                <a:solidFill>
                  <a:srgbClr val="1155CC"/>
                </a:solidFill>
              </a:rPr>
              <a:t>Are you OK? Oklahoma CARES: Call 211</a:t>
            </a:r>
            <a:endParaRPr>
              <a:solidFill>
                <a:srgbClr val="1155CC"/>
              </a:solidFill>
            </a:endParaRPr>
          </a:p>
        </p:txBody>
      </p:sp>
      <p:sp>
        <p:nvSpPr>
          <p:cNvPr id="1981" name="Google Shape;1981;p39"/>
          <p:cNvSpPr txBox="1"/>
          <p:nvPr>
            <p:ph idx="1" type="subTitle"/>
          </p:nvPr>
        </p:nvSpPr>
        <p:spPr>
          <a:xfrm>
            <a:off x="6044243" y="919223"/>
            <a:ext cx="5750943" cy="5889893"/>
          </a:xfrm>
          <a:prstGeom prst="rect">
            <a:avLst/>
          </a:prstGeom>
          <a:noFill/>
          <a:ln cap="flat" cmpd="sng" w="38100">
            <a:solidFill>
              <a:srgbClr val="7030A0"/>
            </a:solidFill>
            <a:prstDash val="solid"/>
            <a:round/>
            <a:headEnd len="sm" w="sm" type="none"/>
            <a:tailEnd len="sm" w="sm" type="none"/>
          </a:ln>
        </p:spPr>
        <p:txBody>
          <a:bodyPr anchorCtr="0" anchor="t" bIns="45700" lIns="91425" spcFirstLastPara="1" rIns="91425" wrap="square" tIns="45700">
            <a:normAutofit fontScale="25000" lnSpcReduction="20000"/>
          </a:bodyPr>
          <a:lstStyle/>
          <a:p>
            <a:pPr indent="0" lvl="0" marL="0" rtl="0" algn="ctr">
              <a:lnSpc>
                <a:spcPct val="90000"/>
              </a:lnSpc>
              <a:spcBef>
                <a:spcPts val="0"/>
              </a:spcBef>
              <a:spcAft>
                <a:spcPts val="0"/>
              </a:spcAft>
              <a:buClr>
                <a:schemeClr val="dk1"/>
              </a:buClr>
              <a:buSzPct val="100000"/>
              <a:buNone/>
            </a:pPr>
            <a:br>
              <a:rPr lang="en-US"/>
            </a:br>
            <a:br>
              <a:rPr lang="en-US"/>
            </a:br>
            <a:br>
              <a:rPr lang="en-US"/>
            </a:br>
            <a:r>
              <a:rPr lang="en-US" sz="6400">
                <a:latin typeface="Libre Baskerville"/>
                <a:ea typeface="Libre Baskerville"/>
                <a:cs typeface="Libre Baskerville"/>
                <a:sym typeface="Libre Baskerville"/>
              </a:rPr>
              <a:t>Many things in life can leave a person in crisis, isolated and feeling overwhelmed: disease outbreak, aftermath of a storm, loss of a job, abuse at home, mental health struggles, bills higher than earnings. </a:t>
            </a:r>
            <a:br>
              <a:rPr lang="en-US" sz="6400">
                <a:latin typeface="Libre Baskerville"/>
                <a:ea typeface="Libre Baskerville"/>
                <a:cs typeface="Libre Baskerville"/>
                <a:sym typeface="Libre Baskerville"/>
              </a:rPr>
            </a:br>
            <a:br>
              <a:rPr lang="en-US" sz="6400">
                <a:latin typeface="Libre Baskerville"/>
                <a:ea typeface="Libre Baskerville"/>
                <a:cs typeface="Libre Baskerville"/>
                <a:sym typeface="Libre Baskerville"/>
              </a:rPr>
            </a:br>
            <a:r>
              <a:rPr b="1" lang="en-US" sz="9600" u="sng">
                <a:latin typeface="Libre Baskerville"/>
                <a:ea typeface="Libre Baskerville"/>
                <a:cs typeface="Libre Baskerville"/>
                <a:sym typeface="Libre Baskerville"/>
              </a:rPr>
              <a:t>You Are Not Alone Anymore. </a:t>
            </a:r>
            <a:br>
              <a:rPr b="1" lang="en-US" sz="8800" u="sng">
                <a:latin typeface="Libre Baskerville"/>
                <a:ea typeface="Libre Baskerville"/>
                <a:cs typeface="Libre Baskerville"/>
                <a:sym typeface="Libre Baskerville"/>
              </a:rPr>
            </a:br>
            <a:br>
              <a:rPr b="1" lang="en-US" sz="6400">
                <a:latin typeface="Libre Baskerville"/>
                <a:ea typeface="Libre Baskerville"/>
                <a:cs typeface="Libre Baskerville"/>
                <a:sym typeface="Libre Baskerville"/>
              </a:rPr>
            </a:br>
            <a:r>
              <a:rPr b="1" lang="en-US" sz="6400">
                <a:latin typeface="Libre Baskerville"/>
                <a:ea typeface="Libre Baskerville"/>
                <a:cs typeface="Libre Baskerville"/>
                <a:sym typeface="Libre Baskerville"/>
              </a:rPr>
              <a:t>Talk to Someone Who Cares &amp; Knows Where to Go for Help.</a:t>
            </a:r>
            <a:br>
              <a:rPr b="1" lang="en-US" sz="6400">
                <a:latin typeface="Libre Baskerville"/>
                <a:ea typeface="Libre Baskerville"/>
                <a:cs typeface="Libre Baskerville"/>
                <a:sym typeface="Libre Baskerville"/>
              </a:rPr>
            </a:br>
            <a:br>
              <a:rPr b="1" lang="en-US" sz="6400">
                <a:latin typeface="Libre Baskerville"/>
                <a:ea typeface="Libre Baskerville"/>
                <a:cs typeface="Libre Baskerville"/>
                <a:sym typeface="Libre Baskerville"/>
              </a:rPr>
            </a:br>
            <a:r>
              <a:rPr b="1" lang="en-US" sz="6400">
                <a:latin typeface="Libre Baskerville"/>
                <a:ea typeface="Libre Baskerville"/>
                <a:cs typeface="Libre Baskerville"/>
                <a:sym typeface="Libre Baskerville"/>
              </a:rPr>
              <a:t>CALL </a:t>
            </a:r>
            <a:r>
              <a:rPr b="1" lang="en-US" sz="6400" u="sng">
                <a:solidFill>
                  <a:schemeClr val="hlink"/>
                </a:solidFill>
                <a:latin typeface="Libre Baskerville"/>
                <a:ea typeface="Libre Baskerville"/>
                <a:cs typeface="Libre Baskerville"/>
                <a:sym typeface="Libre Baskerville"/>
                <a:hlinkClick r:id="rId3"/>
              </a:rPr>
              <a:t>211</a:t>
            </a:r>
            <a:r>
              <a:rPr b="1" lang="en-US" sz="6400">
                <a:latin typeface="Libre Baskerville"/>
                <a:ea typeface="Libre Baskerville"/>
                <a:cs typeface="Libre Baskerville"/>
                <a:sym typeface="Libre Baskerville"/>
              </a:rPr>
              <a:t> HEARTLINE NOW.</a:t>
            </a:r>
            <a:endParaRPr/>
          </a:p>
          <a:p>
            <a:pPr indent="0" lvl="0" marL="0" rtl="0" algn="ctr">
              <a:lnSpc>
                <a:spcPct val="90000"/>
              </a:lnSpc>
              <a:spcBef>
                <a:spcPts val="1000"/>
              </a:spcBef>
              <a:spcAft>
                <a:spcPts val="0"/>
              </a:spcAft>
              <a:buClr>
                <a:schemeClr val="dk1"/>
              </a:buClr>
              <a:buSzPct val="100000"/>
              <a:buNone/>
            </a:pPr>
            <a:r>
              <a:rPr b="1" lang="en-US" sz="6400">
                <a:latin typeface="Libre Baskerville"/>
                <a:ea typeface="Libre Baskerville"/>
                <a:cs typeface="Libre Baskerville"/>
                <a:sym typeface="Libre Baskerville"/>
              </a:rPr>
              <a:t>TEXT YOUR ZIP CODE TO </a:t>
            </a:r>
            <a:r>
              <a:rPr b="1" lang="en-US" sz="6400" u="sng">
                <a:solidFill>
                  <a:schemeClr val="hlink"/>
                </a:solidFill>
                <a:latin typeface="Libre Baskerville"/>
                <a:ea typeface="Libre Baskerville"/>
                <a:cs typeface="Libre Baskerville"/>
                <a:sym typeface="Libre Baskerville"/>
                <a:hlinkClick r:id="rId4"/>
              </a:rPr>
              <a:t>898-211</a:t>
            </a:r>
            <a:br>
              <a:rPr b="1" lang="en-US" sz="6400">
                <a:latin typeface="Libre Baskerville"/>
                <a:ea typeface="Libre Baskerville"/>
                <a:cs typeface="Libre Baskerville"/>
                <a:sym typeface="Libre Baskerville"/>
              </a:rPr>
            </a:br>
            <a:br>
              <a:rPr b="1" lang="en-US" sz="6400">
                <a:latin typeface="Libre Baskerville"/>
                <a:ea typeface="Libre Baskerville"/>
                <a:cs typeface="Libre Baskerville"/>
                <a:sym typeface="Libre Baskerville"/>
              </a:rPr>
            </a:br>
            <a:r>
              <a:rPr lang="en-US" sz="6400">
                <a:latin typeface="Libre Baskerville"/>
                <a:ea typeface="Libre Baskerville"/>
                <a:cs typeface="Libre Baskerville"/>
                <a:sym typeface="Libre Baskerville"/>
              </a:rPr>
              <a:t>We provide compassionate, non-judgmental listening, </a:t>
            </a:r>
            <a:br>
              <a:rPr lang="en-US" sz="6400">
                <a:latin typeface="Libre Baskerville"/>
                <a:ea typeface="Libre Baskerville"/>
                <a:cs typeface="Libre Baskerville"/>
                <a:sym typeface="Libre Baskerville"/>
              </a:rPr>
            </a:br>
            <a:r>
              <a:rPr lang="en-US" sz="6400">
                <a:latin typeface="Libre Baskerville"/>
                <a:ea typeface="Libre Baskerville"/>
                <a:cs typeface="Libre Baskerville"/>
                <a:sym typeface="Libre Baskerville"/>
              </a:rPr>
              <a:t>as well as resources and support to get you back on your feet.</a:t>
            </a:r>
            <a:br>
              <a:rPr lang="en-US" sz="6400">
                <a:latin typeface="Libre Baskerville"/>
                <a:ea typeface="Libre Baskerville"/>
                <a:cs typeface="Libre Baskerville"/>
                <a:sym typeface="Libre Baskerville"/>
              </a:rPr>
            </a:br>
            <a:br>
              <a:rPr lang="en-US" sz="6400">
                <a:latin typeface="Libre Baskerville"/>
                <a:ea typeface="Libre Baskerville"/>
                <a:cs typeface="Libre Baskerville"/>
                <a:sym typeface="Libre Baskerville"/>
              </a:rPr>
            </a:br>
            <a:r>
              <a:rPr b="1" lang="en-US" sz="6400">
                <a:latin typeface="Libre Baskerville"/>
                <a:ea typeface="Libre Baskerville"/>
                <a:cs typeface="Libre Baskerville"/>
                <a:sym typeface="Libre Baskerville"/>
              </a:rPr>
              <a:t>Youth Helpline:</a:t>
            </a:r>
            <a:br>
              <a:rPr b="1" lang="en-US" sz="6400">
                <a:latin typeface="Libre Baskerville"/>
                <a:ea typeface="Libre Baskerville"/>
                <a:cs typeface="Libre Baskerville"/>
                <a:sym typeface="Libre Baskerville"/>
              </a:rPr>
            </a:br>
            <a:r>
              <a:rPr b="1" lang="en-US" sz="6400">
                <a:latin typeface="Libre Baskerville"/>
                <a:ea typeface="Libre Baskerville"/>
                <a:cs typeface="Libre Baskerville"/>
                <a:sym typeface="Libre Baskerville"/>
              </a:rPr>
              <a:t>1-833-885-CARE (2273)</a:t>
            </a:r>
            <a:endParaRPr/>
          </a:p>
          <a:p>
            <a:pPr indent="0" lvl="0" marL="0" rtl="0" algn="ctr">
              <a:lnSpc>
                <a:spcPct val="90000"/>
              </a:lnSpc>
              <a:spcBef>
                <a:spcPts val="1000"/>
              </a:spcBef>
              <a:spcAft>
                <a:spcPts val="0"/>
              </a:spcAft>
              <a:buClr>
                <a:schemeClr val="dk1"/>
              </a:buClr>
              <a:buSzPct val="100000"/>
              <a:buNone/>
            </a:pPr>
            <a:r>
              <a:rPr b="1" lang="en-US" sz="6400">
                <a:latin typeface="Libre Baskerville"/>
                <a:ea typeface="Libre Baskerville"/>
                <a:cs typeface="Libre Baskerville"/>
                <a:sym typeface="Libre Baskerville"/>
              </a:rPr>
              <a:t>Parent Helpline:</a:t>
            </a:r>
            <a:br>
              <a:rPr b="1" lang="en-US" sz="6400">
                <a:latin typeface="Libre Baskerville"/>
                <a:ea typeface="Libre Baskerville"/>
                <a:cs typeface="Libre Baskerville"/>
                <a:sym typeface="Libre Baskerville"/>
              </a:rPr>
            </a:br>
            <a:r>
              <a:rPr b="1" lang="en-US" sz="6400">
                <a:latin typeface="Libre Baskerville"/>
                <a:ea typeface="Libre Baskerville"/>
                <a:cs typeface="Libre Baskerville"/>
                <a:sym typeface="Libre Baskerville"/>
              </a:rPr>
              <a:t>1-877-271-7611</a:t>
            </a:r>
            <a:endParaRPr/>
          </a:p>
          <a:p>
            <a:pPr indent="0" lvl="0" marL="0" rtl="0" algn="ctr">
              <a:lnSpc>
                <a:spcPct val="90000"/>
              </a:lnSpc>
              <a:spcBef>
                <a:spcPts val="1000"/>
              </a:spcBef>
              <a:spcAft>
                <a:spcPts val="0"/>
              </a:spcAft>
              <a:buClr>
                <a:schemeClr val="dk1"/>
              </a:buClr>
              <a:buSzPct val="100000"/>
              <a:buNone/>
            </a:pPr>
            <a:r>
              <a:rPr b="1" lang="en-US" sz="6400">
                <a:latin typeface="Libre Baskerville"/>
                <a:ea typeface="Libre Baskerville"/>
                <a:cs typeface="Libre Baskerville"/>
                <a:sym typeface="Libre Baskerville"/>
              </a:rPr>
              <a:t>Need to Talk?</a:t>
            </a:r>
            <a:br>
              <a:rPr b="1" lang="en-US" sz="6400">
                <a:latin typeface="Libre Baskerville"/>
                <a:ea typeface="Libre Baskerville"/>
                <a:cs typeface="Libre Baskerville"/>
                <a:sym typeface="Libre Baskerville"/>
              </a:rPr>
            </a:br>
            <a:r>
              <a:rPr b="1" lang="en-US" sz="6400">
                <a:latin typeface="Libre Baskerville"/>
                <a:ea typeface="Libre Baskerville"/>
                <a:cs typeface="Libre Baskerville"/>
                <a:sym typeface="Libre Baskerville"/>
              </a:rPr>
              <a:t>1-800-273-TALK (8255) or 988</a:t>
            </a:r>
            <a:br>
              <a:rPr b="1" lang="en-US" sz="6400">
                <a:latin typeface="Libre Baskerville"/>
                <a:ea typeface="Libre Baskerville"/>
                <a:cs typeface="Libre Baskerville"/>
                <a:sym typeface="Libre Baskerville"/>
              </a:rPr>
            </a:br>
            <a:br>
              <a:rPr b="1" lang="en-US" sz="6400">
                <a:latin typeface="Libre Baskerville"/>
                <a:ea typeface="Libre Baskerville"/>
                <a:cs typeface="Libre Baskerville"/>
                <a:sym typeface="Libre Baskerville"/>
              </a:rPr>
            </a:br>
            <a:r>
              <a:rPr b="1" lang="en-US" sz="6400">
                <a:latin typeface="Libre Baskerville"/>
                <a:ea typeface="Libre Baskerville"/>
                <a:cs typeface="Libre Baskerville"/>
                <a:sym typeface="Libre Baskerville"/>
              </a:rPr>
              <a:t>Emergency: Dial 911</a:t>
            </a:r>
            <a:br>
              <a:rPr b="1" lang="en-US" sz="6400">
                <a:latin typeface="Libre Baskerville"/>
                <a:ea typeface="Libre Baskerville"/>
                <a:cs typeface="Libre Baskerville"/>
                <a:sym typeface="Libre Baskerville"/>
              </a:rPr>
            </a:br>
            <a:br>
              <a:rPr b="1" lang="en-US" sz="6400">
                <a:latin typeface="Libre Baskerville"/>
                <a:ea typeface="Libre Baskerville"/>
                <a:cs typeface="Libre Baskerville"/>
                <a:sym typeface="Libre Baskerville"/>
              </a:rPr>
            </a:br>
            <a:r>
              <a:rPr b="1" lang="en-US" sz="6400">
                <a:latin typeface="Libre Baskerville"/>
                <a:ea typeface="Libre Baskerville"/>
                <a:cs typeface="Libre Baskerville"/>
                <a:sym typeface="Libre Baskerville"/>
              </a:rPr>
              <a:t>Like these resources?</a:t>
            </a:r>
            <a:br>
              <a:rPr b="1" lang="en-US" sz="6400">
                <a:latin typeface="Libre Baskerville"/>
                <a:ea typeface="Libre Baskerville"/>
                <a:cs typeface="Libre Baskerville"/>
                <a:sym typeface="Libre Baskerville"/>
              </a:rPr>
            </a:br>
            <a:r>
              <a:rPr b="1" lang="en-US" sz="6400">
                <a:latin typeface="Libre Baskerville"/>
                <a:ea typeface="Libre Baskerville"/>
                <a:cs typeface="Libre Baskerville"/>
                <a:sym typeface="Libre Baskerville"/>
              </a:rPr>
              <a:t> Please take a picture &amp; share with a friend.</a:t>
            </a:r>
            <a:br>
              <a:rPr b="1" lang="en-US" sz="6400">
                <a:latin typeface="Libre Baskerville"/>
                <a:ea typeface="Libre Baskerville"/>
                <a:cs typeface="Libre Baskerville"/>
                <a:sym typeface="Libre Baskerville"/>
              </a:rPr>
            </a:br>
            <a:r>
              <a:rPr b="1" lang="en-US" sz="6400">
                <a:latin typeface="Libre Baskerville"/>
                <a:ea typeface="Libre Baskerville"/>
                <a:cs typeface="Libre Baskerville"/>
                <a:sym typeface="Libre Baskerville"/>
              </a:rPr>
              <a:t>If friend is in need, request consent &amp; call together on speaker.</a:t>
            </a:r>
            <a:br>
              <a:rPr b="1" lang="en-US" sz="6400">
                <a:latin typeface="Libre Baskerville"/>
                <a:ea typeface="Libre Baskerville"/>
                <a:cs typeface="Libre Baskerville"/>
                <a:sym typeface="Libre Baskerville"/>
              </a:rPr>
            </a:br>
            <a:br>
              <a:rPr b="1" lang="en-US" sz="6400">
                <a:latin typeface="Libre Baskerville"/>
                <a:ea typeface="Libre Baskerville"/>
                <a:cs typeface="Libre Baskerville"/>
                <a:sym typeface="Libre Baskerville"/>
              </a:rPr>
            </a:br>
            <a:r>
              <a:rPr b="1" lang="en-US" sz="9600">
                <a:latin typeface="Libre Baskerville"/>
                <a:ea typeface="Libre Baskerville"/>
                <a:cs typeface="Libre Baskerville"/>
                <a:sym typeface="Libre Baskerville"/>
              </a:rPr>
              <a:t>Want to help and give back?</a:t>
            </a:r>
            <a:br>
              <a:rPr b="1" lang="en-US" sz="9600">
                <a:latin typeface="Libre Baskerville"/>
                <a:ea typeface="Libre Baskerville"/>
                <a:cs typeface="Libre Baskerville"/>
                <a:sym typeface="Libre Baskerville"/>
              </a:rPr>
            </a:br>
            <a:r>
              <a:rPr b="1" lang="en-US" sz="9600">
                <a:latin typeface="Libre Baskerville"/>
                <a:ea typeface="Libre Baskerville"/>
                <a:cs typeface="Libre Baskerville"/>
                <a:sym typeface="Libre Baskerville"/>
              </a:rPr>
              <a:t>Volunteer with</a:t>
            </a:r>
            <a:r>
              <a:rPr b="1" lang="en-US" sz="9600">
                <a:solidFill>
                  <a:schemeClr val="accent1"/>
                </a:solidFill>
                <a:latin typeface="Libre Baskerville"/>
                <a:ea typeface="Libre Baskerville"/>
                <a:cs typeface="Libre Baskerville"/>
                <a:sym typeface="Libre Baskerville"/>
              </a:rPr>
              <a:t> 211</a:t>
            </a:r>
            <a:r>
              <a:rPr b="1" lang="en-US" sz="9600">
                <a:latin typeface="Libre Baskerville"/>
                <a:ea typeface="Libre Baskerville"/>
                <a:cs typeface="Libre Baskerville"/>
                <a:sym typeface="Libre Baskerville"/>
              </a:rPr>
              <a:t> or your local charity.  </a:t>
            </a:r>
            <a:endParaRPr/>
          </a:p>
        </p:txBody>
      </p:sp>
      <p:pic>
        <p:nvPicPr>
          <p:cNvPr id="1982" name="Google Shape;1982;p39"/>
          <p:cNvPicPr preferRelativeResize="0"/>
          <p:nvPr/>
        </p:nvPicPr>
        <p:blipFill rotWithShape="1">
          <a:blip r:embed="rId5">
            <a:alphaModFix/>
          </a:blip>
          <a:srcRect b="0" l="0" r="0" t="0"/>
          <a:stretch/>
        </p:blipFill>
        <p:spPr>
          <a:xfrm>
            <a:off x="549382" y="948906"/>
            <a:ext cx="5270727" cy="5837207"/>
          </a:xfrm>
          <a:prstGeom prst="rect">
            <a:avLst/>
          </a:prstGeom>
          <a:noFill/>
          <a:ln cap="flat" cmpd="sng" w="38100">
            <a:solidFill>
              <a:srgbClr val="7030A0"/>
            </a:solidFill>
            <a:prstDash val="solid"/>
            <a:round/>
            <a:headEnd len="sm" w="sm" type="none"/>
            <a:tailEnd len="sm" w="sm" type="none"/>
          </a:ln>
        </p:spPr>
      </p:pic>
      <p:sp>
        <p:nvSpPr>
          <p:cNvPr id="1983" name="Google Shape;1983;p39"/>
          <p:cNvSpPr txBox="1"/>
          <p:nvPr/>
        </p:nvSpPr>
        <p:spPr>
          <a:xfrm>
            <a:off x="637864" y="1741955"/>
            <a:ext cx="136791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Calibri"/>
              <a:buNone/>
            </a:pPr>
            <a:r>
              <a:t/>
            </a:r>
            <a:endParaRPr b="1"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Disability Services</a:t>
            </a:r>
            <a:endParaRPr/>
          </a:p>
        </p:txBody>
      </p:sp>
      <p:sp>
        <p:nvSpPr>
          <p:cNvPr id="1984" name="Google Shape;1984;p39"/>
          <p:cNvSpPr txBox="1"/>
          <p:nvPr/>
        </p:nvSpPr>
        <p:spPr>
          <a:xfrm>
            <a:off x="4424520" y="3373693"/>
            <a:ext cx="1179867" cy="56412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Mental Health</a:t>
            </a:r>
            <a:endParaRPr/>
          </a:p>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Substance Use </a:t>
            </a:r>
            <a:br>
              <a:rPr b="0" i="0" lang="en-US" sz="1000" u="none" cap="none" strike="noStrike">
                <a:solidFill>
                  <a:srgbClr val="000000"/>
                </a:solidFill>
                <a:latin typeface="Calibri"/>
                <a:ea typeface="Calibri"/>
                <a:cs typeface="Calibri"/>
                <a:sym typeface="Calibri"/>
              </a:rPr>
            </a:br>
            <a:r>
              <a:rPr b="0" i="0" lang="en-US" sz="1000" u="none" cap="none" strike="noStrike">
                <a:solidFill>
                  <a:srgbClr val="000000"/>
                </a:solidFill>
                <a:latin typeface="Calibri"/>
                <a:ea typeface="Calibri"/>
                <a:cs typeface="Calibri"/>
                <a:sym typeface="Calibri"/>
              </a:rPr>
              <a:t>Treatment</a:t>
            </a:r>
            <a:endParaRPr/>
          </a:p>
        </p:txBody>
      </p:sp>
      <p:sp>
        <p:nvSpPr>
          <p:cNvPr id="1985" name="Google Shape;1985;p39"/>
          <p:cNvSpPr txBox="1"/>
          <p:nvPr/>
        </p:nvSpPr>
        <p:spPr>
          <a:xfrm>
            <a:off x="1854194" y="1882853"/>
            <a:ext cx="136791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Crisis Lines/</a:t>
            </a:r>
            <a:br>
              <a:rPr b="1" i="0" lang="en-US" sz="1000" u="none" cap="none" strike="noStrike">
                <a:solidFill>
                  <a:srgbClr val="000000"/>
                </a:solidFill>
                <a:latin typeface="Calibri"/>
                <a:ea typeface="Calibri"/>
                <a:cs typeface="Calibri"/>
                <a:sym typeface="Calibri"/>
              </a:rPr>
            </a:br>
            <a:r>
              <a:rPr b="1" i="0" lang="en-US" sz="1000" u="none" cap="none" strike="noStrike">
                <a:solidFill>
                  <a:srgbClr val="000000"/>
                </a:solidFill>
                <a:latin typeface="Calibri"/>
                <a:ea typeface="Calibri"/>
                <a:cs typeface="Calibri"/>
                <a:sym typeface="Calibri"/>
              </a:rPr>
              <a:t>Helplines</a:t>
            </a:r>
            <a:endParaRPr/>
          </a:p>
        </p:txBody>
      </p:sp>
      <p:sp>
        <p:nvSpPr>
          <p:cNvPr id="1986" name="Google Shape;1986;p39"/>
          <p:cNvSpPr txBox="1"/>
          <p:nvPr/>
        </p:nvSpPr>
        <p:spPr>
          <a:xfrm>
            <a:off x="3156785" y="1897229"/>
            <a:ext cx="1367917"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Utility / Rent</a:t>
            </a:r>
            <a:endParaRPr/>
          </a:p>
        </p:txBody>
      </p:sp>
      <p:sp>
        <p:nvSpPr>
          <p:cNvPr id="1987" name="Google Shape;1987;p39"/>
          <p:cNvSpPr txBox="1"/>
          <p:nvPr/>
        </p:nvSpPr>
        <p:spPr>
          <a:xfrm>
            <a:off x="4442127" y="1894352"/>
            <a:ext cx="1367917"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Housing / Shelter</a:t>
            </a:r>
            <a:endParaRPr/>
          </a:p>
        </p:txBody>
      </p:sp>
      <p:sp>
        <p:nvSpPr>
          <p:cNvPr id="1988" name="Google Shape;1988;p39"/>
          <p:cNvSpPr txBox="1"/>
          <p:nvPr/>
        </p:nvSpPr>
        <p:spPr>
          <a:xfrm>
            <a:off x="640755" y="3435606"/>
            <a:ext cx="1367917"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Food / Meals</a:t>
            </a:r>
            <a:endParaRPr/>
          </a:p>
        </p:txBody>
      </p:sp>
      <p:sp>
        <p:nvSpPr>
          <p:cNvPr id="1989" name="Google Shape;1989;p39"/>
          <p:cNvSpPr txBox="1"/>
          <p:nvPr/>
        </p:nvSpPr>
        <p:spPr>
          <a:xfrm>
            <a:off x="1882949" y="3383844"/>
            <a:ext cx="136791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Clothing / </a:t>
            </a:r>
            <a:br>
              <a:rPr b="1" i="0" lang="en-US" sz="1000" u="none" cap="none" strike="noStrike">
                <a:solidFill>
                  <a:srgbClr val="000000"/>
                </a:solidFill>
                <a:latin typeface="Calibri"/>
                <a:ea typeface="Calibri"/>
                <a:cs typeface="Calibri"/>
                <a:sym typeface="Calibri"/>
              </a:rPr>
            </a:br>
            <a:r>
              <a:rPr b="1" i="0" lang="en-US" sz="1000" u="none" cap="none" strike="noStrike">
                <a:solidFill>
                  <a:srgbClr val="000000"/>
                </a:solidFill>
                <a:latin typeface="Calibri"/>
                <a:ea typeface="Calibri"/>
                <a:cs typeface="Calibri"/>
                <a:sym typeface="Calibri"/>
              </a:rPr>
              <a:t>Household Items</a:t>
            </a:r>
            <a:endParaRPr/>
          </a:p>
        </p:txBody>
      </p:sp>
      <p:sp>
        <p:nvSpPr>
          <p:cNvPr id="1990" name="Google Shape;1990;p39"/>
          <p:cNvSpPr txBox="1"/>
          <p:nvPr/>
        </p:nvSpPr>
        <p:spPr>
          <a:xfrm>
            <a:off x="3171161" y="3406852"/>
            <a:ext cx="136791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Health / Dental</a:t>
            </a:r>
            <a:br>
              <a:rPr b="1" i="0" lang="en-US" sz="1000" u="none" cap="none" strike="noStrike">
                <a:solidFill>
                  <a:srgbClr val="000000"/>
                </a:solidFill>
                <a:latin typeface="Calibri"/>
                <a:ea typeface="Calibri"/>
                <a:cs typeface="Calibri"/>
                <a:sym typeface="Calibri"/>
              </a:rPr>
            </a:br>
            <a:r>
              <a:rPr b="1" i="0" lang="en-US" sz="1000" u="none" cap="none" strike="noStrike">
                <a:solidFill>
                  <a:srgbClr val="000000"/>
                </a:solidFill>
                <a:latin typeface="Calibri"/>
                <a:ea typeface="Calibri"/>
                <a:cs typeface="Calibri"/>
                <a:sym typeface="Calibri"/>
              </a:rPr>
              <a:t>Family Planning</a:t>
            </a:r>
            <a:endParaRPr/>
          </a:p>
        </p:txBody>
      </p:sp>
      <p:sp>
        <p:nvSpPr>
          <p:cNvPr id="1991" name="Google Shape;1991;p39"/>
          <p:cNvSpPr txBox="1"/>
          <p:nvPr/>
        </p:nvSpPr>
        <p:spPr>
          <a:xfrm>
            <a:off x="4424875" y="3401104"/>
            <a:ext cx="1367917"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Mental Health</a:t>
            </a:r>
            <a:br>
              <a:rPr b="1" i="0" lang="en-US" sz="1000" u="none" cap="none" strike="noStrike">
                <a:solidFill>
                  <a:srgbClr val="000000"/>
                </a:solidFill>
                <a:latin typeface="Calibri"/>
                <a:ea typeface="Calibri"/>
                <a:cs typeface="Calibri"/>
                <a:sym typeface="Calibri"/>
              </a:rPr>
            </a:br>
            <a:r>
              <a:rPr b="1" i="0" lang="en-US" sz="1000" u="none" cap="none" strike="noStrike">
                <a:solidFill>
                  <a:srgbClr val="000000"/>
                </a:solidFill>
                <a:latin typeface="Calibri"/>
                <a:ea typeface="Calibri"/>
                <a:cs typeface="Calibri"/>
                <a:sym typeface="Calibri"/>
              </a:rPr>
              <a:t>Substance Use</a:t>
            </a:r>
            <a:br>
              <a:rPr b="1" i="0" lang="en-US" sz="1000" u="none" cap="none" strike="noStrike">
                <a:solidFill>
                  <a:srgbClr val="000000"/>
                </a:solidFill>
                <a:latin typeface="Calibri"/>
                <a:ea typeface="Calibri"/>
                <a:cs typeface="Calibri"/>
                <a:sym typeface="Calibri"/>
              </a:rPr>
            </a:br>
            <a:r>
              <a:rPr b="1" i="0" lang="en-US" sz="1000" u="none" cap="none" strike="noStrike">
                <a:solidFill>
                  <a:srgbClr val="000000"/>
                </a:solidFill>
                <a:latin typeface="Calibri"/>
                <a:ea typeface="Calibri"/>
                <a:cs typeface="Calibri"/>
                <a:sym typeface="Calibri"/>
              </a:rPr>
              <a:t>Treatment</a:t>
            </a:r>
            <a:endParaRPr/>
          </a:p>
        </p:txBody>
      </p:sp>
      <p:sp>
        <p:nvSpPr>
          <p:cNvPr id="1992" name="Google Shape;1992;p39"/>
          <p:cNvSpPr txBox="1"/>
          <p:nvPr/>
        </p:nvSpPr>
        <p:spPr>
          <a:xfrm>
            <a:off x="646502" y="5005602"/>
            <a:ext cx="136791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Legal Assistance</a:t>
            </a:r>
            <a:br>
              <a:rPr b="1" i="0" lang="en-US" sz="1000" u="none" cap="none" strike="noStrike">
                <a:solidFill>
                  <a:srgbClr val="000000"/>
                </a:solidFill>
                <a:latin typeface="Calibri"/>
                <a:ea typeface="Calibri"/>
                <a:cs typeface="Calibri"/>
                <a:sym typeface="Calibri"/>
              </a:rPr>
            </a:br>
            <a:r>
              <a:rPr b="1" i="0" lang="en-US" sz="1000" u="none" cap="none" strike="noStrike">
                <a:solidFill>
                  <a:srgbClr val="000000"/>
                </a:solidFill>
                <a:latin typeface="Calibri"/>
                <a:ea typeface="Calibri"/>
                <a:cs typeface="Calibri"/>
                <a:sym typeface="Calibri"/>
              </a:rPr>
              <a:t>Law Enforcement</a:t>
            </a:r>
            <a:endParaRPr/>
          </a:p>
        </p:txBody>
      </p:sp>
      <p:sp>
        <p:nvSpPr>
          <p:cNvPr id="1993" name="Google Shape;1993;p39"/>
          <p:cNvSpPr txBox="1"/>
          <p:nvPr/>
        </p:nvSpPr>
        <p:spPr>
          <a:xfrm>
            <a:off x="1859944" y="4999850"/>
            <a:ext cx="136791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Employment /</a:t>
            </a:r>
            <a:br>
              <a:rPr b="1" i="0" lang="en-US" sz="1000" u="none" cap="none" strike="noStrike">
                <a:solidFill>
                  <a:srgbClr val="000000"/>
                </a:solidFill>
                <a:latin typeface="Calibri"/>
                <a:ea typeface="Calibri"/>
                <a:cs typeface="Calibri"/>
                <a:sym typeface="Calibri"/>
              </a:rPr>
            </a:br>
            <a:r>
              <a:rPr b="1" i="0" lang="en-US" sz="1000" u="none" cap="none" strike="noStrike">
                <a:solidFill>
                  <a:srgbClr val="000000"/>
                </a:solidFill>
                <a:latin typeface="Calibri"/>
                <a:ea typeface="Calibri"/>
                <a:cs typeface="Calibri"/>
                <a:sym typeface="Calibri"/>
              </a:rPr>
              <a:t>Income Assistance</a:t>
            </a:r>
            <a:endParaRPr/>
          </a:p>
        </p:txBody>
      </p:sp>
      <p:sp>
        <p:nvSpPr>
          <p:cNvPr id="1994" name="Google Shape;1994;p39"/>
          <p:cNvSpPr txBox="1"/>
          <p:nvPr/>
        </p:nvSpPr>
        <p:spPr>
          <a:xfrm>
            <a:off x="3061892" y="5005601"/>
            <a:ext cx="1574953"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Violence Prevention Public / Community Services</a:t>
            </a:r>
            <a:endParaRPr/>
          </a:p>
        </p:txBody>
      </p:sp>
      <p:sp>
        <p:nvSpPr>
          <p:cNvPr id="1995" name="Google Shape;1995;p39"/>
          <p:cNvSpPr txBox="1"/>
          <p:nvPr/>
        </p:nvSpPr>
        <p:spPr>
          <a:xfrm>
            <a:off x="4436370" y="5005602"/>
            <a:ext cx="136791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Family / Parent</a:t>
            </a:r>
            <a:endParaRPr/>
          </a:p>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Guardian Support</a:t>
            </a:r>
            <a:endParaRPr/>
          </a:p>
        </p:txBody>
      </p:sp>
      <p:sp>
        <p:nvSpPr>
          <p:cNvPr id="1996" name="Google Shape;1996;p39"/>
          <p:cNvSpPr txBox="1"/>
          <p:nvPr/>
        </p:nvSpPr>
        <p:spPr>
          <a:xfrm>
            <a:off x="554489" y="6518089"/>
            <a:ext cx="1367917"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Support Groups</a:t>
            </a:r>
            <a:endParaRPr/>
          </a:p>
        </p:txBody>
      </p:sp>
      <p:sp>
        <p:nvSpPr>
          <p:cNvPr id="1997" name="Google Shape;1997;p39"/>
          <p:cNvSpPr txBox="1"/>
          <p:nvPr/>
        </p:nvSpPr>
        <p:spPr>
          <a:xfrm>
            <a:off x="1664410" y="6535350"/>
            <a:ext cx="1734396"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Schools / Adult Education</a:t>
            </a:r>
            <a:endParaRPr/>
          </a:p>
        </p:txBody>
      </p:sp>
      <p:sp>
        <p:nvSpPr>
          <p:cNvPr id="1998" name="Google Shape;1998;p39"/>
          <p:cNvSpPr txBox="1"/>
          <p:nvPr/>
        </p:nvSpPr>
        <p:spPr>
          <a:xfrm>
            <a:off x="3228671" y="6523838"/>
            <a:ext cx="1367917"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Transportation</a:t>
            </a:r>
            <a:endParaRPr/>
          </a:p>
        </p:txBody>
      </p:sp>
      <p:sp>
        <p:nvSpPr>
          <p:cNvPr id="1999" name="Google Shape;1999;p39"/>
          <p:cNvSpPr txBox="1"/>
          <p:nvPr/>
        </p:nvSpPr>
        <p:spPr>
          <a:xfrm>
            <a:off x="4436373" y="6512338"/>
            <a:ext cx="1367917"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Disaster Services</a:t>
            </a:r>
            <a:endParaRPr/>
          </a:p>
        </p:txBody>
      </p:sp>
      <p:pic>
        <p:nvPicPr>
          <p:cNvPr descr="Related image" id="2000" name="Google Shape;2000;p39"/>
          <p:cNvPicPr preferRelativeResize="0"/>
          <p:nvPr/>
        </p:nvPicPr>
        <p:blipFill rotWithShape="1">
          <a:blip r:embed="rId6">
            <a:alphaModFix/>
          </a:blip>
          <a:srcRect b="0" l="0" r="0" t="0"/>
          <a:stretch/>
        </p:blipFill>
        <p:spPr>
          <a:xfrm>
            <a:off x="870301" y="1064206"/>
            <a:ext cx="722711" cy="732433"/>
          </a:xfrm>
          <a:prstGeom prst="rect">
            <a:avLst/>
          </a:prstGeom>
          <a:noFill/>
          <a:ln>
            <a:noFill/>
          </a:ln>
        </p:spPr>
      </p:pic>
      <p:pic>
        <p:nvPicPr>
          <p:cNvPr descr="Image result for safe place sign" id="2001" name="Google Shape;2001;p39"/>
          <p:cNvPicPr preferRelativeResize="0"/>
          <p:nvPr/>
        </p:nvPicPr>
        <p:blipFill rotWithShape="1">
          <a:blip r:embed="rId7">
            <a:alphaModFix/>
          </a:blip>
          <a:srcRect b="0" l="0" r="0" t="0"/>
          <a:stretch/>
        </p:blipFill>
        <p:spPr>
          <a:xfrm>
            <a:off x="10792503" y="3663621"/>
            <a:ext cx="927879" cy="940362"/>
          </a:xfrm>
          <a:prstGeom prst="rect">
            <a:avLst/>
          </a:prstGeom>
          <a:noFill/>
          <a:ln>
            <a:noFill/>
          </a:ln>
        </p:spPr>
      </p:pic>
      <p:pic>
        <p:nvPicPr>
          <p:cNvPr id="2002" name="Google Shape;2002;p39"/>
          <p:cNvPicPr preferRelativeResize="0"/>
          <p:nvPr/>
        </p:nvPicPr>
        <p:blipFill rotWithShape="1">
          <a:blip r:embed="rId8">
            <a:alphaModFix/>
          </a:blip>
          <a:srcRect b="0" l="0" r="0" t="0"/>
          <a:stretch/>
        </p:blipFill>
        <p:spPr>
          <a:xfrm>
            <a:off x="10740930" y="4575264"/>
            <a:ext cx="1054257" cy="1054257"/>
          </a:xfrm>
          <a:prstGeom prst="rect">
            <a:avLst/>
          </a:prstGeom>
          <a:noFill/>
          <a:ln>
            <a:noFill/>
          </a:ln>
        </p:spPr>
      </p:pic>
      <p:pic>
        <p:nvPicPr>
          <p:cNvPr id="2003" name="Google Shape;2003;p39"/>
          <p:cNvPicPr preferRelativeResize="0"/>
          <p:nvPr/>
        </p:nvPicPr>
        <p:blipFill rotWithShape="1">
          <a:blip r:embed="rId9">
            <a:alphaModFix/>
          </a:blip>
          <a:srcRect b="0" l="0" r="0" t="0"/>
          <a:stretch/>
        </p:blipFill>
        <p:spPr>
          <a:xfrm>
            <a:off x="6152477" y="4096155"/>
            <a:ext cx="1639461" cy="599252"/>
          </a:xfrm>
          <a:prstGeom prst="rect">
            <a:avLst/>
          </a:prstGeom>
          <a:noFill/>
          <a:ln>
            <a:noFill/>
          </a:ln>
        </p:spPr>
      </p:pic>
      <p:pic>
        <p:nvPicPr>
          <p:cNvPr id="2004" name="Google Shape;2004;p39"/>
          <p:cNvPicPr preferRelativeResize="0"/>
          <p:nvPr/>
        </p:nvPicPr>
        <p:blipFill rotWithShape="1">
          <a:blip r:embed="rId10">
            <a:alphaModFix/>
          </a:blip>
          <a:srcRect b="0" l="0" r="0" t="0"/>
          <a:stretch/>
        </p:blipFill>
        <p:spPr>
          <a:xfrm>
            <a:off x="544649" y="203670"/>
            <a:ext cx="2056659" cy="596377"/>
          </a:xfrm>
          <a:prstGeom prst="rect">
            <a:avLst/>
          </a:prstGeom>
          <a:noFill/>
          <a:ln>
            <a:noFill/>
          </a:ln>
        </p:spPr>
      </p:pic>
      <p:pic>
        <p:nvPicPr>
          <p:cNvPr descr="Image result for handle with care protect heal thrive image" id="2005" name="Google Shape;2005;p39"/>
          <p:cNvPicPr preferRelativeResize="0"/>
          <p:nvPr/>
        </p:nvPicPr>
        <p:blipFill rotWithShape="1">
          <a:blip r:embed="rId11">
            <a:alphaModFix/>
          </a:blip>
          <a:srcRect b="0" l="0" r="0" t="0"/>
          <a:stretch/>
        </p:blipFill>
        <p:spPr>
          <a:xfrm>
            <a:off x="2876768" y="195013"/>
            <a:ext cx="622890" cy="61438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0" name="Shape 2010"/>
        <p:cNvGrpSpPr/>
        <p:nvPr/>
      </p:nvGrpSpPr>
      <p:grpSpPr>
        <a:xfrm>
          <a:off x="0" y="0"/>
          <a:ext cx="0" cy="0"/>
          <a:chOff x="0" y="0"/>
          <a:chExt cx="0" cy="0"/>
        </a:xfrm>
      </p:grpSpPr>
      <p:sp>
        <p:nvSpPr>
          <p:cNvPr id="2011" name="Google Shape;2011;p40"/>
          <p:cNvSpPr txBox="1"/>
          <p:nvPr>
            <p:ph type="ctrTitle"/>
          </p:nvPr>
        </p:nvSpPr>
        <p:spPr>
          <a:xfrm>
            <a:off x="3739268" y="224592"/>
            <a:ext cx="8055919" cy="537278"/>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70C0"/>
              </a:buClr>
              <a:buSzPts val="3200"/>
              <a:buFont typeface="Calibri"/>
              <a:buNone/>
            </a:pPr>
            <a:r>
              <a:rPr b="1" lang="en-US" sz="3000">
                <a:solidFill>
                  <a:srgbClr val="1155CC"/>
                </a:solidFill>
              </a:rPr>
              <a:t>¿Estás OK? Oklahoma le IMPORTAS: Llama al 211</a:t>
            </a:r>
            <a:endParaRPr b="1" sz="3000">
              <a:solidFill>
                <a:srgbClr val="1155CC"/>
              </a:solidFill>
            </a:endParaRPr>
          </a:p>
        </p:txBody>
      </p:sp>
      <p:sp>
        <p:nvSpPr>
          <p:cNvPr id="2012" name="Google Shape;2012;p40"/>
          <p:cNvSpPr txBox="1"/>
          <p:nvPr>
            <p:ph idx="1" type="subTitle"/>
          </p:nvPr>
        </p:nvSpPr>
        <p:spPr>
          <a:xfrm>
            <a:off x="6044243" y="919223"/>
            <a:ext cx="5710685" cy="5866890"/>
          </a:xfrm>
          <a:prstGeom prst="rect">
            <a:avLst/>
          </a:prstGeom>
          <a:noFill/>
          <a:ln cap="flat" cmpd="sng" w="38100">
            <a:solidFill>
              <a:srgbClr val="7030A0"/>
            </a:solidFill>
            <a:prstDash val="solid"/>
            <a:round/>
            <a:headEnd len="sm" w="sm" type="none"/>
            <a:tailEnd len="sm" w="sm" type="none"/>
          </a:ln>
        </p:spPr>
        <p:txBody>
          <a:bodyPr anchorCtr="0" anchor="t" bIns="45700" lIns="91425" spcFirstLastPara="1" rIns="91425" wrap="square" tIns="45700">
            <a:normAutofit fontScale="70000" lnSpcReduction="20000"/>
          </a:bodyPr>
          <a:lstStyle/>
          <a:p>
            <a:pPr indent="0" lvl="0" marL="0" rtl="0" algn="ctr">
              <a:lnSpc>
                <a:spcPct val="115000"/>
              </a:lnSpc>
              <a:spcBef>
                <a:spcPts val="0"/>
              </a:spcBef>
              <a:spcAft>
                <a:spcPts val="0"/>
              </a:spcAft>
              <a:buClr>
                <a:schemeClr val="dk1"/>
              </a:buClr>
              <a:buSzPct val="100000"/>
              <a:buNone/>
            </a:pPr>
            <a:br>
              <a:rPr lang="en-US" sz="1600"/>
            </a:br>
            <a:r>
              <a:rPr lang="en-US" sz="1700">
                <a:latin typeface="Libre Baskerville"/>
                <a:ea typeface="Libre Baskerville"/>
                <a:cs typeface="Libre Baskerville"/>
                <a:sym typeface="Libre Baskerville"/>
              </a:rPr>
              <a:t>Muchas cosas en la vida pueden dejar a una persona en crisis, aislado, abrumado: brote de enfermedad, los daños después de una tormenta, la pérdida del empleo, abuso en el hogar, problemas de salud mental, las facturas más altas que el sueldo. </a:t>
            </a:r>
            <a:br>
              <a:rPr lang="en-US" sz="1700">
                <a:latin typeface="Libre Baskerville"/>
                <a:ea typeface="Libre Baskerville"/>
                <a:cs typeface="Libre Baskerville"/>
                <a:sym typeface="Libre Baskerville"/>
              </a:rPr>
            </a:br>
            <a:endParaRPr sz="1700">
              <a:latin typeface="Libre Baskerville"/>
              <a:ea typeface="Libre Baskerville"/>
              <a:cs typeface="Libre Baskerville"/>
              <a:sym typeface="Libre Baskerville"/>
            </a:endParaRPr>
          </a:p>
          <a:p>
            <a:pPr indent="0" lvl="0" marL="0" rtl="0" algn="ctr">
              <a:lnSpc>
                <a:spcPct val="115000"/>
              </a:lnSpc>
              <a:spcBef>
                <a:spcPts val="0"/>
              </a:spcBef>
              <a:spcAft>
                <a:spcPts val="0"/>
              </a:spcAft>
              <a:buClr>
                <a:schemeClr val="dk1"/>
              </a:buClr>
              <a:buSzPct val="100000"/>
              <a:buNone/>
            </a:pPr>
            <a:r>
              <a:rPr b="1" lang="en-US" sz="2600" u="sng">
                <a:latin typeface="Libre Baskerville"/>
                <a:ea typeface="Libre Baskerville"/>
                <a:cs typeface="Libre Baskerville"/>
                <a:sym typeface="Libre Baskerville"/>
              </a:rPr>
              <a:t>Ya no estás solo(a).</a:t>
            </a:r>
            <a:endParaRPr/>
          </a:p>
          <a:p>
            <a:pPr indent="0" lvl="0" marL="0" rtl="0" algn="ctr">
              <a:lnSpc>
                <a:spcPct val="115000"/>
              </a:lnSpc>
              <a:spcBef>
                <a:spcPts val="0"/>
              </a:spcBef>
              <a:spcAft>
                <a:spcPts val="0"/>
              </a:spcAft>
              <a:buClr>
                <a:schemeClr val="dk1"/>
              </a:buClr>
              <a:buSzPct val="100000"/>
              <a:buNone/>
            </a:pPr>
            <a:r>
              <a:rPr b="1" lang="en-US" sz="1700">
                <a:latin typeface="Libre Baskerville"/>
                <a:ea typeface="Libre Baskerville"/>
                <a:cs typeface="Libre Baskerville"/>
                <a:sym typeface="Libre Baskerville"/>
              </a:rPr>
              <a:t>Habla con alguien que se preocupa y sabe dónde buscar ayuda.</a:t>
            </a:r>
            <a:endParaRPr/>
          </a:p>
          <a:p>
            <a:pPr indent="0" lvl="0" marL="0" rtl="0" algn="ctr">
              <a:lnSpc>
                <a:spcPct val="115000"/>
              </a:lnSpc>
              <a:spcBef>
                <a:spcPts val="1000"/>
              </a:spcBef>
              <a:spcAft>
                <a:spcPts val="0"/>
              </a:spcAft>
              <a:buClr>
                <a:schemeClr val="dk1"/>
              </a:buClr>
              <a:buSzPct val="100000"/>
              <a:buNone/>
            </a:pPr>
            <a:r>
              <a:rPr b="1" lang="en-US" sz="1700">
                <a:latin typeface="Libre Baskerville"/>
                <a:ea typeface="Libre Baskerville"/>
                <a:cs typeface="Libre Baskerville"/>
                <a:sym typeface="Libre Baskerville"/>
              </a:rPr>
              <a:t>LLAMA AL </a:t>
            </a:r>
            <a:r>
              <a:rPr b="1" lang="en-US" sz="1700">
                <a:solidFill>
                  <a:schemeClr val="accent1"/>
                </a:solidFill>
                <a:latin typeface="Libre Baskerville"/>
                <a:ea typeface="Libre Baskerville"/>
                <a:cs typeface="Libre Baskerville"/>
                <a:sym typeface="Libre Baskerville"/>
              </a:rPr>
              <a:t>211</a:t>
            </a:r>
            <a:r>
              <a:rPr b="1" lang="en-US" sz="1700">
                <a:latin typeface="Libre Baskerville"/>
                <a:ea typeface="Libre Baskerville"/>
                <a:cs typeface="Libre Baskerville"/>
                <a:sym typeface="Libre Baskerville"/>
              </a:rPr>
              <a:t> HEARTLINE AHORA</a:t>
            </a:r>
            <a:br>
              <a:rPr b="1" lang="en-US" sz="1700">
                <a:latin typeface="Libre Baskerville"/>
                <a:ea typeface="Libre Baskerville"/>
                <a:cs typeface="Libre Baskerville"/>
                <a:sym typeface="Libre Baskerville"/>
              </a:rPr>
            </a:br>
            <a:r>
              <a:rPr b="1" lang="en-US" sz="1700">
                <a:latin typeface="Libre Baskerville"/>
                <a:ea typeface="Libre Baskerville"/>
                <a:cs typeface="Libre Baskerville"/>
                <a:sym typeface="Libre Baskerville"/>
              </a:rPr>
              <a:t>ENVÍA TU CÓDIGO POSTAL POR MENSAJE DE TEXTO AL </a:t>
            </a:r>
            <a:r>
              <a:rPr b="1" lang="en-US" sz="1700">
                <a:solidFill>
                  <a:srgbClr val="0070C0"/>
                </a:solidFill>
                <a:latin typeface="Libre Baskerville"/>
                <a:ea typeface="Libre Baskerville"/>
                <a:cs typeface="Libre Baskerville"/>
                <a:sym typeface="Libre Baskerville"/>
              </a:rPr>
              <a:t>898-211</a:t>
            </a:r>
            <a:endParaRPr sz="1700">
              <a:latin typeface="Libre Baskerville"/>
              <a:ea typeface="Libre Baskerville"/>
              <a:cs typeface="Libre Baskerville"/>
              <a:sym typeface="Libre Baskerville"/>
            </a:endParaRPr>
          </a:p>
          <a:p>
            <a:pPr indent="0" lvl="0" marL="0" rtl="0" algn="ctr">
              <a:lnSpc>
                <a:spcPct val="115000"/>
              </a:lnSpc>
              <a:spcBef>
                <a:spcPts val="1000"/>
              </a:spcBef>
              <a:spcAft>
                <a:spcPts val="0"/>
              </a:spcAft>
              <a:buClr>
                <a:schemeClr val="dk1"/>
              </a:buClr>
              <a:buSzPct val="100000"/>
              <a:buNone/>
            </a:pPr>
            <a:r>
              <a:rPr lang="en-US" sz="1800">
                <a:latin typeface="Libre Baskerville"/>
                <a:ea typeface="Libre Baskerville"/>
                <a:cs typeface="Libre Baskerville"/>
                <a:sym typeface="Libre Baskerville"/>
              </a:rPr>
              <a:t>Brindamos un oído para escuchar con compasión y sin prejuicios, así como recursos y apoyo para que pueda recuperarse. </a:t>
            </a:r>
            <a:br>
              <a:rPr lang="en-US" sz="1800">
                <a:latin typeface="Libre Baskerville"/>
                <a:ea typeface="Libre Baskerville"/>
                <a:cs typeface="Libre Baskerville"/>
                <a:sym typeface="Libre Baskerville"/>
              </a:rPr>
            </a:br>
            <a:br>
              <a:rPr lang="en-US" sz="1800">
                <a:latin typeface="Libre Baskerville"/>
                <a:ea typeface="Libre Baskerville"/>
                <a:cs typeface="Libre Baskerville"/>
                <a:sym typeface="Libre Baskerville"/>
              </a:rPr>
            </a:br>
            <a:r>
              <a:rPr b="1" lang="en-US" sz="1700">
                <a:latin typeface="Libre Baskerville"/>
                <a:ea typeface="Libre Baskerville"/>
                <a:cs typeface="Libre Baskerville"/>
                <a:sym typeface="Libre Baskerville"/>
              </a:rPr>
              <a:t>Línea de ayuda para jóvenes:</a:t>
            </a:r>
            <a:br>
              <a:rPr b="1" lang="en-US" sz="1700">
                <a:latin typeface="Libre Baskerville"/>
                <a:ea typeface="Libre Baskerville"/>
                <a:cs typeface="Libre Baskerville"/>
                <a:sym typeface="Libre Baskerville"/>
              </a:rPr>
            </a:br>
            <a:br>
              <a:rPr b="1" lang="en-US" sz="1700">
                <a:latin typeface="Libre Baskerville"/>
                <a:ea typeface="Libre Baskerville"/>
                <a:cs typeface="Libre Baskerville"/>
                <a:sym typeface="Libre Baskerville"/>
              </a:rPr>
            </a:br>
            <a:r>
              <a:rPr b="1" lang="en-US" sz="1700">
                <a:latin typeface="Libre Baskerville"/>
                <a:ea typeface="Libre Baskerville"/>
                <a:cs typeface="Libre Baskerville"/>
                <a:sym typeface="Libre Baskerville"/>
              </a:rPr>
              <a:t>1-833-885-CARE (2273)</a:t>
            </a:r>
            <a:endParaRPr/>
          </a:p>
          <a:p>
            <a:pPr indent="0" lvl="0" marL="0" rtl="0" algn="ctr">
              <a:lnSpc>
                <a:spcPct val="115000"/>
              </a:lnSpc>
              <a:spcBef>
                <a:spcPts val="1000"/>
              </a:spcBef>
              <a:spcAft>
                <a:spcPts val="0"/>
              </a:spcAft>
              <a:buClr>
                <a:schemeClr val="dk1"/>
              </a:buClr>
              <a:buSzPct val="100000"/>
              <a:buNone/>
            </a:pPr>
            <a:r>
              <a:rPr b="1" lang="en-US" sz="1700">
                <a:latin typeface="Libre Baskerville"/>
                <a:ea typeface="Libre Baskerville"/>
                <a:cs typeface="Libre Baskerville"/>
                <a:sym typeface="Libre Baskerville"/>
              </a:rPr>
              <a:t>Línea de ayuda para padres de familia:</a:t>
            </a:r>
            <a:br>
              <a:rPr b="1" lang="en-US" sz="1700">
                <a:latin typeface="Libre Baskerville"/>
                <a:ea typeface="Libre Baskerville"/>
                <a:cs typeface="Libre Baskerville"/>
                <a:sym typeface="Libre Baskerville"/>
              </a:rPr>
            </a:br>
            <a:br>
              <a:rPr b="1" lang="en-US" sz="1700">
                <a:latin typeface="Libre Baskerville"/>
                <a:ea typeface="Libre Baskerville"/>
                <a:cs typeface="Libre Baskerville"/>
                <a:sym typeface="Libre Baskerville"/>
              </a:rPr>
            </a:br>
            <a:r>
              <a:rPr b="1" lang="en-US" sz="1700">
                <a:latin typeface="Libre Baskerville"/>
                <a:ea typeface="Libre Baskerville"/>
                <a:cs typeface="Libre Baskerville"/>
                <a:sym typeface="Libre Baskerville"/>
              </a:rPr>
              <a:t>1-877-271-7611</a:t>
            </a:r>
            <a:endParaRPr/>
          </a:p>
          <a:p>
            <a:pPr indent="0" lvl="0" marL="0" rtl="0" algn="ctr">
              <a:lnSpc>
                <a:spcPct val="115000"/>
              </a:lnSpc>
              <a:spcBef>
                <a:spcPts val="1000"/>
              </a:spcBef>
              <a:spcAft>
                <a:spcPts val="0"/>
              </a:spcAft>
              <a:buClr>
                <a:schemeClr val="dk1"/>
              </a:buClr>
              <a:buSzPct val="100000"/>
              <a:buNone/>
            </a:pPr>
            <a:r>
              <a:rPr b="1" lang="en-US" sz="1700">
                <a:latin typeface="Libre Baskerville"/>
                <a:ea typeface="Libre Baskerville"/>
                <a:cs typeface="Libre Baskerville"/>
                <a:sym typeface="Libre Baskerville"/>
              </a:rPr>
              <a:t>¿Necesito hablar?: 1-800-273-TALK (8255) </a:t>
            </a:r>
            <a:r>
              <a:rPr b="1" lang="en-US" sz="1800">
                <a:latin typeface="Libre Baskerville"/>
                <a:ea typeface="Libre Baskerville"/>
                <a:cs typeface="Libre Baskerville"/>
                <a:sym typeface="Libre Baskerville"/>
              </a:rPr>
              <a:t>or 988</a:t>
            </a:r>
            <a:endParaRPr b="1" sz="1700" u="sng">
              <a:latin typeface="Libre Baskerville"/>
              <a:ea typeface="Libre Baskerville"/>
              <a:cs typeface="Libre Baskerville"/>
              <a:sym typeface="Libre Baskerville"/>
            </a:endParaRPr>
          </a:p>
          <a:p>
            <a:pPr indent="0" lvl="0" marL="0" rtl="0" algn="ctr">
              <a:lnSpc>
                <a:spcPct val="115000"/>
              </a:lnSpc>
              <a:spcBef>
                <a:spcPts val="1000"/>
              </a:spcBef>
              <a:spcAft>
                <a:spcPts val="0"/>
              </a:spcAft>
              <a:buClr>
                <a:schemeClr val="dk1"/>
              </a:buClr>
              <a:buSzPct val="100000"/>
              <a:buNone/>
            </a:pPr>
            <a:r>
              <a:rPr b="1" lang="en-US" sz="1700">
                <a:latin typeface="Libre Baskerville"/>
                <a:ea typeface="Libre Baskerville"/>
                <a:cs typeface="Libre Baskerville"/>
                <a:sym typeface="Libre Baskerville"/>
              </a:rPr>
              <a:t>Emergencia: Marca </a:t>
            </a:r>
            <a:r>
              <a:rPr b="1" lang="en-US" sz="1700">
                <a:solidFill>
                  <a:srgbClr val="FF0000"/>
                </a:solidFill>
                <a:latin typeface="Libre Baskerville"/>
                <a:ea typeface="Libre Baskerville"/>
                <a:cs typeface="Libre Baskerville"/>
                <a:sym typeface="Libre Baskerville"/>
              </a:rPr>
              <a:t>911</a:t>
            </a:r>
            <a:endParaRPr b="1" sz="1700">
              <a:latin typeface="Libre Baskerville"/>
              <a:ea typeface="Libre Baskerville"/>
              <a:cs typeface="Libre Baskerville"/>
              <a:sym typeface="Libre Baskerville"/>
            </a:endParaRPr>
          </a:p>
          <a:p>
            <a:pPr indent="0" lvl="0" marL="0" rtl="0" algn="ctr">
              <a:lnSpc>
                <a:spcPct val="115000"/>
              </a:lnSpc>
              <a:spcBef>
                <a:spcPts val="1000"/>
              </a:spcBef>
              <a:spcAft>
                <a:spcPts val="0"/>
              </a:spcAft>
              <a:buClr>
                <a:schemeClr val="dk1"/>
              </a:buClr>
              <a:buSzPct val="106250"/>
              <a:buNone/>
            </a:pPr>
            <a:r>
              <a:rPr b="1" lang="en-US" sz="1600">
                <a:latin typeface="Libre Baskerville"/>
                <a:ea typeface="Libre Baskerville"/>
                <a:cs typeface="Libre Baskerville"/>
                <a:sym typeface="Libre Baskerville"/>
              </a:rPr>
              <a:t>¿Te gustan estos recursos?</a:t>
            </a:r>
            <a:br>
              <a:rPr b="1" lang="en-US" sz="1600">
                <a:latin typeface="Libre Baskerville"/>
                <a:ea typeface="Libre Baskerville"/>
                <a:cs typeface="Libre Baskerville"/>
                <a:sym typeface="Libre Baskerville"/>
              </a:rPr>
            </a:br>
            <a:r>
              <a:rPr b="1" lang="en-US" sz="1600">
                <a:latin typeface="Libre Baskerville"/>
                <a:ea typeface="Libre Baskerville"/>
                <a:cs typeface="Libre Baskerville"/>
                <a:sym typeface="Libre Baskerville"/>
              </a:rPr>
              <a:t>Tómales una foto y compártelos con una amistad.</a:t>
            </a:r>
            <a:br>
              <a:rPr b="1" lang="en-US" sz="1600">
                <a:latin typeface="Libre Baskerville"/>
                <a:ea typeface="Libre Baskerville"/>
                <a:cs typeface="Libre Baskerville"/>
                <a:sym typeface="Libre Baskerville"/>
              </a:rPr>
            </a:br>
            <a:r>
              <a:rPr b="1" lang="en-US" sz="1600">
                <a:latin typeface="Libre Baskerville"/>
                <a:ea typeface="Libre Baskerville"/>
                <a:cs typeface="Libre Baskerville"/>
                <a:sym typeface="Libre Baskerville"/>
              </a:rPr>
              <a:t>Si un amigo necesita una petición consentimiento y convoca en altavoz.</a:t>
            </a:r>
            <a:br>
              <a:rPr b="1" lang="en-US" sz="1600">
                <a:latin typeface="Libre Baskerville"/>
                <a:ea typeface="Libre Baskerville"/>
                <a:cs typeface="Libre Baskerville"/>
                <a:sym typeface="Libre Baskerville"/>
              </a:rPr>
            </a:br>
            <a:br>
              <a:rPr b="1" lang="en-US" sz="1600">
                <a:latin typeface="Libre Baskerville"/>
                <a:ea typeface="Libre Baskerville"/>
                <a:cs typeface="Libre Baskerville"/>
                <a:sym typeface="Libre Baskerville"/>
              </a:rPr>
            </a:br>
            <a:r>
              <a:rPr b="1" lang="en-US" sz="1600">
                <a:latin typeface="Libre Baskerville"/>
                <a:ea typeface="Libre Baskerville"/>
                <a:cs typeface="Libre Baskerville"/>
                <a:sym typeface="Libre Baskerville"/>
              </a:rPr>
              <a:t>¿Quieres ayudar y devolver?</a:t>
            </a:r>
            <a:br>
              <a:rPr b="1" lang="en-US" sz="1600">
                <a:latin typeface="Libre Baskerville"/>
                <a:ea typeface="Libre Baskerville"/>
                <a:cs typeface="Libre Baskerville"/>
                <a:sym typeface="Libre Baskerville"/>
              </a:rPr>
            </a:br>
            <a:r>
              <a:rPr b="1" lang="en-US" sz="1600">
                <a:latin typeface="Libre Baskerville"/>
                <a:ea typeface="Libre Baskerville"/>
                <a:cs typeface="Libre Baskerville"/>
                <a:sym typeface="Libre Baskerville"/>
              </a:rPr>
              <a:t>Voluntario con </a:t>
            </a:r>
            <a:r>
              <a:rPr b="1" lang="en-US" sz="1600">
                <a:solidFill>
                  <a:schemeClr val="accent1"/>
                </a:solidFill>
                <a:latin typeface="Libre Baskerville"/>
                <a:ea typeface="Libre Baskerville"/>
                <a:cs typeface="Libre Baskerville"/>
                <a:sym typeface="Libre Baskerville"/>
              </a:rPr>
              <a:t>211</a:t>
            </a:r>
            <a:r>
              <a:rPr b="1" lang="en-US" sz="1600">
                <a:latin typeface="Libre Baskerville"/>
                <a:ea typeface="Libre Baskerville"/>
                <a:cs typeface="Libre Baskerville"/>
                <a:sym typeface="Libre Baskerville"/>
              </a:rPr>
              <a:t> o a caridad local.</a:t>
            </a:r>
            <a:endParaRPr sz="1600"/>
          </a:p>
        </p:txBody>
      </p:sp>
      <p:pic>
        <p:nvPicPr>
          <p:cNvPr id="2013" name="Google Shape;2013;p40"/>
          <p:cNvPicPr preferRelativeResize="0"/>
          <p:nvPr/>
        </p:nvPicPr>
        <p:blipFill rotWithShape="1">
          <a:blip r:embed="rId3">
            <a:alphaModFix/>
          </a:blip>
          <a:srcRect b="0" l="0" r="0" t="0"/>
          <a:stretch/>
        </p:blipFill>
        <p:spPr>
          <a:xfrm>
            <a:off x="549382" y="948906"/>
            <a:ext cx="5270727" cy="5837207"/>
          </a:xfrm>
          <a:prstGeom prst="rect">
            <a:avLst/>
          </a:prstGeom>
          <a:noFill/>
          <a:ln cap="flat" cmpd="sng" w="38100">
            <a:solidFill>
              <a:srgbClr val="7030A0"/>
            </a:solidFill>
            <a:prstDash val="solid"/>
            <a:round/>
            <a:headEnd len="sm" w="sm" type="none"/>
            <a:tailEnd len="sm" w="sm" type="none"/>
          </a:ln>
        </p:spPr>
      </p:pic>
      <p:sp>
        <p:nvSpPr>
          <p:cNvPr id="2014" name="Google Shape;2014;p40"/>
          <p:cNvSpPr txBox="1"/>
          <p:nvPr/>
        </p:nvSpPr>
        <p:spPr>
          <a:xfrm>
            <a:off x="637864" y="1751683"/>
            <a:ext cx="1367917"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br>
              <a:rPr b="1" i="0" lang="en-US" sz="1000" u="none" cap="none" strike="noStrike">
                <a:solidFill>
                  <a:srgbClr val="000000"/>
                </a:solidFill>
                <a:latin typeface="Calibri"/>
                <a:ea typeface="Calibri"/>
                <a:cs typeface="Calibri"/>
                <a:sym typeface="Calibri"/>
              </a:rPr>
            </a:br>
            <a:r>
              <a:rPr b="1" i="0" lang="en-US" sz="1000" u="none" cap="none" strike="noStrike">
                <a:solidFill>
                  <a:srgbClr val="000000"/>
                </a:solidFill>
                <a:latin typeface="Calibri"/>
                <a:ea typeface="Calibri"/>
                <a:cs typeface="Calibri"/>
                <a:sym typeface="Calibri"/>
              </a:rPr>
              <a:t>Servicios para discapacitados</a:t>
            </a:r>
            <a:endParaRPr b="1" i="0" sz="1000" u="none" cap="none" strike="noStrike">
              <a:solidFill>
                <a:srgbClr val="000000"/>
              </a:solidFill>
              <a:latin typeface="Calibri"/>
              <a:ea typeface="Calibri"/>
              <a:cs typeface="Calibri"/>
              <a:sym typeface="Calibri"/>
            </a:endParaRPr>
          </a:p>
        </p:txBody>
      </p:sp>
      <p:sp>
        <p:nvSpPr>
          <p:cNvPr id="2015" name="Google Shape;2015;p40"/>
          <p:cNvSpPr txBox="1"/>
          <p:nvPr/>
        </p:nvSpPr>
        <p:spPr>
          <a:xfrm>
            <a:off x="4424520" y="3373693"/>
            <a:ext cx="1179867" cy="56412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Mental Health</a:t>
            </a:r>
            <a:endParaRPr/>
          </a:p>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Substance Use </a:t>
            </a:r>
            <a:br>
              <a:rPr b="0" i="0" lang="en-US" sz="1000" u="none" cap="none" strike="noStrike">
                <a:solidFill>
                  <a:srgbClr val="000000"/>
                </a:solidFill>
                <a:latin typeface="Calibri"/>
                <a:ea typeface="Calibri"/>
                <a:cs typeface="Calibri"/>
                <a:sym typeface="Calibri"/>
              </a:rPr>
            </a:br>
            <a:r>
              <a:rPr b="0" i="0" lang="en-US" sz="1000" u="none" cap="none" strike="noStrike">
                <a:solidFill>
                  <a:srgbClr val="000000"/>
                </a:solidFill>
                <a:latin typeface="Calibri"/>
                <a:ea typeface="Calibri"/>
                <a:cs typeface="Calibri"/>
                <a:sym typeface="Calibri"/>
              </a:rPr>
              <a:t>Treatment</a:t>
            </a:r>
            <a:endParaRPr/>
          </a:p>
        </p:txBody>
      </p:sp>
      <p:sp>
        <p:nvSpPr>
          <p:cNvPr id="2016" name="Google Shape;2016;p40"/>
          <p:cNvSpPr txBox="1"/>
          <p:nvPr/>
        </p:nvSpPr>
        <p:spPr>
          <a:xfrm>
            <a:off x="2005781" y="1918462"/>
            <a:ext cx="1074303"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Líneas de ayuda en crisis / Líneas de ayuda</a:t>
            </a:r>
            <a:endParaRPr b="1" i="0" sz="1000" u="none" cap="none" strike="noStrike">
              <a:solidFill>
                <a:srgbClr val="000000"/>
              </a:solidFill>
              <a:latin typeface="Calibri"/>
              <a:ea typeface="Calibri"/>
              <a:cs typeface="Calibri"/>
              <a:sym typeface="Calibri"/>
            </a:endParaRPr>
          </a:p>
        </p:txBody>
      </p:sp>
      <p:sp>
        <p:nvSpPr>
          <p:cNvPr id="2017" name="Google Shape;2017;p40"/>
          <p:cNvSpPr txBox="1"/>
          <p:nvPr/>
        </p:nvSpPr>
        <p:spPr>
          <a:xfrm>
            <a:off x="4536483" y="1918462"/>
            <a:ext cx="1074303"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Vivienda / Refugio</a:t>
            </a:r>
            <a:endParaRPr b="1" i="0" sz="1000" u="none" cap="none" strike="noStrike">
              <a:solidFill>
                <a:srgbClr val="000000"/>
              </a:solidFill>
              <a:latin typeface="Calibri"/>
              <a:ea typeface="Calibri"/>
              <a:cs typeface="Calibri"/>
              <a:sym typeface="Calibri"/>
            </a:endParaRPr>
          </a:p>
        </p:txBody>
      </p:sp>
      <p:sp>
        <p:nvSpPr>
          <p:cNvPr id="2018" name="Google Shape;2018;p40"/>
          <p:cNvSpPr txBox="1"/>
          <p:nvPr/>
        </p:nvSpPr>
        <p:spPr>
          <a:xfrm>
            <a:off x="3283844" y="1918462"/>
            <a:ext cx="107430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Servicios / Renta</a:t>
            </a:r>
            <a:endParaRPr b="1" i="0" sz="1000" u="none" cap="none" strike="noStrike">
              <a:solidFill>
                <a:srgbClr val="000000"/>
              </a:solidFill>
              <a:latin typeface="Calibri"/>
              <a:ea typeface="Calibri"/>
              <a:cs typeface="Calibri"/>
              <a:sym typeface="Calibri"/>
            </a:endParaRPr>
          </a:p>
        </p:txBody>
      </p:sp>
      <p:sp>
        <p:nvSpPr>
          <p:cNvPr id="2019" name="Google Shape;2019;p40"/>
          <p:cNvSpPr txBox="1"/>
          <p:nvPr/>
        </p:nvSpPr>
        <p:spPr>
          <a:xfrm>
            <a:off x="637864" y="3398346"/>
            <a:ext cx="1367917"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Comida / Alimentos</a:t>
            </a:r>
            <a:endParaRPr/>
          </a:p>
        </p:txBody>
      </p:sp>
      <p:sp>
        <p:nvSpPr>
          <p:cNvPr id="2020" name="Google Shape;2020;p40"/>
          <p:cNvSpPr txBox="1"/>
          <p:nvPr/>
        </p:nvSpPr>
        <p:spPr>
          <a:xfrm>
            <a:off x="2005781" y="3398346"/>
            <a:ext cx="1074303"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Ropa / Artículos para el hogar</a:t>
            </a:r>
            <a:endParaRPr b="1" i="0" sz="1000" u="none" cap="none" strike="noStrike">
              <a:solidFill>
                <a:srgbClr val="000000"/>
              </a:solidFill>
              <a:latin typeface="Calibri"/>
              <a:ea typeface="Calibri"/>
              <a:cs typeface="Calibri"/>
              <a:sym typeface="Calibri"/>
            </a:endParaRPr>
          </a:p>
        </p:txBody>
      </p:sp>
      <p:sp>
        <p:nvSpPr>
          <p:cNvPr id="2021" name="Google Shape;2021;p40"/>
          <p:cNvSpPr txBox="1"/>
          <p:nvPr/>
        </p:nvSpPr>
        <p:spPr>
          <a:xfrm>
            <a:off x="4536483" y="3398346"/>
            <a:ext cx="1074303"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Salud mental / Tratamiento en el uso de sustancias</a:t>
            </a:r>
            <a:endParaRPr b="1" i="0" sz="1000" u="none" cap="none" strike="noStrike">
              <a:solidFill>
                <a:srgbClr val="000000"/>
              </a:solidFill>
              <a:latin typeface="Calibri"/>
              <a:ea typeface="Calibri"/>
              <a:cs typeface="Calibri"/>
              <a:sym typeface="Calibri"/>
            </a:endParaRPr>
          </a:p>
        </p:txBody>
      </p:sp>
      <p:sp>
        <p:nvSpPr>
          <p:cNvPr id="2022" name="Google Shape;2022;p40"/>
          <p:cNvSpPr txBox="1"/>
          <p:nvPr/>
        </p:nvSpPr>
        <p:spPr>
          <a:xfrm>
            <a:off x="3283844" y="3398346"/>
            <a:ext cx="1074303"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Salud / Dental</a:t>
            </a:r>
            <a:br>
              <a:rPr b="1" i="0" lang="en-US" sz="1000" u="none" cap="none" strike="noStrike">
                <a:solidFill>
                  <a:srgbClr val="000000"/>
                </a:solidFill>
                <a:latin typeface="Calibri"/>
                <a:ea typeface="Calibri"/>
                <a:cs typeface="Calibri"/>
                <a:sym typeface="Calibri"/>
              </a:rPr>
            </a:br>
            <a:r>
              <a:rPr b="1" i="0" lang="en-US" sz="1000" u="none" cap="none" strike="noStrike">
                <a:solidFill>
                  <a:srgbClr val="000000"/>
                </a:solidFill>
                <a:latin typeface="Calibri"/>
                <a:ea typeface="Calibri"/>
                <a:cs typeface="Calibri"/>
                <a:sym typeface="Calibri"/>
              </a:rPr>
              <a:t>Planificación familiar</a:t>
            </a:r>
            <a:endParaRPr b="1" i="0" sz="1000" u="none" cap="none" strike="noStrike">
              <a:solidFill>
                <a:srgbClr val="000000"/>
              </a:solidFill>
              <a:latin typeface="Calibri"/>
              <a:ea typeface="Calibri"/>
              <a:cs typeface="Calibri"/>
              <a:sym typeface="Calibri"/>
            </a:endParaRPr>
          </a:p>
        </p:txBody>
      </p:sp>
      <p:sp>
        <p:nvSpPr>
          <p:cNvPr id="2023" name="Google Shape;2023;p40"/>
          <p:cNvSpPr txBox="1"/>
          <p:nvPr/>
        </p:nvSpPr>
        <p:spPr>
          <a:xfrm>
            <a:off x="585478" y="4985952"/>
            <a:ext cx="1456399"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Asistencia legal / Cumplimiento de la ley</a:t>
            </a:r>
            <a:endParaRPr b="1" i="0" sz="1000" u="none" cap="none" strike="noStrike">
              <a:solidFill>
                <a:srgbClr val="000000"/>
              </a:solidFill>
              <a:latin typeface="Calibri"/>
              <a:ea typeface="Calibri"/>
              <a:cs typeface="Calibri"/>
              <a:sym typeface="Calibri"/>
            </a:endParaRPr>
          </a:p>
        </p:txBody>
      </p:sp>
      <p:sp>
        <p:nvSpPr>
          <p:cNvPr id="2024" name="Google Shape;2024;p40"/>
          <p:cNvSpPr txBox="1"/>
          <p:nvPr/>
        </p:nvSpPr>
        <p:spPr>
          <a:xfrm>
            <a:off x="2005781" y="4985952"/>
            <a:ext cx="1074303"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Empleo / Asistencia con ingresos</a:t>
            </a:r>
            <a:endParaRPr b="1" i="0" sz="1000" u="none" cap="none" strike="noStrike">
              <a:solidFill>
                <a:srgbClr val="000000"/>
              </a:solidFill>
              <a:latin typeface="Calibri"/>
              <a:ea typeface="Calibri"/>
              <a:cs typeface="Calibri"/>
              <a:sym typeface="Calibri"/>
            </a:endParaRPr>
          </a:p>
        </p:txBody>
      </p:sp>
      <p:sp>
        <p:nvSpPr>
          <p:cNvPr id="2025" name="Google Shape;2025;p40"/>
          <p:cNvSpPr txBox="1"/>
          <p:nvPr/>
        </p:nvSpPr>
        <p:spPr>
          <a:xfrm>
            <a:off x="4536483" y="4985952"/>
            <a:ext cx="1074303"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Apoyo familiar / para padres</a:t>
            </a:r>
            <a:endParaRPr b="1" i="0" sz="1000" u="none" cap="none" strike="noStrike">
              <a:solidFill>
                <a:srgbClr val="000000"/>
              </a:solidFill>
              <a:latin typeface="Calibri"/>
              <a:ea typeface="Calibri"/>
              <a:cs typeface="Calibri"/>
              <a:sym typeface="Calibri"/>
            </a:endParaRPr>
          </a:p>
        </p:txBody>
      </p:sp>
      <p:sp>
        <p:nvSpPr>
          <p:cNvPr id="2026" name="Google Shape;2026;p40"/>
          <p:cNvSpPr txBox="1"/>
          <p:nvPr/>
        </p:nvSpPr>
        <p:spPr>
          <a:xfrm>
            <a:off x="2965064" y="4985952"/>
            <a:ext cx="1664444"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Prevención de la violencia</a:t>
            </a:r>
            <a:br>
              <a:rPr b="1" i="0" lang="en-US" sz="1000" u="none" cap="none" strike="noStrike">
                <a:solidFill>
                  <a:srgbClr val="000000"/>
                </a:solidFill>
                <a:latin typeface="Calibri"/>
                <a:ea typeface="Calibri"/>
                <a:cs typeface="Calibri"/>
                <a:sym typeface="Calibri"/>
              </a:rPr>
            </a:br>
            <a:r>
              <a:rPr b="1" i="0" lang="en-US" sz="1000" u="none" cap="none" strike="noStrike">
                <a:solidFill>
                  <a:srgbClr val="000000"/>
                </a:solidFill>
                <a:latin typeface="Calibri"/>
                <a:ea typeface="Calibri"/>
                <a:cs typeface="Calibri"/>
                <a:sym typeface="Calibri"/>
              </a:rPr>
              <a:t>Servicios públicos / Comunitarios</a:t>
            </a:r>
            <a:endParaRPr b="1" i="0" sz="1000" u="none" cap="none" strike="noStrike">
              <a:solidFill>
                <a:srgbClr val="000000"/>
              </a:solidFill>
              <a:latin typeface="Calibri"/>
              <a:ea typeface="Calibri"/>
              <a:cs typeface="Calibri"/>
              <a:sym typeface="Calibri"/>
            </a:endParaRPr>
          </a:p>
        </p:txBody>
      </p:sp>
      <p:sp>
        <p:nvSpPr>
          <p:cNvPr id="2027" name="Google Shape;2027;p40"/>
          <p:cNvSpPr txBox="1"/>
          <p:nvPr/>
        </p:nvSpPr>
        <p:spPr>
          <a:xfrm>
            <a:off x="613800" y="6546684"/>
            <a:ext cx="1367917" cy="20348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Grupos de apoyo</a:t>
            </a:r>
            <a:endParaRPr/>
          </a:p>
        </p:txBody>
      </p:sp>
      <p:sp>
        <p:nvSpPr>
          <p:cNvPr id="2028" name="Google Shape;2028;p40"/>
          <p:cNvSpPr txBox="1"/>
          <p:nvPr/>
        </p:nvSpPr>
        <p:spPr>
          <a:xfrm>
            <a:off x="1933589" y="6427687"/>
            <a:ext cx="1367917" cy="33066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Escuelas / Educación para adultos</a:t>
            </a:r>
            <a:endParaRPr b="1" i="0" sz="1000" u="none" cap="none" strike="noStrike">
              <a:solidFill>
                <a:srgbClr val="000000"/>
              </a:solidFill>
              <a:latin typeface="Calibri"/>
              <a:ea typeface="Calibri"/>
              <a:cs typeface="Calibri"/>
              <a:sym typeface="Calibri"/>
            </a:endParaRPr>
          </a:p>
        </p:txBody>
      </p:sp>
      <p:sp>
        <p:nvSpPr>
          <p:cNvPr id="2029" name="Google Shape;2029;p40"/>
          <p:cNvSpPr txBox="1"/>
          <p:nvPr/>
        </p:nvSpPr>
        <p:spPr>
          <a:xfrm>
            <a:off x="4536483" y="6427687"/>
            <a:ext cx="1074303" cy="33066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Servicios en caso de desastre</a:t>
            </a:r>
            <a:endParaRPr b="1" i="0" sz="1000" u="none" cap="none" strike="noStrike">
              <a:solidFill>
                <a:srgbClr val="000000"/>
              </a:solidFill>
              <a:latin typeface="Calibri"/>
              <a:ea typeface="Calibri"/>
              <a:cs typeface="Calibri"/>
              <a:sym typeface="Calibri"/>
            </a:endParaRPr>
          </a:p>
        </p:txBody>
      </p:sp>
      <p:sp>
        <p:nvSpPr>
          <p:cNvPr id="2030" name="Google Shape;2030;p40"/>
          <p:cNvSpPr txBox="1"/>
          <p:nvPr/>
        </p:nvSpPr>
        <p:spPr>
          <a:xfrm>
            <a:off x="3283844" y="6501254"/>
            <a:ext cx="1074303"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1" i="0" lang="en-US" sz="1000" u="none" cap="none" strike="noStrike">
                <a:solidFill>
                  <a:srgbClr val="000000"/>
                </a:solidFill>
                <a:latin typeface="Calibri"/>
                <a:ea typeface="Calibri"/>
                <a:cs typeface="Calibri"/>
                <a:sym typeface="Calibri"/>
              </a:rPr>
              <a:t>Transporte</a:t>
            </a:r>
            <a:endParaRPr b="1" i="0" sz="1000" u="none" cap="none" strike="noStrike">
              <a:solidFill>
                <a:srgbClr val="000000"/>
              </a:solidFill>
              <a:latin typeface="Calibri"/>
              <a:ea typeface="Calibri"/>
              <a:cs typeface="Calibri"/>
              <a:sym typeface="Calibri"/>
            </a:endParaRPr>
          </a:p>
        </p:txBody>
      </p:sp>
      <p:pic>
        <p:nvPicPr>
          <p:cNvPr descr="Related image" id="2031" name="Google Shape;2031;p40"/>
          <p:cNvPicPr preferRelativeResize="0"/>
          <p:nvPr/>
        </p:nvPicPr>
        <p:blipFill rotWithShape="1">
          <a:blip r:embed="rId4">
            <a:alphaModFix/>
          </a:blip>
          <a:srcRect b="0" l="0" r="0" t="0"/>
          <a:stretch/>
        </p:blipFill>
        <p:spPr>
          <a:xfrm>
            <a:off x="870301" y="1064206"/>
            <a:ext cx="722711" cy="732433"/>
          </a:xfrm>
          <a:prstGeom prst="rect">
            <a:avLst/>
          </a:prstGeom>
          <a:noFill/>
          <a:ln>
            <a:noFill/>
          </a:ln>
        </p:spPr>
      </p:pic>
      <p:pic>
        <p:nvPicPr>
          <p:cNvPr descr="Image result for safe place sign" id="2032" name="Google Shape;2032;p40"/>
          <p:cNvPicPr preferRelativeResize="0"/>
          <p:nvPr/>
        </p:nvPicPr>
        <p:blipFill rotWithShape="1">
          <a:blip r:embed="rId5">
            <a:alphaModFix/>
          </a:blip>
          <a:srcRect b="0" l="0" r="0" t="0"/>
          <a:stretch/>
        </p:blipFill>
        <p:spPr>
          <a:xfrm>
            <a:off x="10792516" y="3745421"/>
            <a:ext cx="927878" cy="940362"/>
          </a:xfrm>
          <a:prstGeom prst="rect">
            <a:avLst/>
          </a:prstGeom>
          <a:noFill/>
          <a:ln>
            <a:noFill/>
          </a:ln>
        </p:spPr>
      </p:pic>
      <p:pic>
        <p:nvPicPr>
          <p:cNvPr id="2033" name="Google Shape;2033;p40"/>
          <p:cNvPicPr preferRelativeResize="0"/>
          <p:nvPr/>
        </p:nvPicPr>
        <p:blipFill rotWithShape="1">
          <a:blip r:embed="rId6">
            <a:alphaModFix/>
          </a:blip>
          <a:srcRect b="0" l="0" r="0" t="0"/>
          <a:stretch/>
        </p:blipFill>
        <p:spPr>
          <a:xfrm>
            <a:off x="10729317" y="5731864"/>
            <a:ext cx="1054257" cy="1054257"/>
          </a:xfrm>
          <a:prstGeom prst="rect">
            <a:avLst/>
          </a:prstGeom>
          <a:noFill/>
          <a:ln>
            <a:noFill/>
          </a:ln>
        </p:spPr>
      </p:pic>
      <p:pic>
        <p:nvPicPr>
          <p:cNvPr id="2034" name="Google Shape;2034;p40"/>
          <p:cNvPicPr preferRelativeResize="0"/>
          <p:nvPr/>
        </p:nvPicPr>
        <p:blipFill rotWithShape="1">
          <a:blip r:embed="rId7">
            <a:alphaModFix/>
          </a:blip>
          <a:srcRect b="0" l="0" r="0" t="0"/>
          <a:stretch/>
        </p:blipFill>
        <p:spPr>
          <a:xfrm>
            <a:off x="6184948" y="3745436"/>
            <a:ext cx="1227894" cy="543114"/>
          </a:xfrm>
          <a:prstGeom prst="rect">
            <a:avLst/>
          </a:prstGeom>
          <a:noFill/>
          <a:ln>
            <a:noFill/>
          </a:ln>
        </p:spPr>
      </p:pic>
      <p:pic>
        <p:nvPicPr>
          <p:cNvPr id="2035" name="Google Shape;2035;p40"/>
          <p:cNvPicPr preferRelativeResize="0"/>
          <p:nvPr/>
        </p:nvPicPr>
        <p:blipFill rotWithShape="1">
          <a:blip r:embed="rId8">
            <a:alphaModFix/>
          </a:blip>
          <a:srcRect b="0" l="0" r="0" t="0"/>
          <a:stretch/>
        </p:blipFill>
        <p:spPr>
          <a:xfrm>
            <a:off x="544649" y="203670"/>
            <a:ext cx="2056659" cy="596377"/>
          </a:xfrm>
          <a:prstGeom prst="rect">
            <a:avLst/>
          </a:prstGeom>
          <a:noFill/>
          <a:ln>
            <a:noFill/>
          </a:ln>
        </p:spPr>
      </p:pic>
      <p:pic>
        <p:nvPicPr>
          <p:cNvPr descr="Image result for handle with care protect heal thrive image" id="2036" name="Google Shape;2036;p40"/>
          <p:cNvPicPr preferRelativeResize="0"/>
          <p:nvPr/>
        </p:nvPicPr>
        <p:blipFill rotWithShape="1">
          <a:blip r:embed="rId9">
            <a:alphaModFix/>
          </a:blip>
          <a:srcRect b="0" l="0" r="0" t="0"/>
          <a:stretch/>
        </p:blipFill>
        <p:spPr>
          <a:xfrm>
            <a:off x="2873300" y="194668"/>
            <a:ext cx="622890" cy="61438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41" name="Shape 2041"/>
        <p:cNvGrpSpPr/>
        <p:nvPr/>
      </p:nvGrpSpPr>
      <p:grpSpPr>
        <a:xfrm>
          <a:off x="0" y="0"/>
          <a:ext cx="0" cy="0"/>
          <a:chOff x="0" y="0"/>
          <a:chExt cx="0" cy="0"/>
        </a:xfrm>
      </p:grpSpPr>
      <p:sp>
        <p:nvSpPr>
          <p:cNvPr id="2042" name="Google Shape;2042;g2198bcfb963_0_160"/>
          <p:cNvSpPr/>
          <p:nvPr/>
        </p:nvSpPr>
        <p:spPr>
          <a:xfrm>
            <a:off x="618575" y="439275"/>
            <a:ext cx="11073900" cy="5979600"/>
          </a:xfrm>
          <a:prstGeom prst="rect">
            <a:avLst/>
          </a:prstGeom>
          <a:solidFill>
            <a:schemeClr val="lt1"/>
          </a:solidFill>
          <a:ln cap="flat" cmpd="sng" w="12700">
            <a:solidFill>
              <a:srgbClr val="256C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3" name="Google Shape;2043;g2198bcfb963_0_160"/>
          <p:cNvSpPr txBox="1"/>
          <p:nvPr>
            <p:ph type="title"/>
          </p:nvPr>
        </p:nvSpPr>
        <p:spPr>
          <a:xfrm>
            <a:off x="3048001" y="609600"/>
            <a:ext cx="6241500" cy="838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398F98"/>
              </a:buClr>
              <a:buSzPct val="100000"/>
              <a:buFont typeface="Calibri"/>
              <a:buNone/>
            </a:pPr>
            <a:r>
              <a:rPr lang="en-US" sz="4400">
                <a:solidFill>
                  <a:srgbClr val="1155CC"/>
                </a:solidFill>
              </a:rPr>
              <a:t>Interagency Roadmap: Handle With Care</a:t>
            </a:r>
            <a:endParaRPr>
              <a:solidFill>
                <a:srgbClr val="1155CC"/>
              </a:solidFill>
            </a:endParaRPr>
          </a:p>
        </p:txBody>
      </p:sp>
      <p:sp>
        <p:nvSpPr>
          <p:cNvPr id="2044" name="Google Shape;2044;g2198bcfb963_0_16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solidFill>
                  <a:srgbClr val="000000"/>
                </a:solidFill>
              </a:rPr>
              <a:t>‹#›</a:t>
            </a:fld>
            <a:endParaRPr>
              <a:solidFill>
                <a:srgbClr val="000000"/>
              </a:solidFill>
            </a:endParaRPr>
          </a:p>
        </p:txBody>
      </p:sp>
      <p:pic>
        <p:nvPicPr>
          <p:cNvPr id="2045" name="Google Shape;2045;g2198bcfb963_0_160"/>
          <p:cNvPicPr preferRelativeResize="0"/>
          <p:nvPr/>
        </p:nvPicPr>
        <p:blipFill>
          <a:blip r:embed="rId3">
            <a:alphaModFix/>
          </a:blip>
          <a:stretch>
            <a:fillRect/>
          </a:stretch>
        </p:blipFill>
        <p:spPr>
          <a:xfrm>
            <a:off x="9601400" y="439275"/>
            <a:ext cx="1989975" cy="1353375"/>
          </a:xfrm>
          <a:prstGeom prst="rect">
            <a:avLst/>
          </a:prstGeom>
          <a:noFill/>
          <a:ln>
            <a:noFill/>
          </a:ln>
        </p:spPr>
      </p:pic>
      <p:grpSp>
        <p:nvGrpSpPr>
          <p:cNvPr id="2046" name="Google Shape;2046;g2198bcfb963_0_160"/>
          <p:cNvGrpSpPr/>
          <p:nvPr/>
        </p:nvGrpSpPr>
        <p:grpSpPr>
          <a:xfrm>
            <a:off x="-2791414" y="545601"/>
            <a:ext cx="12785689" cy="6544200"/>
            <a:chOff x="-5496343" y="-841537"/>
            <a:chExt cx="12785689" cy="6544200"/>
          </a:xfrm>
        </p:grpSpPr>
        <p:sp>
          <p:nvSpPr>
            <p:cNvPr id="2047" name="Google Shape;2047;g2198bcfb963_0_160"/>
            <p:cNvSpPr/>
            <p:nvPr/>
          </p:nvSpPr>
          <p:spPr>
            <a:xfrm>
              <a:off x="-5496343" y="-841537"/>
              <a:ext cx="6544200" cy="6544200"/>
            </a:xfrm>
            <a:prstGeom prst="blockArc">
              <a:avLst>
                <a:gd fmla="val 18900000" name="adj1"/>
                <a:gd fmla="val 2700000" name="adj2"/>
                <a:gd fmla="val 330" name="adj3"/>
              </a:avLst>
            </a:prstGeom>
            <a:noFill/>
            <a:ln cap="flat" cmpd="sng" w="9525">
              <a:solidFill>
                <a:srgbClr val="26749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g2198bcfb963_0_160"/>
            <p:cNvSpPr/>
            <p:nvPr/>
          </p:nvSpPr>
          <p:spPr>
            <a:xfrm>
              <a:off x="403446" y="255994"/>
              <a:ext cx="6885900" cy="511800"/>
            </a:xfrm>
            <a:prstGeom prst="rect">
              <a:avLst/>
            </a:prstGeom>
            <a:solidFill>
              <a:srgbClr val="007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g2198bcfb963_0_160"/>
            <p:cNvSpPr txBox="1"/>
            <p:nvPr/>
          </p:nvSpPr>
          <p:spPr>
            <a:xfrm>
              <a:off x="403446" y="255994"/>
              <a:ext cx="6885900" cy="511800"/>
            </a:xfrm>
            <a:prstGeom prst="rect">
              <a:avLst/>
            </a:prstGeom>
            <a:solidFill>
              <a:srgbClr val="7F7F7F"/>
            </a:solid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Family Story, HWC </a:t>
              </a:r>
              <a:r>
                <a:rPr b="0" lang="en-US" sz="2300">
                  <a:solidFill>
                    <a:schemeClr val="lt1"/>
                  </a:solidFill>
                  <a:latin typeface="Calibri"/>
                  <a:ea typeface="Calibri"/>
                  <a:cs typeface="Calibri"/>
                  <a:sym typeface="Calibri"/>
                </a:rPr>
                <a:t>Overview, &amp; Community Need</a:t>
              </a:r>
              <a:endParaRPr b="0" sz="2300">
                <a:solidFill>
                  <a:schemeClr val="lt1"/>
                </a:solidFill>
                <a:latin typeface="Calibri"/>
                <a:ea typeface="Calibri"/>
                <a:cs typeface="Calibri"/>
                <a:sym typeface="Calibri"/>
              </a:endParaRPr>
            </a:p>
          </p:txBody>
        </p:sp>
        <p:sp>
          <p:nvSpPr>
            <p:cNvPr id="2050" name="Google Shape;2050;g2198bcfb963_0_160"/>
            <p:cNvSpPr/>
            <p:nvPr/>
          </p:nvSpPr>
          <p:spPr>
            <a:xfrm>
              <a:off x="70767" y="192019"/>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g2198bcfb963_0_160"/>
            <p:cNvSpPr/>
            <p:nvPr/>
          </p:nvSpPr>
          <p:spPr>
            <a:xfrm>
              <a:off x="811623" y="1023587"/>
              <a:ext cx="64650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g2198bcfb963_0_160"/>
            <p:cNvSpPr txBox="1"/>
            <p:nvPr/>
          </p:nvSpPr>
          <p:spPr>
            <a:xfrm>
              <a:off x="811623" y="1023587"/>
              <a:ext cx="64650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Law Enforcement (criteria &amp; procedure)</a:t>
              </a:r>
              <a:endParaRPr b="0" sz="2300">
                <a:solidFill>
                  <a:schemeClr val="lt1"/>
                </a:solidFill>
                <a:latin typeface="Calibri"/>
                <a:ea typeface="Calibri"/>
                <a:cs typeface="Calibri"/>
                <a:sym typeface="Calibri"/>
              </a:endParaRPr>
            </a:p>
          </p:txBody>
        </p:sp>
        <p:sp>
          <p:nvSpPr>
            <p:cNvPr id="2053" name="Google Shape;2053;g2198bcfb963_0_160"/>
            <p:cNvSpPr/>
            <p:nvPr/>
          </p:nvSpPr>
          <p:spPr>
            <a:xfrm>
              <a:off x="491752" y="959613"/>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g2198bcfb963_0_160"/>
            <p:cNvSpPr/>
            <p:nvPr/>
          </p:nvSpPr>
          <p:spPr>
            <a:xfrm>
              <a:off x="1004129" y="1791180"/>
              <a:ext cx="62724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g2198bcfb963_0_160"/>
            <p:cNvSpPr txBox="1"/>
            <p:nvPr/>
          </p:nvSpPr>
          <p:spPr>
            <a:xfrm>
              <a:off x="1004129" y="1791180"/>
              <a:ext cx="62724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Schools: </a:t>
              </a:r>
              <a:r>
                <a:rPr lang="en-US" sz="2000">
                  <a:solidFill>
                    <a:schemeClr val="lt1"/>
                  </a:solidFill>
                  <a:latin typeface="Calibri"/>
                  <a:ea typeface="Calibri"/>
                  <a:cs typeface="Calibri"/>
                  <a:sym typeface="Calibri"/>
                </a:rPr>
                <a:t>Urban &amp; Rural (response to notification)</a:t>
              </a:r>
              <a:endParaRPr b="0" sz="2300">
                <a:solidFill>
                  <a:schemeClr val="lt1"/>
                </a:solidFill>
                <a:latin typeface="Calibri"/>
                <a:ea typeface="Calibri"/>
                <a:cs typeface="Calibri"/>
                <a:sym typeface="Calibri"/>
              </a:endParaRPr>
            </a:p>
          </p:txBody>
        </p:sp>
        <p:sp>
          <p:nvSpPr>
            <p:cNvPr id="2056" name="Google Shape;2056;g2198bcfb963_0_160"/>
            <p:cNvSpPr/>
            <p:nvPr/>
          </p:nvSpPr>
          <p:spPr>
            <a:xfrm>
              <a:off x="684258" y="1727206"/>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g2198bcfb963_0_160"/>
            <p:cNvSpPr/>
            <p:nvPr/>
          </p:nvSpPr>
          <p:spPr>
            <a:xfrm>
              <a:off x="1004129" y="2558287"/>
              <a:ext cx="62724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g2198bcfb963_0_160"/>
            <p:cNvSpPr txBox="1"/>
            <p:nvPr/>
          </p:nvSpPr>
          <p:spPr>
            <a:xfrm>
              <a:off x="1004129" y="2558287"/>
              <a:ext cx="62724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19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Behavioral </a:t>
              </a:r>
              <a:r>
                <a:rPr b="0" lang="en-US" sz="1900">
                  <a:solidFill>
                    <a:schemeClr val="lt1"/>
                  </a:solidFill>
                  <a:latin typeface="Calibri"/>
                  <a:ea typeface="Calibri"/>
                  <a:cs typeface="Calibri"/>
                  <a:sym typeface="Calibri"/>
                </a:rPr>
                <a:t>Health (supports)</a:t>
              </a:r>
              <a:endParaRPr b="0" sz="1900">
                <a:solidFill>
                  <a:schemeClr val="lt1"/>
                </a:solidFill>
                <a:latin typeface="Calibri"/>
                <a:ea typeface="Calibri"/>
                <a:cs typeface="Calibri"/>
                <a:sym typeface="Calibri"/>
              </a:endParaRPr>
            </a:p>
          </p:txBody>
        </p:sp>
        <p:sp>
          <p:nvSpPr>
            <p:cNvPr id="2059" name="Google Shape;2059;g2198bcfb963_0_160"/>
            <p:cNvSpPr/>
            <p:nvPr/>
          </p:nvSpPr>
          <p:spPr>
            <a:xfrm>
              <a:off x="684258" y="2494313"/>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g2198bcfb963_0_160"/>
            <p:cNvSpPr/>
            <p:nvPr/>
          </p:nvSpPr>
          <p:spPr>
            <a:xfrm>
              <a:off x="811623" y="3325881"/>
              <a:ext cx="64650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g2198bcfb963_0_160"/>
            <p:cNvSpPr txBox="1"/>
            <p:nvPr/>
          </p:nvSpPr>
          <p:spPr>
            <a:xfrm>
              <a:off x="811623" y="3325881"/>
              <a:ext cx="6465000" cy="511800"/>
            </a:xfrm>
            <a:prstGeom prst="rect">
              <a:avLst/>
            </a:prstGeom>
            <a:no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100">
                  <a:solidFill>
                    <a:schemeClr val="lt1"/>
                  </a:solidFill>
                  <a:latin typeface="Calibri"/>
                  <a:ea typeface="Calibri"/>
                  <a:cs typeface="Calibri"/>
                  <a:sym typeface="Calibri"/>
                </a:rPr>
                <a:t>Community &amp; School-Based </a:t>
              </a:r>
              <a:r>
                <a:rPr b="1" lang="en-US" sz="2100">
                  <a:solidFill>
                    <a:schemeClr val="lt1"/>
                  </a:solidFill>
                  <a:latin typeface="Calibri"/>
                  <a:ea typeface="Calibri"/>
                  <a:cs typeface="Calibri"/>
                  <a:sym typeface="Calibri"/>
                </a:rPr>
                <a:t>Social Services</a:t>
              </a:r>
              <a:r>
                <a:rPr b="0" lang="en-US" sz="2100">
                  <a:solidFill>
                    <a:schemeClr val="lt1"/>
                  </a:solidFill>
                  <a:latin typeface="Calibri"/>
                  <a:ea typeface="Calibri"/>
                  <a:cs typeface="Calibri"/>
                  <a:sym typeface="Calibri"/>
                </a:rPr>
                <a:t> (supports)</a:t>
              </a:r>
              <a:endParaRPr b="0" sz="2100">
                <a:solidFill>
                  <a:schemeClr val="lt1"/>
                </a:solidFill>
                <a:latin typeface="Calibri"/>
                <a:ea typeface="Calibri"/>
                <a:cs typeface="Calibri"/>
                <a:sym typeface="Calibri"/>
              </a:endParaRPr>
            </a:p>
          </p:txBody>
        </p:sp>
        <p:sp>
          <p:nvSpPr>
            <p:cNvPr id="2062" name="Google Shape;2062;g2198bcfb963_0_160"/>
            <p:cNvSpPr/>
            <p:nvPr/>
          </p:nvSpPr>
          <p:spPr>
            <a:xfrm>
              <a:off x="491752" y="3261906"/>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g2198bcfb963_0_160"/>
            <p:cNvSpPr/>
            <p:nvPr/>
          </p:nvSpPr>
          <p:spPr>
            <a:xfrm>
              <a:off x="390638" y="4093474"/>
              <a:ext cx="6885900" cy="511800"/>
            </a:xfrm>
            <a:prstGeom prst="rect">
              <a:avLst/>
            </a:prstGeom>
            <a:solidFill>
              <a:srgbClr val="7F7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g2198bcfb963_0_160"/>
            <p:cNvSpPr txBox="1"/>
            <p:nvPr/>
          </p:nvSpPr>
          <p:spPr>
            <a:xfrm>
              <a:off x="390638" y="4093474"/>
              <a:ext cx="6885900" cy="511800"/>
            </a:xfrm>
            <a:prstGeom prst="rect">
              <a:avLst/>
            </a:prstGeom>
            <a:gradFill>
              <a:gsLst>
                <a:gs pos="0">
                  <a:srgbClr val="3177EE"/>
                </a:gs>
                <a:gs pos="100000">
                  <a:srgbClr val="113D8A"/>
                </a:gs>
              </a:gsLst>
              <a:lin ang="5400012" scaled="0"/>
            </a:gradFill>
            <a:ln>
              <a:noFill/>
            </a:ln>
          </p:spPr>
          <p:txBody>
            <a:bodyPr anchorCtr="0" anchor="ctr" bIns="58400" lIns="406225" spcFirstLastPara="1" rIns="58400" wrap="square" tIns="58400">
              <a:noAutofit/>
            </a:bodyPr>
            <a:lstStyle/>
            <a:p>
              <a:pPr indent="0" lvl="0" marL="0" marR="0" rtl="0" algn="l">
                <a:lnSpc>
                  <a:spcPct val="90000"/>
                </a:lnSpc>
                <a:spcBef>
                  <a:spcPts val="0"/>
                </a:spcBef>
                <a:spcAft>
                  <a:spcPts val="0"/>
                </a:spcAft>
                <a:buClr>
                  <a:schemeClr val="lt1"/>
                </a:buClr>
                <a:buSzPts val="2300"/>
                <a:buFont typeface="Calibri"/>
                <a:buNone/>
              </a:pPr>
              <a:r>
                <a:rPr lang="en-US" sz="2200">
                  <a:solidFill>
                    <a:schemeClr val="lt1"/>
                  </a:solidFill>
                  <a:latin typeface="Calibri"/>
                  <a:ea typeface="Calibri"/>
                  <a:cs typeface="Calibri"/>
                  <a:sym typeface="Calibri"/>
                </a:rPr>
                <a:t>Community &amp; School-Based </a:t>
              </a:r>
              <a:r>
                <a:rPr b="1" lang="en-US" sz="2200">
                  <a:solidFill>
                    <a:schemeClr val="lt1"/>
                  </a:solidFill>
                  <a:latin typeface="Calibri"/>
                  <a:ea typeface="Calibri"/>
                  <a:cs typeface="Calibri"/>
                  <a:sym typeface="Calibri"/>
                </a:rPr>
                <a:t>Health Services</a:t>
              </a:r>
              <a:r>
                <a:rPr lang="en-US" sz="2200">
                  <a:solidFill>
                    <a:schemeClr val="lt1"/>
                  </a:solidFill>
                  <a:latin typeface="Calibri"/>
                  <a:ea typeface="Calibri"/>
                  <a:cs typeface="Calibri"/>
                  <a:sym typeface="Calibri"/>
                </a:rPr>
                <a:t> (supports)</a:t>
              </a:r>
              <a:endParaRPr b="0" sz="2200">
                <a:solidFill>
                  <a:schemeClr val="lt1"/>
                </a:solidFill>
                <a:latin typeface="Calibri"/>
                <a:ea typeface="Calibri"/>
                <a:cs typeface="Calibri"/>
                <a:sym typeface="Calibri"/>
              </a:endParaRPr>
            </a:p>
          </p:txBody>
        </p:sp>
        <p:sp>
          <p:nvSpPr>
            <p:cNvPr id="2065" name="Google Shape;2065;g2198bcfb963_0_160"/>
            <p:cNvSpPr/>
            <p:nvPr/>
          </p:nvSpPr>
          <p:spPr>
            <a:xfrm>
              <a:off x="70767" y="4029500"/>
              <a:ext cx="639600" cy="639600"/>
            </a:xfrm>
            <a:prstGeom prst="ellipse">
              <a:avLst/>
            </a:prstGeom>
            <a:solidFill>
              <a:schemeClr val="lt1"/>
            </a:solidFill>
            <a:ln cap="flat" cmpd="sng" w="9525">
              <a:solidFill>
                <a:srgbClr val="3194B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66" name="Google Shape;2066;g2198bcfb963_0_160"/>
          <p:cNvPicPr preferRelativeResize="0"/>
          <p:nvPr/>
        </p:nvPicPr>
        <p:blipFill rotWithShape="1">
          <a:blip r:embed="rId4">
            <a:alphaModFix/>
          </a:blip>
          <a:srcRect b="0" l="0" r="0" t="0"/>
          <a:stretch/>
        </p:blipFill>
        <p:spPr>
          <a:xfrm>
            <a:off x="1376251" y="2877671"/>
            <a:ext cx="1532965" cy="16249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3"/>
          <p:cNvSpPr txBox="1"/>
          <p:nvPr>
            <p:ph type="title"/>
          </p:nvPr>
        </p:nvSpPr>
        <p:spPr>
          <a:xfrm>
            <a:off x="997527" y="457200"/>
            <a:ext cx="5719157" cy="5791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b="1" lang="en-US" sz="3600">
                <a:solidFill>
                  <a:srgbClr val="1155CC"/>
                </a:solidFill>
              </a:rPr>
              <a:t>Simple Strategy:</a:t>
            </a:r>
            <a:br>
              <a:rPr lang="en-US" sz="3600">
                <a:solidFill>
                  <a:srgbClr val="1155CC"/>
                </a:solidFill>
              </a:rPr>
            </a:br>
            <a:br>
              <a:rPr lang="en-US" sz="3600">
                <a:solidFill>
                  <a:srgbClr val="1155CC"/>
                </a:solidFill>
              </a:rPr>
            </a:br>
            <a:r>
              <a:rPr lang="en-US" sz="3200">
                <a:solidFill>
                  <a:srgbClr val="1155CC"/>
                </a:solidFill>
              </a:rPr>
              <a:t>All first responders maintain communication with schools regarding children/teens exposed to a traumatic event, so all children can feel safe and learn.</a:t>
            </a:r>
            <a:endParaRPr>
              <a:solidFill>
                <a:srgbClr val="1155CC"/>
              </a:solidFill>
            </a:endParaRPr>
          </a:p>
        </p:txBody>
      </p:sp>
      <p:sp>
        <p:nvSpPr>
          <p:cNvPr id="683" name="Google Shape;683;p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84" name="Google Shape;684;p3"/>
          <p:cNvPicPr preferRelativeResize="0"/>
          <p:nvPr>
            <p:ph idx="1" type="body"/>
          </p:nvPr>
        </p:nvPicPr>
        <p:blipFill rotWithShape="1">
          <a:blip r:embed="rId3">
            <a:alphaModFix/>
          </a:blip>
          <a:srcRect b="0" l="0" r="0" t="0"/>
          <a:stretch/>
        </p:blipFill>
        <p:spPr>
          <a:xfrm>
            <a:off x="7076688" y="883769"/>
            <a:ext cx="3746483" cy="509046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g2198bcfb963_0_0"/>
          <p:cNvSpPr txBox="1"/>
          <p:nvPr>
            <p:ph idx="1" type="body"/>
          </p:nvPr>
        </p:nvSpPr>
        <p:spPr>
          <a:xfrm>
            <a:off x="1344725" y="1952275"/>
            <a:ext cx="8852400" cy="38193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560"/>
              </a:spcBef>
              <a:spcAft>
                <a:spcPts val="0"/>
              </a:spcAft>
              <a:buClr>
                <a:schemeClr val="dk2"/>
              </a:buClr>
              <a:buSzPts val="2800"/>
              <a:buNone/>
            </a:pPr>
            <a:r>
              <a:rPr b="1" lang="en-US" sz="2800">
                <a:solidFill>
                  <a:srgbClr val="1155CC"/>
                </a:solidFill>
              </a:rPr>
              <a:t>OSDH Community Outreach: Healthy Schools</a:t>
            </a:r>
            <a:br>
              <a:rPr b="1" lang="en-US" sz="2800">
                <a:solidFill>
                  <a:srgbClr val="1155CC"/>
                </a:solidFill>
              </a:rPr>
            </a:br>
            <a:r>
              <a:rPr b="1" lang="en-US" sz="2800">
                <a:solidFill>
                  <a:srgbClr val="1155CC"/>
                </a:solidFill>
              </a:rPr>
              <a:t>Whole School, Whole Community, Whole Child (WSCC)</a:t>
            </a:r>
            <a:endParaRPr b="1">
              <a:solidFill>
                <a:srgbClr val="1155CC"/>
              </a:solidFill>
            </a:endParaRPr>
          </a:p>
          <a:p>
            <a:pPr indent="0" lvl="0" marL="0" rtl="0" algn="l">
              <a:spcBef>
                <a:spcPts val="480"/>
              </a:spcBef>
              <a:spcAft>
                <a:spcPts val="0"/>
              </a:spcAft>
              <a:buClr>
                <a:schemeClr val="dk1"/>
              </a:buClr>
              <a:buSzPts val="2400"/>
              <a:buNone/>
            </a:pPr>
            <a:r>
              <a:t/>
            </a:r>
            <a:endParaRPr sz="2400">
              <a:solidFill>
                <a:srgbClr val="1155CC"/>
              </a:solidFill>
            </a:endParaRPr>
          </a:p>
          <a:p>
            <a:pPr indent="0" lvl="0" marL="0" rtl="0" algn="l">
              <a:spcBef>
                <a:spcPts val="480"/>
              </a:spcBef>
              <a:spcAft>
                <a:spcPts val="0"/>
              </a:spcAft>
              <a:buClr>
                <a:schemeClr val="dk1"/>
              </a:buClr>
              <a:buSzPts val="2400"/>
              <a:buNone/>
            </a:pPr>
            <a:r>
              <a:rPr lang="en-US" sz="1950">
                <a:solidFill>
                  <a:srgbClr val="1155CC"/>
                </a:solidFill>
                <a:highlight>
                  <a:srgbClr val="FFFFFF"/>
                </a:highlight>
                <a:latin typeface="Arial"/>
                <a:ea typeface="Arial"/>
                <a:cs typeface="Arial"/>
                <a:sym typeface="Arial"/>
              </a:rPr>
              <a:t>“Students are most influenced to lead healthy and productive lives when the schools, parents, and other community groups work collaboratively. Each of these groups has unique roles for accessing students, identifying and sharing resources, and impacting health behaviors of children and youth. </a:t>
            </a:r>
            <a:endParaRPr sz="1950">
              <a:solidFill>
                <a:srgbClr val="1155CC"/>
              </a:solidFill>
              <a:highlight>
                <a:srgbClr val="FFFFFF"/>
              </a:highlight>
              <a:latin typeface="Arial"/>
              <a:ea typeface="Arial"/>
              <a:cs typeface="Arial"/>
              <a:sym typeface="Arial"/>
            </a:endParaRPr>
          </a:p>
          <a:p>
            <a:pPr indent="0" lvl="0" marL="0" rtl="0" algn="l">
              <a:spcBef>
                <a:spcPts val="480"/>
              </a:spcBef>
              <a:spcAft>
                <a:spcPts val="0"/>
              </a:spcAft>
              <a:buClr>
                <a:schemeClr val="dk1"/>
              </a:buClr>
              <a:buSzPts val="2400"/>
              <a:buNone/>
            </a:pPr>
            <a:r>
              <a:t/>
            </a:r>
            <a:endParaRPr b="1" sz="1950">
              <a:solidFill>
                <a:srgbClr val="1155CC"/>
              </a:solidFill>
              <a:highlight>
                <a:srgbClr val="FFFFFF"/>
              </a:highlight>
              <a:latin typeface="Arial"/>
              <a:ea typeface="Arial"/>
              <a:cs typeface="Arial"/>
              <a:sym typeface="Arial"/>
            </a:endParaRPr>
          </a:p>
          <a:p>
            <a:pPr indent="0" lvl="0" marL="0" rtl="0" algn="l">
              <a:spcBef>
                <a:spcPts val="480"/>
              </a:spcBef>
              <a:spcAft>
                <a:spcPts val="0"/>
              </a:spcAft>
              <a:buClr>
                <a:schemeClr val="dk1"/>
              </a:buClr>
              <a:buSzPts val="2400"/>
              <a:buNone/>
            </a:pPr>
            <a:r>
              <a:rPr b="1" lang="en-US" sz="1950">
                <a:solidFill>
                  <a:srgbClr val="1155CC"/>
                </a:solidFill>
                <a:highlight>
                  <a:srgbClr val="FFFFFF"/>
                </a:highlight>
                <a:latin typeface="Arial"/>
                <a:ea typeface="Arial"/>
                <a:cs typeface="Arial"/>
                <a:sym typeface="Arial"/>
              </a:rPr>
              <a:t>Healthy &amp; Fit School Advisory Committees</a:t>
            </a:r>
            <a:r>
              <a:rPr lang="en-US" sz="1950">
                <a:solidFill>
                  <a:srgbClr val="1155CC"/>
                </a:solidFill>
                <a:highlight>
                  <a:srgbClr val="FFFFFF"/>
                </a:highlight>
                <a:latin typeface="Arial"/>
                <a:ea typeface="Arial"/>
                <a:cs typeface="Arial"/>
                <a:sym typeface="Arial"/>
              </a:rPr>
              <a:t> can serve as a catalyst for systemic changes in schools to promote student health and educational outcomes and can develop and implement school wellness policies and health enhancing programs which foster family and community support and involvement.”</a:t>
            </a:r>
            <a:endParaRPr sz="3000">
              <a:solidFill>
                <a:srgbClr val="1155CC"/>
              </a:solidFill>
            </a:endParaRPr>
          </a:p>
        </p:txBody>
      </p:sp>
      <p:sp>
        <p:nvSpPr>
          <p:cNvPr id="2073" name="Google Shape;2073;g2198bcfb963_0_0"/>
          <p:cNvSpPr txBox="1"/>
          <p:nvPr>
            <p:ph idx="12" type="sldNum"/>
          </p:nvPr>
        </p:nvSpPr>
        <p:spPr>
          <a:xfrm>
            <a:off x="9474875" y="62037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2074" name="Google Shape;2074;g2198bcfb963_0_0"/>
          <p:cNvPicPr preferRelativeResize="0"/>
          <p:nvPr/>
        </p:nvPicPr>
        <p:blipFill rotWithShape="1">
          <a:blip r:embed="rId3">
            <a:alphaModFix/>
          </a:blip>
          <a:srcRect b="12247" l="4607" r="0" t="13209"/>
          <a:stretch/>
        </p:blipFill>
        <p:spPr>
          <a:xfrm>
            <a:off x="785150" y="493600"/>
            <a:ext cx="5447900" cy="1341624"/>
          </a:xfrm>
          <a:prstGeom prst="rect">
            <a:avLst/>
          </a:prstGeom>
          <a:solidFill>
            <a:schemeClr val="lt1"/>
          </a:solidFill>
          <a:ln>
            <a:noFill/>
          </a:ln>
        </p:spPr>
      </p:pic>
      <p:sp>
        <p:nvSpPr>
          <p:cNvPr id="2075" name="Google Shape;2075;g2198bcfb963_0_0"/>
          <p:cNvSpPr txBox="1"/>
          <p:nvPr/>
        </p:nvSpPr>
        <p:spPr>
          <a:xfrm>
            <a:off x="1344725" y="5888625"/>
            <a:ext cx="1000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Resource</a:t>
            </a:r>
            <a:r>
              <a:rPr lang="en-US">
                <a:latin typeface="Calibri"/>
                <a:ea typeface="Calibri"/>
                <a:cs typeface="Calibri"/>
                <a:sym typeface="Calibri"/>
              </a:rPr>
              <a:t>: </a:t>
            </a:r>
            <a:r>
              <a:rPr lang="en-US" u="sng">
                <a:solidFill>
                  <a:schemeClr val="hlink"/>
                </a:solidFill>
                <a:latin typeface="Calibri"/>
                <a:ea typeface="Calibri"/>
                <a:cs typeface="Calibri"/>
                <a:sym typeface="Calibri"/>
                <a:hlinkClick r:id="rId4"/>
              </a:rPr>
              <a:t>https://oklahoma.gov/health/health-education/community-outreach/community-development-services/school-health.html</a:t>
            </a:r>
            <a:r>
              <a:rPr lang="en-US">
                <a:latin typeface="Calibri"/>
                <a:ea typeface="Calibri"/>
                <a:cs typeface="Calibri"/>
                <a:sym typeface="Calibri"/>
              </a:rPr>
              <a:t> </a:t>
            </a:r>
            <a:endParaRPr>
              <a:latin typeface="Calibri"/>
              <a:ea typeface="Calibri"/>
              <a:cs typeface="Calibri"/>
              <a:sym typeface="Calibri"/>
            </a:endParaRPr>
          </a:p>
        </p:txBody>
      </p:sp>
      <p:pic>
        <p:nvPicPr>
          <p:cNvPr id="2076" name="Google Shape;2076;g2198bcfb963_0_0"/>
          <p:cNvPicPr preferRelativeResize="0"/>
          <p:nvPr/>
        </p:nvPicPr>
        <p:blipFill rotWithShape="1">
          <a:blip r:embed="rId5">
            <a:alphaModFix/>
          </a:blip>
          <a:srcRect b="31694" l="7424" r="53273" t="17869"/>
          <a:stretch/>
        </p:blipFill>
        <p:spPr>
          <a:xfrm>
            <a:off x="9644400" y="585075"/>
            <a:ext cx="1849074" cy="19891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sp>
        <p:nvSpPr>
          <p:cNvPr id="2081" name="Google Shape;2081;g221b45178ef_1_14"/>
          <p:cNvSpPr txBox="1"/>
          <p:nvPr/>
        </p:nvSpPr>
        <p:spPr>
          <a:xfrm>
            <a:off x="921275" y="927475"/>
            <a:ext cx="10132200" cy="5232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2800" u="none" cap="none" strike="noStrike">
                <a:solidFill>
                  <a:srgbClr val="1155CC"/>
                </a:solidFill>
                <a:latin typeface="Gill Sans"/>
                <a:ea typeface="Gill Sans"/>
                <a:cs typeface="Gill Sans"/>
                <a:sym typeface="Gill Sans"/>
              </a:rPr>
              <a:t>Buffering Supports turn Toxic Stress to Tolerable Stress</a:t>
            </a:r>
            <a:endParaRPr b="0" i="0" sz="1200" u="none" cap="none" strike="noStrike">
              <a:solidFill>
                <a:srgbClr val="1155CC"/>
              </a:solidFill>
              <a:latin typeface="Arial"/>
              <a:ea typeface="Arial"/>
              <a:cs typeface="Arial"/>
              <a:sym typeface="Arial"/>
            </a:endParaRPr>
          </a:p>
        </p:txBody>
      </p:sp>
      <p:pic>
        <p:nvPicPr>
          <p:cNvPr id="2082" name="Google Shape;2082;g221b45178ef_1_14"/>
          <p:cNvPicPr preferRelativeResize="0"/>
          <p:nvPr/>
        </p:nvPicPr>
        <p:blipFill rotWithShape="1">
          <a:blip r:embed="rId3">
            <a:alphaModFix/>
          </a:blip>
          <a:srcRect b="0" l="0" r="0" t="0"/>
          <a:stretch/>
        </p:blipFill>
        <p:spPr>
          <a:xfrm>
            <a:off x="818771" y="1943278"/>
            <a:ext cx="4928663" cy="3933031"/>
          </a:xfrm>
          <a:prstGeom prst="rect">
            <a:avLst/>
          </a:prstGeom>
          <a:noFill/>
          <a:ln>
            <a:noFill/>
          </a:ln>
        </p:spPr>
      </p:pic>
      <p:sp>
        <p:nvSpPr>
          <p:cNvPr id="2083" name="Google Shape;2083;g221b45178ef_1_14"/>
          <p:cNvSpPr txBox="1"/>
          <p:nvPr/>
        </p:nvSpPr>
        <p:spPr>
          <a:xfrm>
            <a:off x="993054" y="5876308"/>
            <a:ext cx="4928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rgbClr val="000000"/>
                </a:solidFill>
                <a:latin typeface="Calibri"/>
                <a:ea typeface="Calibri"/>
                <a:cs typeface="Calibri"/>
                <a:sym typeface="Calibri"/>
              </a:rPr>
              <a:t>Source: Harvard’s Center on the Developing Child</a:t>
            </a:r>
            <a:endParaRPr b="0" i="0" sz="1400" u="none" cap="none" strike="noStrike">
              <a:solidFill>
                <a:srgbClr val="000000"/>
              </a:solidFill>
              <a:latin typeface="Arial"/>
              <a:ea typeface="Arial"/>
              <a:cs typeface="Arial"/>
              <a:sym typeface="Arial"/>
            </a:endParaRPr>
          </a:p>
        </p:txBody>
      </p:sp>
      <p:pic>
        <p:nvPicPr>
          <p:cNvPr id="2084" name="Google Shape;2084;g221b45178ef_1_14"/>
          <p:cNvPicPr preferRelativeResize="0"/>
          <p:nvPr/>
        </p:nvPicPr>
        <p:blipFill>
          <a:blip r:embed="rId4">
            <a:alphaModFix/>
          </a:blip>
          <a:stretch>
            <a:fillRect/>
          </a:stretch>
        </p:blipFill>
        <p:spPr>
          <a:xfrm>
            <a:off x="5747425" y="1671675"/>
            <a:ext cx="5752475" cy="45433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8" name="Shape 2088"/>
        <p:cNvGrpSpPr/>
        <p:nvPr/>
      </p:nvGrpSpPr>
      <p:grpSpPr>
        <a:xfrm>
          <a:off x="0" y="0"/>
          <a:ext cx="0" cy="0"/>
          <a:chOff x="0" y="0"/>
          <a:chExt cx="0" cy="0"/>
        </a:xfrm>
      </p:grpSpPr>
      <p:sp>
        <p:nvSpPr>
          <p:cNvPr id="2089" name="Google Shape;2089;g24539260248_0_327"/>
          <p:cNvSpPr txBox="1"/>
          <p:nvPr/>
        </p:nvSpPr>
        <p:spPr>
          <a:xfrm>
            <a:off x="1175476" y="4617720"/>
            <a:ext cx="10117500" cy="3693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0" name="Google Shape;2090;g24539260248_0_327"/>
          <p:cNvSpPr txBox="1"/>
          <p:nvPr>
            <p:ph idx="1" type="body"/>
          </p:nvPr>
        </p:nvSpPr>
        <p:spPr>
          <a:xfrm>
            <a:off x="938725" y="1831450"/>
            <a:ext cx="7731300" cy="37764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rgbClr val="164277"/>
              </a:buClr>
              <a:buSzPts val="2400"/>
              <a:buNone/>
            </a:pPr>
            <a:r>
              <a:rPr b="1" lang="en-US" sz="1900">
                <a:solidFill>
                  <a:srgbClr val="1155CC"/>
                </a:solidFill>
              </a:rPr>
              <a:t>Peer Support Groups: </a:t>
            </a:r>
            <a:endParaRPr b="1" sz="1900">
              <a:solidFill>
                <a:srgbClr val="1155CC"/>
              </a:solidFill>
            </a:endParaRPr>
          </a:p>
          <a:p>
            <a:pPr indent="0" lvl="0" marL="0" rtl="0" algn="l">
              <a:lnSpc>
                <a:spcPct val="90000"/>
              </a:lnSpc>
              <a:spcBef>
                <a:spcPts val="0"/>
              </a:spcBef>
              <a:spcAft>
                <a:spcPts val="0"/>
              </a:spcAft>
              <a:buClr>
                <a:srgbClr val="164277"/>
              </a:buClr>
              <a:buSzPts val="2400"/>
              <a:buNone/>
            </a:pPr>
            <a:r>
              <a:rPr b="1" lang="en-US" sz="1900">
                <a:solidFill>
                  <a:srgbClr val="1155CC"/>
                </a:solidFill>
              </a:rPr>
              <a:t>Address SDOH Needs, </a:t>
            </a:r>
            <a:r>
              <a:rPr b="1" lang="en-US" sz="1900">
                <a:solidFill>
                  <a:srgbClr val="1155CC"/>
                </a:solidFill>
              </a:rPr>
              <a:t>Improve Social Connection &amp; Life Skills </a:t>
            </a:r>
            <a:r>
              <a:rPr b="1" lang="en-US" sz="2200">
                <a:latin typeface="Gill Sans"/>
                <a:ea typeface="Gill Sans"/>
                <a:cs typeface="Gill Sans"/>
                <a:sym typeface="Gill Sans"/>
              </a:rPr>
              <a:t> </a:t>
            </a:r>
            <a:r>
              <a:rPr b="1" lang="en-US" sz="2400">
                <a:latin typeface="Gill Sans"/>
                <a:ea typeface="Gill Sans"/>
                <a:cs typeface="Gill Sans"/>
                <a:sym typeface="Gill Sans"/>
              </a:rPr>
              <a:t>     </a:t>
            </a:r>
            <a:br>
              <a:rPr lang="en-US" sz="2400">
                <a:latin typeface="Gill Sans"/>
                <a:ea typeface="Gill Sans"/>
                <a:cs typeface="Gill Sans"/>
                <a:sym typeface="Gill Sans"/>
              </a:rPr>
            </a:br>
            <a:br>
              <a:rPr lang="en-US" sz="2400">
                <a:latin typeface="Gill Sans"/>
                <a:ea typeface="Gill Sans"/>
                <a:cs typeface="Gill Sans"/>
                <a:sym typeface="Gill Sans"/>
              </a:rPr>
            </a:br>
            <a:r>
              <a:rPr lang="en-US" sz="2200">
                <a:solidFill>
                  <a:srgbClr val="1155CC"/>
                </a:solidFill>
                <a:latin typeface="Gill Sans"/>
                <a:ea typeface="Gill Sans"/>
                <a:cs typeface="Gill Sans"/>
                <a:sym typeface="Gill Sans"/>
              </a:rPr>
              <a:t>1) Reducing Sources of Stress/Removes Barriers for Participation</a:t>
            </a:r>
            <a:br>
              <a:rPr lang="en-US" sz="2200">
                <a:latin typeface="Gill Sans"/>
                <a:ea typeface="Gill Sans"/>
                <a:cs typeface="Gill Sans"/>
                <a:sym typeface="Gill Sans"/>
              </a:rPr>
            </a:br>
            <a:r>
              <a:rPr b="1" lang="en-US" sz="2200">
                <a:solidFill>
                  <a:srgbClr val="00B050"/>
                </a:solidFill>
                <a:latin typeface="Gill Sans"/>
                <a:ea typeface="Gill Sans"/>
                <a:cs typeface="Gill Sans"/>
                <a:sym typeface="Gill Sans"/>
              </a:rPr>
              <a:t> provide weekly family meal, childcare, stipend, </a:t>
            </a:r>
            <a:br>
              <a:rPr b="1" lang="en-US" sz="2200">
                <a:solidFill>
                  <a:srgbClr val="00B050"/>
                </a:solidFill>
                <a:latin typeface="Gill Sans"/>
                <a:ea typeface="Gill Sans"/>
                <a:cs typeface="Gill Sans"/>
                <a:sym typeface="Gill Sans"/>
              </a:rPr>
            </a:br>
            <a:r>
              <a:rPr b="1" lang="en-US" sz="2200">
                <a:solidFill>
                  <a:srgbClr val="00B050"/>
                </a:solidFill>
                <a:latin typeface="Gill Sans"/>
                <a:ea typeface="Gill Sans"/>
                <a:cs typeface="Gill Sans"/>
                <a:sym typeface="Gill Sans"/>
              </a:rPr>
              <a:t>and transportation if needed</a:t>
            </a:r>
            <a:br>
              <a:rPr b="1" lang="en-US" sz="2200">
                <a:solidFill>
                  <a:srgbClr val="00B050"/>
                </a:solidFill>
                <a:latin typeface="Gill Sans"/>
                <a:ea typeface="Gill Sans"/>
                <a:cs typeface="Gill Sans"/>
                <a:sym typeface="Gill Sans"/>
              </a:rPr>
            </a:br>
            <a:endParaRPr sz="2200">
              <a:latin typeface="Gill Sans"/>
              <a:ea typeface="Gill Sans"/>
              <a:cs typeface="Gill Sans"/>
              <a:sym typeface="Gill Sans"/>
            </a:endParaRPr>
          </a:p>
          <a:p>
            <a:pPr indent="0" lvl="0" marL="0" rtl="0" algn="l">
              <a:lnSpc>
                <a:spcPct val="90000"/>
              </a:lnSpc>
              <a:spcBef>
                <a:spcPts val="400"/>
              </a:spcBef>
              <a:spcAft>
                <a:spcPts val="0"/>
              </a:spcAft>
              <a:buClr>
                <a:srgbClr val="164277"/>
              </a:buClr>
              <a:buSzPts val="2200"/>
              <a:buNone/>
            </a:pPr>
            <a:r>
              <a:rPr lang="en-US" sz="2200">
                <a:solidFill>
                  <a:srgbClr val="1155CC"/>
                </a:solidFill>
                <a:latin typeface="Gill Sans"/>
                <a:ea typeface="Gill Sans"/>
                <a:cs typeface="Gill Sans"/>
                <a:sym typeface="Gill Sans"/>
              </a:rPr>
              <a:t>2) Supporting Responsive Relationships and Environments</a:t>
            </a:r>
            <a:br>
              <a:rPr lang="en-US" sz="2200">
                <a:latin typeface="Gill Sans"/>
                <a:ea typeface="Gill Sans"/>
                <a:cs typeface="Gill Sans"/>
                <a:sym typeface="Gill Sans"/>
              </a:rPr>
            </a:br>
            <a:r>
              <a:rPr b="1" lang="en-US" sz="2200">
                <a:solidFill>
                  <a:srgbClr val="00B050"/>
                </a:solidFill>
                <a:latin typeface="Gill Sans"/>
                <a:ea typeface="Gill Sans"/>
                <a:cs typeface="Gill Sans"/>
                <a:sym typeface="Gill Sans"/>
              </a:rPr>
              <a:t>8–12 people meet weekly for 16+ weeks to build authentic relationships that last beyond graduation</a:t>
            </a:r>
            <a:br>
              <a:rPr b="1" lang="en-US" sz="2200">
                <a:solidFill>
                  <a:srgbClr val="00B050"/>
                </a:solidFill>
                <a:latin typeface="Gill Sans"/>
                <a:ea typeface="Gill Sans"/>
                <a:cs typeface="Gill Sans"/>
                <a:sym typeface="Gill Sans"/>
              </a:rPr>
            </a:br>
            <a:endParaRPr b="1" sz="2200">
              <a:solidFill>
                <a:srgbClr val="00B050"/>
              </a:solidFill>
              <a:latin typeface="Gill Sans"/>
              <a:ea typeface="Gill Sans"/>
              <a:cs typeface="Gill Sans"/>
              <a:sym typeface="Gill Sans"/>
            </a:endParaRPr>
          </a:p>
          <a:p>
            <a:pPr indent="0" lvl="0" marL="0" rtl="0" algn="l">
              <a:lnSpc>
                <a:spcPct val="90000"/>
              </a:lnSpc>
              <a:spcBef>
                <a:spcPts val="400"/>
              </a:spcBef>
              <a:spcAft>
                <a:spcPts val="0"/>
              </a:spcAft>
              <a:buClr>
                <a:srgbClr val="164277"/>
              </a:buClr>
              <a:buSzPts val="2200"/>
              <a:buNone/>
            </a:pPr>
            <a:r>
              <a:rPr lang="en-US" sz="2200">
                <a:solidFill>
                  <a:srgbClr val="1155CC"/>
                </a:solidFill>
                <a:latin typeface="Gill Sans"/>
                <a:ea typeface="Gill Sans"/>
                <a:cs typeface="Gill Sans"/>
                <a:sym typeface="Gill Sans"/>
              </a:rPr>
              <a:t>3) Strengthening Core Life Skills</a:t>
            </a:r>
            <a:br>
              <a:rPr lang="en-US" sz="2200">
                <a:latin typeface="Gill Sans"/>
                <a:ea typeface="Gill Sans"/>
                <a:cs typeface="Gill Sans"/>
                <a:sym typeface="Gill Sans"/>
              </a:rPr>
            </a:br>
            <a:r>
              <a:rPr b="1" lang="en-US" sz="2200">
                <a:solidFill>
                  <a:srgbClr val="00B050"/>
                </a:solidFill>
                <a:latin typeface="Gill Sans"/>
                <a:ea typeface="Gill Sans"/>
                <a:cs typeface="Gill Sans"/>
                <a:sym typeface="Gill Sans"/>
              </a:rPr>
              <a:t>Over 4-5 months, two trained facilitators use a curriculum that builds executive functioning skills in 11 domains</a:t>
            </a:r>
            <a:endParaRPr/>
          </a:p>
        </p:txBody>
      </p:sp>
      <p:pic>
        <p:nvPicPr>
          <p:cNvPr id="2091" name="Google Shape;2091;g24539260248_0_327"/>
          <p:cNvPicPr preferRelativeResize="0"/>
          <p:nvPr/>
        </p:nvPicPr>
        <p:blipFill rotWithShape="1">
          <a:blip r:embed="rId3">
            <a:alphaModFix/>
          </a:blip>
          <a:srcRect b="0" l="0" r="0" t="28785"/>
          <a:stretch/>
        </p:blipFill>
        <p:spPr>
          <a:xfrm>
            <a:off x="9308301" y="2336174"/>
            <a:ext cx="2167358" cy="1370336"/>
          </a:xfrm>
          <a:prstGeom prst="rect">
            <a:avLst/>
          </a:prstGeom>
          <a:noFill/>
          <a:ln>
            <a:noFill/>
          </a:ln>
        </p:spPr>
      </p:pic>
      <p:pic>
        <p:nvPicPr>
          <p:cNvPr id="2092" name="Google Shape;2092;g24539260248_0_327"/>
          <p:cNvPicPr preferRelativeResize="0"/>
          <p:nvPr/>
        </p:nvPicPr>
        <p:blipFill rotWithShape="1">
          <a:blip r:embed="rId4">
            <a:alphaModFix/>
          </a:blip>
          <a:srcRect b="0" l="0" r="0" t="0"/>
          <a:stretch/>
        </p:blipFill>
        <p:spPr>
          <a:xfrm>
            <a:off x="9388430" y="864618"/>
            <a:ext cx="2109145" cy="1298632"/>
          </a:xfrm>
          <a:prstGeom prst="rect">
            <a:avLst/>
          </a:prstGeom>
          <a:noFill/>
          <a:ln>
            <a:noFill/>
          </a:ln>
        </p:spPr>
      </p:pic>
      <p:sp>
        <p:nvSpPr>
          <p:cNvPr id="2093" name="Google Shape;2093;g24539260248_0_327"/>
          <p:cNvSpPr txBox="1"/>
          <p:nvPr>
            <p:ph type="title"/>
          </p:nvPr>
        </p:nvSpPr>
        <p:spPr>
          <a:xfrm>
            <a:off x="5363575" y="552775"/>
            <a:ext cx="4110900" cy="1298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solidFill>
                  <a:srgbClr val="1155CC"/>
                </a:solidFill>
                <a:latin typeface="Calibri"/>
                <a:ea typeface="Calibri"/>
                <a:cs typeface="Calibri"/>
                <a:sym typeface="Calibri"/>
              </a:rPr>
              <a:t>Social Drivers </a:t>
            </a:r>
            <a:br>
              <a:rPr b="1" lang="en-US">
                <a:solidFill>
                  <a:srgbClr val="1155CC"/>
                </a:solidFill>
                <a:latin typeface="Calibri"/>
                <a:ea typeface="Calibri"/>
                <a:cs typeface="Calibri"/>
                <a:sym typeface="Calibri"/>
              </a:rPr>
            </a:br>
            <a:r>
              <a:rPr b="1" lang="en-US">
                <a:solidFill>
                  <a:srgbClr val="1155CC"/>
                </a:solidFill>
                <a:latin typeface="Calibri"/>
                <a:ea typeface="Calibri"/>
                <a:cs typeface="Calibri"/>
                <a:sym typeface="Calibri"/>
              </a:rPr>
              <a:t>of Health</a:t>
            </a:r>
            <a:endParaRPr/>
          </a:p>
        </p:txBody>
      </p:sp>
      <p:sp>
        <p:nvSpPr>
          <p:cNvPr id="2094" name="Google Shape;2094;g24539260248_0_327"/>
          <p:cNvSpPr txBox="1"/>
          <p:nvPr/>
        </p:nvSpPr>
        <p:spPr>
          <a:xfrm>
            <a:off x="2306972" y="5607851"/>
            <a:ext cx="8288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Sample SDOH Assessment (pre and post) peer support group to measure progress: </a:t>
            </a:r>
            <a:r>
              <a:rPr b="0" i="0" lang="en-US" sz="1800" u="sng" cap="none" strike="noStrike">
                <a:solidFill>
                  <a:srgbClr val="000000"/>
                </a:solidFill>
                <a:latin typeface="Calibri"/>
                <a:ea typeface="Calibri"/>
                <a:cs typeface="Calibri"/>
                <a:sym typeface="Calibri"/>
                <a:hlinkClick r:id="rId5">
                  <a:extLst>
                    <a:ext uri="{A12FA001-AC4F-418D-AE19-62706E023703}">
                      <ahyp:hlinkClr val="tx"/>
                    </a:ext>
                  </a:extLst>
                </a:hlinkClick>
              </a:rPr>
              <a:t>https://fs27.formsite.com/a34qO0/karddnch4j/index.html</a:t>
            </a:r>
            <a:r>
              <a:rPr b="0" i="0" lang="en-US"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095" name="Google Shape;2095;g24539260248_0_327"/>
          <p:cNvSpPr txBox="1"/>
          <p:nvPr>
            <p:ph idx="12" type="sldNum"/>
          </p:nvPr>
        </p:nvSpPr>
        <p:spPr>
          <a:xfrm>
            <a:off x="8669867" y="6447155"/>
            <a:ext cx="402600" cy="30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pic>
        <p:nvPicPr>
          <p:cNvPr id="2096" name="Google Shape;2096;g24539260248_0_327"/>
          <p:cNvPicPr preferRelativeResize="0"/>
          <p:nvPr/>
        </p:nvPicPr>
        <p:blipFill rotWithShape="1">
          <a:blip r:embed="rId6">
            <a:alphaModFix/>
          </a:blip>
          <a:srcRect b="0" l="0" r="0" t="0"/>
          <a:stretch/>
        </p:blipFill>
        <p:spPr>
          <a:xfrm>
            <a:off x="9072388" y="3973488"/>
            <a:ext cx="2371725" cy="923925"/>
          </a:xfrm>
          <a:prstGeom prst="rect">
            <a:avLst/>
          </a:prstGeom>
          <a:noFill/>
          <a:ln>
            <a:noFill/>
          </a:ln>
        </p:spPr>
      </p:pic>
      <p:pic>
        <p:nvPicPr>
          <p:cNvPr id="2097" name="Google Shape;2097;g24539260248_0_327"/>
          <p:cNvPicPr preferRelativeResize="0"/>
          <p:nvPr/>
        </p:nvPicPr>
        <p:blipFill rotWithShape="1">
          <a:blip r:embed="rId7">
            <a:alphaModFix/>
          </a:blip>
          <a:srcRect b="12247" l="4607" r="0" t="13209"/>
          <a:stretch/>
        </p:blipFill>
        <p:spPr>
          <a:xfrm>
            <a:off x="708950" y="482750"/>
            <a:ext cx="4873100" cy="1200074"/>
          </a:xfrm>
          <a:prstGeom prst="rect">
            <a:avLst/>
          </a:prstGeom>
          <a:solidFill>
            <a:schemeClr val="lt1"/>
          </a:solid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2" name="Shape 2102"/>
        <p:cNvGrpSpPr/>
        <p:nvPr/>
      </p:nvGrpSpPr>
      <p:grpSpPr>
        <a:xfrm>
          <a:off x="0" y="0"/>
          <a:ext cx="0" cy="0"/>
          <a:chOff x="0" y="0"/>
          <a:chExt cx="0" cy="0"/>
        </a:xfrm>
      </p:grpSpPr>
      <p:sp>
        <p:nvSpPr>
          <p:cNvPr id="2103" name="Google Shape;2103;g24539260248_0_339"/>
          <p:cNvSpPr txBox="1"/>
          <p:nvPr>
            <p:ph idx="1" type="body"/>
          </p:nvPr>
        </p:nvSpPr>
        <p:spPr>
          <a:xfrm>
            <a:off x="794750" y="1952275"/>
            <a:ext cx="4772400" cy="38193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None/>
            </a:pPr>
            <a:r>
              <a:rPr b="1" lang="en-US" sz="4400">
                <a:solidFill>
                  <a:srgbClr val="1155CC"/>
                </a:solidFill>
              </a:rPr>
              <a:t>Parent Advisory Committees</a:t>
            </a:r>
            <a:endParaRPr b="1" sz="4400">
              <a:solidFill>
                <a:srgbClr val="1155CC"/>
              </a:solidFill>
            </a:endParaRPr>
          </a:p>
          <a:p>
            <a:pPr indent="0" lvl="0" marL="0" rtl="0" algn="l">
              <a:lnSpc>
                <a:spcPct val="90000"/>
              </a:lnSpc>
              <a:spcBef>
                <a:spcPts val="0"/>
              </a:spcBef>
              <a:spcAft>
                <a:spcPts val="0"/>
              </a:spcAft>
              <a:buNone/>
            </a:pPr>
            <a:r>
              <a:t/>
            </a:r>
            <a:endParaRPr b="1" sz="4400">
              <a:solidFill>
                <a:srgbClr val="1155CC"/>
              </a:solidFill>
            </a:endParaRPr>
          </a:p>
          <a:p>
            <a:pPr indent="-406400" lvl="0" marL="457200" rtl="0" algn="l">
              <a:lnSpc>
                <a:spcPct val="90000"/>
              </a:lnSpc>
              <a:spcBef>
                <a:spcPts val="0"/>
              </a:spcBef>
              <a:spcAft>
                <a:spcPts val="0"/>
              </a:spcAft>
              <a:buClr>
                <a:srgbClr val="1155CC"/>
              </a:buClr>
              <a:buSzPts val="2800"/>
              <a:buChar char="-"/>
            </a:pPr>
            <a:r>
              <a:rPr b="1" lang="en-US" sz="2800">
                <a:solidFill>
                  <a:srgbClr val="1155CC"/>
                </a:solidFill>
              </a:rPr>
              <a:t>community voice</a:t>
            </a:r>
            <a:endParaRPr b="1" sz="2800">
              <a:solidFill>
                <a:srgbClr val="1155CC"/>
              </a:solidFill>
            </a:endParaRPr>
          </a:p>
          <a:p>
            <a:pPr indent="0" lvl="0" marL="457200" rtl="0" algn="l">
              <a:lnSpc>
                <a:spcPct val="90000"/>
              </a:lnSpc>
              <a:spcBef>
                <a:spcPts val="0"/>
              </a:spcBef>
              <a:spcAft>
                <a:spcPts val="0"/>
              </a:spcAft>
              <a:buNone/>
            </a:pPr>
            <a:r>
              <a:t/>
            </a:r>
            <a:endParaRPr b="1" sz="2800">
              <a:solidFill>
                <a:srgbClr val="1155CC"/>
              </a:solidFill>
            </a:endParaRPr>
          </a:p>
          <a:p>
            <a:pPr indent="-406400" lvl="0" marL="457200" rtl="0" algn="l">
              <a:lnSpc>
                <a:spcPct val="90000"/>
              </a:lnSpc>
              <a:spcBef>
                <a:spcPts val="0"/>
              </a:spcBef>
              <a:spcAft>
                <a:spcPts val="0"/>
              </a:spcAft>
              <a:buClr>
                <a:srgbClr val="1155CC"/>
              </a:buClr>
              <a:buSzPts val="2800"/>
              <a:buChar char="-"/>
            </a:pPr>
            <a:r>
              <a:rPr b="1" lang="en-US" sz="2800">
                <a:solidFill>
                  <a:srgbClr val="1155CC"/>
                </a:solidFill>
              </a:rPr>
              <a:t>advancing leadership skills among populations experiencing health disparities</a:t>
            </a:r>
            <a:endParaRPr b="1" sz="2800">
              <a:solidFill>
                <a:srgbClr val="1155CC"/>
              </a:solidFill>
            </a:endParaRPr>
          </a:p>
        </p:txBody>
      </p:sp>
      <p:sp>
        <p:nvSpPr>
          <p:cNvPr id="2104" name="Google Shape;2104;g24539260248_0_339"/>
          <p:cNvSpPr txBox="1"/>
          <p:nvPr>
            <p:ph idx="12" type="sldNum"/>
          </p:nvPr>
        </p:nvSpPr>
        <p:spPr>
          <a:xfrm>
            <a:off x="9474875" y="62037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05" name="Google Shape;2105;g24539260248_0_339"/>
          <p:cNvSpPr txBox="1"/>
          <p:nvPr/>
        </p:nvSpPr>
        <p:spPr>
          <a:xfrm>
            <a:off x="1344725" y="5888625"/>
            <a:ext cx="10008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Resource</a:t>
            </a:r>
            <a:r>
              <a:rPr b="0" i="0" lang="en-US" sz="1400" u="none" cap="none" strike="noStrike">
                <a:solidFill>
                  <a:srgbClr val="000000"/>
                </a:solidFill>
                <a:latin typeface="Calibri"/>
                <a:ea typeface="Calibri"/>
                <a:cs typeface="Calibri"/>
                <a:sym typeface="Calibri"/>
              </a:rPr>
              <a:t>: </a:t>
            </a:r>
            <a:r>
              <a:rPr lang="en-US" u="sng">
                <a:solidFill>
                  <a:schemeClr val="hlink"/>
                </a:solidFill>
                <a:latin typeface="Calibri"/>
                <a:ea typeface="Calibri"/>
                <a:cs typeface="Calibri"/>
                <a:sym typeface="Calibri"/>
                <a:hlinkClick r:id="rId3"/>
              </a:rPr>
              <a:t>https://handlewithcareok.org/parent-advisory-committee-training/</a:t>
            </a:r>
            <a:r>
              <a:rPr lang="en-US" u="none">
                <a:solidFill>
                  <a:srgbClr val="000000"/>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p:txBody>
      </p:sp>
      <p:sp>
        <p:nvSpPr>
          <p:cNvPr id="2106" name="Google Shape;2106;g24539260248_0_339"/>
          <p:cNvSpPr txBox="1"/>
          <p:nvPr/>
        </p:nvSpPr>
        <p:spPr>
          <a:xfrm>
            <a:off x="7959775" y="2773200"/>
            <a:ext cx="3028800" cy="3219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107" name="Google Shape;2107;g24539260248_0_339"/>
          <p:cNvPicPr preferRelativeResize="0"/>
          <p:nvPr/>
        </p:nvPicPr>
        <p:blipFill rotWithShape="1">
          <a:blip r:embed="rId4">
            <a:alphaModFix/>
          </a:blip>
          <a:srcRect b="34856" l="0" r="22486" t="-2976"/>
          <a:stretch/>
        </p:blipFill>
        <p:spPr>
          <a:xfrm>
            <a:off x="5631712" y="1367100"/>
            <a:ext cx="5608626" cy="4532951"/>
          </a:xfrm>
          <a:prstGeom prst="rect">
            <a:avLst/>
          </a:prstGeom>
          <a:noFill/>
          <a:ln>
            <a:noFill/>
          </a:ln>
        </p:spPr>
      </p:pic>
      <p:pic>
        <p:nvPicPr>
          <p:cNvPr id="2108" name="Google Shape;2108;g24539260248_0_339"/>
          <p:cNvPicPr preferRelativeResize="0"/>
          <p:nvPr/>
        </p:nvPicPr>
        <p:blipFill rotWithShape="1">
          <a:blip r:embed="rId4">
            <a:alphaModFix/>
          </a:blip>
          <a:srcRect b="15360" l="0" r="0" t="65238"/>
          <a:stretch/>
        </p:blipFill>
        <p:spPr>
          <a:xfrm>
            <a:off x="1586525" y="533336"/>
            <a:ext cx="4987300" cy="916299"/>
          </a:xfrm>
          <a:prstGeom prst="rect">
            <a:avLst/>
          </a:prstGeom>
          <a:noFill/>
          <a:ln>
            <a:noFill/>
          </a:ln>
        </p:spPr>
      </p:pic>
      <p:pic>
        <p:nvPicPr>
          <p:cNvPr id="2109" name="Google Shape;2109;g24539260248_0_339"/>
          <p:cNvPicPr preferRelativeResize="0"/>
          <p:nvPr/>
        </p:nvPicPr>
        <p:blipFill rotWithShape="1">
          <a:blip r:embed="rId4">
            <a:alphaModFix/>
          </a:blip>
          <a:srcRect b="0" l="0" r="0" t="84093"/>
          <a:stretch/>
        </p:blipFill>
        <p:spPr>
          <a:xfrm>
            <a:off x="6511700" y="615875"/>
            <a:ext cx="4841325" cy="75122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4" name="Shape 2114"/>
        <p:cNvGrpSpPr/>
        <p:nvPr/>
      </p:nvGrpSpPr>
      <p:grpSpPr>
        <a:xfrm>
          <a:off x="0" y="0"/>
          <a:ext cx="0" cy="0"/>
          <a:chOff x="0" y="0"/>
          <a:chExt cx="0" cy="0"/>
        </a:xfrm>
      </p:grpSpPr>
      <p:sp>
        <p:nvSpPr>
          <p:cNvPr id="2115" name="Google Shape;2115;g24539260248_0_350"/>
          <p:cNvSpPr txBox="1"/>
          <p:nvPr>
            <p:ph idx="1" type="body"/>
          </p:nvPr>
        </p:nvSpPr>
        <p:spPr>
          <a:xfrm>
            <a:off x="1344725" y="1952275"/>
            <a:ext cx="8852400" cy="3819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Clr>
                <a:schemeClr val="dk1"/>
              </a:buClr>
              <a:buSzPts val="2400"/>
              <a:buNone/>
            </a:pPr>
            <a:r>
              <a:rPr lang="en-US" sz="3000">
                <a:solidFill>
                  <a:srgbClr val="1155CC"/>
                </a:solidFill>
              </a:rPr>
              <a:t> </a:t>
            </a:r>
            <a:endParaRPr sz="3000">
              <a:solidFill>
                <a:srgbClr val="1155CC"/>
              </a:solidFill>
            </a:endParaRPr>
          </a:p>
        </p:txBody>
      </p:sp>
      <p:sp>
        <p:nvSpPr>
          <p:cNvPr id="2116" name="Google Shape;2116;g24539260248_0_350"/>
          <p:cNvSpPr txBox="1"/>
          <p:nvPr>
            <p:ph idx="12" type="sldNum"/>
          </p:nvPr>
        </p:nvSpPr>
        <p:spPr>
          <a:xfrm>
            <a:off x="9474875" y="62037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117" name="Google Shape;2117;g24539260248_0_350"/>
          <p:cNvPicPr preferRelativeResize="0"/>
          <p:nvPr/>
        </p:nvPicPr>
        <p:blipFill rotWithShape="1">
          <a:blip r:embed="rId3">
            <a:alphaModFix/>
          </a:blip>
          <a:srcRect b="12247" l="4607" r="0" t="13209"/>
          <a:stretch/>
        </p:blipFill>
        <p:spPr>
          <a:xfrm>
            <a:off x="785150" y="493600"/>
            <a:ext cx="5447900" cy="1341624"/>
          </a:xfrm>
          <a:prstGeom prst="rect">
            <a:avLst/>
          </a:prstGeom>
          <a:solidFill>
            <a:schemeClr val="lt1"/>
          </a:solidFill>
          <a:ln>
            <a:noFill/>
          </a:ln>
        </p:spPr>
      </p:pic>
      <p:sp>
        <p:nvSpPr>
          <p:cNvPr id="2118" name="Google Shape;2118;g24539260248_0_350"/>
          <p:cNvSpPr txBox="1"/>
          <p:nvPr/>
        </p:nvSpPr>
        <p:spPr>
          <a:xfrm>
            <a:off x="1344725" y="5888625"/>
            <a:ext cx="10008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Resource</a:t>
            </a:r>
            <a:r>
              <a:rPr b="0" i="0" lang="en-US" sz="1400" u="none" cap="none" strike="noStrike">
                <a:solidFill>
                  <a:srgbClr val="000000"/>
                </a:solidFill>
                <a:latin typeface="Calibri"/>
                <a:ea typeface="Calibri"/>
                <a:cs typeface="Calibri"/>
                <a:sym typeface="Calibri"/>
              </a:rPr>
              <a:t>: </a:t>
            </a:r>
            <a:r>
              <a:rPr lang="en-US" u="sng">
                <a:solidFill>
                  <a:schemeClr val="hlink"/>
                </a:solidFill>
                <a:latin typeface="Calibri"/>
                <a:ea typeface="Calibri"/>
                <a:cs typeface="Calibri"/>
                <a:sym typeface="Calibri"/>
                <a:hlinkClick r:id="rId4"/>
              </a:rPr>
              <a:t>https://handlewithcareok.org/family-resource-center-resources/</a:t>
            </a:r>
            <a:r>
              <a:rPr lang="en-US" u="none">
                <a:solidFill>
                  <a:srgbClr val="000000"/>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p:txBody>
      </p:sp>
      <p:pic>
        <p:nvPicPr>
          <p:cNvPr id="2119" name="Google Shape;2119;g24539260248_0_350"/>
          <p:cNvPicPr preferRelativeResize="0"/>
          <p:nvPr/>
        </p:nvPicPr>
        <p:blipFill>
          <a:blip r:embed="rId5">
            <a:alphaModFix/>
          </a:blip>
          <a:stretch>
            <a:fillRect/>
          </a:stretch>
        </p:blipFill>
        <p:spPr>
          <a:xfrm>
            <a:off x="676300" y="1998419"/>
            <a:ext cx="7903250" cy="3727006"/>
          </a:xfrm>
          <a:prstGeom prst="rect">
            <a:avLst/>
          </a:prstGeom>
          <a:noFill/>
          <a:ln>
            <a:noFill/>
          </a:ln>
        </p:spPr>
      </p:pic>
      <p:sp>
        <p:nvSpPr>
          <p:cNvPr id="2120" name="Google Shape;2120;g24539260248_0_350"/>
          <p:cNvSpPr txBox="1"/>
          <p:nvPr/>
        </p:nvSpPr>
        <p:spPr>
          <a:xfrm>
            <a:off x="6359575" y="2773200"/>
            <a:ext cx="3028800" cy="3219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121" name="Google Shape;2121;g24539260248_0_350"/>
          <p:cNvSpPr txBox="1"/>
          <p:nvPr/>
        </p:nvSpPr>
        <p:spPr>
          <a:xfrm>
            <a:off x="6885050" y="1691575"/>
            <a:ext cx="4549200" cy="3149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t/>
            </a:r>
            <a:endParaRPr b="1" sz="4400">
              <a:solidFill>
                <a:srgbClr val="1155CC"/>
              </a:solidFill>
              <a:latin typeface="Calibri"/>
              <a:ea typeface="Calibri"/>
              <a:cs typeface="Calibri"/>
              <a:sym typeface="Calibri"/>
            </a:endParaRPr>
          </a:p>
          <a:p>
            <a:pPr indent="0" lvl="0" marL="0" rtl="0" algn="l">
              <a:lnSpc>
                <a:spcPct val="90000"/>
              </a:lnSpc>
              <a:spcBef>
                <a:spcPts val="0"/>
              </a:spcBef>
              <a:spcAft>
                <a:spcPts val="0"/>
              </a:spcAft>
              <a:buNone/>
            </a:pPr>
            <a:r>
              <a:t/>
            </a:r>
            <a:endParaRPr b="1" sz="4400">
              <a:solidFill>
                <a:srgbClr val="1155CC"/>
              </a:solidFill>
              <a:latin typeface="Calibri"/>
              <a:ea typeface="Calibri"/>
              <a:cs typeface="Calibri"/>
              <a:sym typeface="Calibri"/>
            </a:endParaRPr>
          </a:p>
          <a:p>
            <a:pPr indent="-406400" lvl="0" marL="457200" rtl="0" algn="l">
              <a:lnSpc>
                <a:spcPct val="90000"/>
              </a:lnSpc>
              <a:spcBef>
                <a:spcPts val="0"/>
              </a:spcBef>
              <a:spcAft>
                <a:spcPts val="0"/>
              </a:spcAft>
              <a:buClr>
                <a:srgbClr val="1155CC"/>
              </a:buClr>
              <a:buSzPts val="2800"/>
              <a:buChar char="-"/>
            </a:pPr>
            <a:r>
              <a:rPr b="1" lang="en-US" sz="2800">
                <a:solidFill>
                  <a:srgbClr val="1155CC"/>
                </a:solidFill>
                <a:latin typeface="Calibri"/>
                <a:ea typeface="Calibri"/>
                <a:cs typeface="Calibri"/>
                <a:sym typeface="Calibri"/>
              </a:rPr>
              <a:t>community schools</a:t>
            </a:r>
            <a:endParaRPr b="1" sz="2800">
              <a:solidFill>
                <a:srgbClr val="1155CC"/>
              </a:solidFill>
              <a:latin typeface="Calibri"/>
              <a:ea typeface="Calibri"/>
              <a:cs typeface="Calibri"/>
              <a:sym typeface="Calibri"/>
            </a:endParaRPr>
          </a:p>
          <a:p>
            <a:pPr indent="-406400" lvl="0" marL="457200" rtl="0" algn="l">
              <a:lnSpc>
                <a:spcPct val="90000"/>
              </a:lnSpc>
              <a:spcBef>
                <a:spcPts val="0"/>
              </a:spcBef>
              <a:spcAft>
                <a:spcPts val="0"/>
              </a:spcAft>
              <a:buClr>
                <a:srgbClr val="1155CC"/>
              </a:buClr>
              <a:buSzPts val="2800"/>
              <a:buChar char="-"/>
            </a:pPr>
            <a:r>
              <a:rPr b="1" lang="en-US" sz="2800">
                <a:solidFill>
                  <a:srgbClr val="1155CC"/>
                </a:solidFill>
                <a:latin typeface="Calibri"/>
                <a:ea typeface="Calibri"/>
                <a:cs typeface="Calibri"/>
                <a:sym typeface="Calibri"/>
              </a:rPr>
              <a:t>resource hubs</a:t>
            </a:r>
            <a:endParaRPr b="1" sz="2800">
              <a:solidFill>
                <a:srgbClr val="1155CC"/>
              </a:solidFill>
              <a:latin typeface="Calibri"/>
              <a:ea typeface="Calibri"/>
              <a:cs typeface="Calibri"/>
              <a:sym typeface="Calibri"/>
            </a:endParaRPr>
          </a:p>
          <a:p>
            <a:pPr indent="-406400" lvl="0" marL="457200" rtl="0" algn="l">
              <a:lnSpc>
                <a:spcPct val="90000"/>
              </a:lnSpc>
              <a:spcBef>
                <a:spcPts val="0"/>
              </a:spcBef>
              <a:spcAft>
                <a:spcPts val="0"/>
              </a:spcAft>
              <a:buClr>
                <a:srgbClr val="1155CC"/>
              </a:buClr>
              <a:buSzPts val="2800"/>
              <a:buFont typeface="Calibri"/>
              <a:buChar char="-"/>
            </a:pPr>
            <a:r>
              <a:rPr b="1" lang="en-US" sz="2800">
                <a:solidFill>
                  <a:srgbClr val="1155CC"/>
                </a:solidFill>
                <a:latin typeface="Calibri"/>
                <a:ea typeface="Calibri"/>
                <a:cs typeface="Calibri"/>
                <a:sym typeface="Calibri"/>
              </a:rPr>
              <a:t>one-stop shops</a:t>
            </a:r>
            <a:endParaRPr b="1" sz="2800">
              <a:solidFill>
                <a:srgbClr val="1155CC"/>
              </a:solidFill>
              <a:latin typeface="Calibri"/>
              <a:ea typeface="Calibri"/>
              <a:cs typeface="Calibri"/>
              <a:sym typeface="Calibri"/>
            </a:endParaRPr>
          </a:p>
          <a:p>
            <a:pPr indent="0" lvl="0" marL="457200" rtl="0" algn="l">
              <a:lnSpc>
                <a:spcPct val="90000"/>
              </a:lnSpc>
              <a:spcBef>
                <a:spcPts val="0"/>
              </a:spcBef>
              <a:spcAft>
                <a:spcPts val="0"/>
              </a:spcAft>
              <a:buNone/>
            </a:pPr>
            <a:r>
              <a:t/>
            </a:r>
            <a:endParaRPr b="1" sz="2800">
              <a:solidFill>
                <a:srgbClr val="1155CC"/>
              </a:solidFill>
              <a:latin typeface="Calibri"/>
              <a:ea typeface="Calibri"/>
              <a:cs typeface="Calibri"/>
              <a:sym typeface="Calibri"/>
            </a:endParaRPr>
          </a:p>
          <a:p>
            <a:pPr indent="0" lvl="0" marL="0" rtl="0" algn="l">
              <a:lnSpc>
                <a:spcPct val="90000"/>
              </a:lnSpc>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6" name="Shape 2126"/>
        <p:cNvGrpSpPr/>
        <p:nvPr/>
      </p:nvGrpSpPr>
      <p:grpSpPr>
        <a:xfrm>
          <a:off x="0" y="0"/>
          <a:ext cx="0" cy="0"/>
          <a:chOff x="0" y="0"/>
          <a:chExt cx="0" cy="0"/>
        </a:xfrm>
      </p:grpSpPr>
      <p:sp>
        <p:nvSpPr>
          <p:cNvPr id="2127" name="Google Shape;2127;p46"/>
          <p:cNvSpPr txBox="1"/>
          <p:nvPr>
            <p:ph type="title"/>
          </p:nvPr>
        </p:nvSpPr>
        <p:spPr>
          <a:xfrm>
            <a:off x="906087" y="1019480"/>
            <a:ext cx="4754880" cy="4854873"/>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b="1" lang="en-US">
                <a:solidFill>
                  <a:srgbClr val="1155CC"/>
                </a:solidFill>
              </a:rPr>
              <a:t>Goal….</a:t>
            </a:r>
            <a:br>
              <a:rPr lang="en-US">
                <a:solidFill>
                  <a:srgbClr val="1155CC"/>
                </a:solidFill>
              </a:rPr>
            </a:br>
            <a:r>
              <a:rPr lang="en-US">
                <a:solidFill>
                  <a:srgbClr val="1155CC"/>
                </a:solidFill>
              </a:rPr>
              <a:t>All school districts collaborate with their local first responders to implement HWC, so all children can feel safe and learn.</a:t>
            </a:r>
            <a:endParaRPr>
              <a:solidFill>
                <a:srgbClr val="1155CC"/>
              </a:solidFill>
            </a:endParaRPr>
          </a:p>
        </p:txBody>
      </p:sp>
      <p:sp>
        <p:nvSpPr>
          <p:cNvPr id="2128" name="Google Shape;2128;p4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129" name="Google Shape;2129;p46"/>
          <p:cNvPicPr preferRelativeResize="0"/>
          <p:nvPr>
            <p:ph idx="1" type="body"/>
          </p:nvPr>
        </p:nvPicPr>
        <p:blipFill rotWithShape="1">
          <a:blip r:embed="rId3">
            <a:alphaModFix/>
          </a:blip>
          <a:srcRect b="0" l="0" r="0" t="0"/>
          <a:stretch/>
        </p:blipFill>
        <p:spPr>
          <a:xfrm>
            <a:off x="6330146" y="745827"/>
            <a:ext cx="3975903" cy="54021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4" name="Shape 2134"/>
        <p:cNvGrpSpPr/>
        <p:nvPr/>
      </p:nvGrpSpPr>
      <p:grpSpPr>
        <a:xfrm>
          <a:off x="0" y="0"/>
          <a:ext cx="0" cy="0"/>
          <a:chOff x="0" y="0"/>
          <a:chExt cx="0" cy="0"/>
        </a:xfrm>
      </p:grpSpPr>
      <p:sp>
        <p:nvSpPr>
          <p:cNvPr id="2135" name="Google Shape;2135;g2198bcfb963_4_0"/>
          <p:cNvSpPr txBox="1"/>
          <p:nvPr>
            <p:ph type="title"/>
          </p:nvPr>
        </p:nvSpPr>
        <p:spPr>
          <a:xfrm>
            <a:off x="2552702" y="913875"/>
            <a:ext cx="7086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9900"/>
              </a:buClr>
              <a:buSzPct val="100000"/>
              <a:buFont typeface="Calibri"/>
              <a:buNone/>
            </a:pPr>
            <a:r>
              <a:rPr b="1" lang="en-US">
                <a:solidFill>
                  <a:srgbClr val="1155CC"/>
                </a:solidFill>
              </a:rPr>
              <a:t>How is Handle With Care beneficial for children &amp; youth?</a:t>
            </a:r>
            <a:endParaRPr>
              <a:solidFill>
                <a:srgbClr val="1155CC"/>
              </a:solidFill>
            </a:endParaRPr>
          </a:p>
        </p:txBody>
      </p:sp>
      <p:sp>
        <p:nvSpPr>
          <p:cNvPr id="2136" name="Google Shape;2136;g2198bcfb963_4_0"/>
          <p:cNvSpPr txBox="1"/>
          <p:nvPr/>
        </p:nvSpPr>
        <p:spPr>
          <a:xfrm>
            <a:off x="886977" y="2630875"/>
            <a:ext cx="5652000" cy="23088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1155CC"/>
              </a:buClr>
              <a:buSzPts val="2400"/>
              <a:buFont typeface="Calibri"/>
              <a:buChar char="⮚"/>
            </a:pPr>
            <a:r>
              <a:rPr lang="en-US" sz="2400">
                <a:solidFill>
                  <a:srgbClr val="1155CC"/>
                </a:solidFill>
                <a:latin typeface="Calibri"/>
                <a:ea typeface="Calibri"/>
                <a:cs typeface="Calibri"/>
                <a:sym typeface="Calibri"/>
              </a:rPr>
              <a:t>Improves early relational health &amp; trust</a:t>
            </a: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Calibri"/>
              <a:buChar char="⮚"/>
            </a:pPr>
            <a:r>
              <a:rPr lang="en-US" sz="2400">
                <a:solidFill>
                  <a:srgbClr val="1155CC"/>
                </a:solidFill>
                <a:latin typeface="Calibri"/>
                <a:ea typeface="Calibri"/>
                <a:cs typeface="Calibri"/>
                <a:sym typeface="Calibri"/>
              </a:rPr>
              <a:t>Improves positive school climate</a:t>
            </a: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Calibri"/>
              <a:buChar char="⮚"/>
            </a:pPr>
            <a:r>
              <a:rPr lang="en-US" sz="2400">
                <a:solidFill>
                  <a:srgbClr val="1155CC"/>
                </a:solidFill>
                <a:latin typeface="Calibri"/>
                <a:ea typeface="Calibri"/>
                <a:cs typeface="Calibri"/>
                <a:sym typeface="Calibri"/>
              </a:rPr>
              <a:t>Improves youth mental health</a:t>
            </a: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Calibri"/>
              <a:buChar char="⮚"/>
            </a:pPr>
            <a:r>
              <a:rPr lang="en-US" sz="2400">
                <a:solidFill>
                  <a:srgbClr val="1155CC"/>
                </a:solidFill>
                <a:latin typeface="Calibri"/>
                <a:ea typeface="Calibri"/>
                <a:cs typeface="Calibri"/>
                <a:sym typeface="Calibri"/>
              </a:rPr>
              <a:t>Increases attendance</a:t>
            </a: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Calibri"/>
              <a:buChar char="⮚"/>
            </a:pPr>
            <a:r>
              <a:rPr lang="en-US" sz="2400">
                <a:solidFill>
                  <a:srgbClr val="1155CC"/>
                </a:solidFill>
                <a:latin typeface="Calibri"/>
                <a:ea typeface="Calibri"/>
                <a:cs typeface="Calibri"/>
                <a:sym typeface="Calibri"/>
              </a:rPr>
              <a:t>Increases academic success</a:t>
            </a: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Calibri"/>
              <a:buChar char="⮚"/>
            </a:pPr>
            <a:r>
              <a:rPr lang="en-US" sz="2400">
                <a:solidFill>
                  <a:srgbClr val="1155CC"/>
                </a:solidFill>
                <a:latin typeface="Calibri"/>
                <a:ea typeface="Calibri"/>
                <a:cs typeface="Calibri"/>
                <a:sym typeface="Calibri"/>
              </a:rPr>
              <a:t>Improves positive life trajectory</a:t>
            </a:r>
            <a:endParaRPr sz="2400">
              <a:solidFill>
                <a:srgbClr val="1155CC"/>
              </a:solidFill>
              <a:latin typeface="Calibri"/>
              <a:ea typeface="Calibri"/>
              <a:cs typeface="Calibri"/>
              <a:sym typeface="Calibri"/>
            </a:endParaRPr>
          </a:p>
        </p:txBody>
      </p:sp>
      <p:sp>
        <p:nvSpPr>
          <p:cNvPr id="2137" name="Google Shape;2137;g2198bcfb963_4_0"/>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2138" name="Google Shape;2138;g2198bcfb963_4_0"/>
          <p:cNvSpPr txBox="1"/>
          <p:nvPr/>
        </p:nvSpPr>
        <p:spPr>
          <a:xfrm>
            <a:off x="6414325" y="2630875"/>
            <a:ext cx="5091000" cy="23088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1155CC"/>
              </a:buClr>
              <a:buSzPts val="2400"/>
              <a:buFont typeface="Calibri"/>
              <a:buChar char="⮚"/>
            </a:pPr>
            <a:r>
              <a:rPr lang="en-US" sz="2400">
                <a:solidFill>
                  <a:srgbClr val="1155CC"/>
                </a:solidFill>
                <a:latin typeface="Calibri"/>
                <a:ea typeface="Calibri"/>
                <a:cs typeface="Calibri"/>
                <a:sym typeface="Calibri"/>
              </a:rPr>
              <a:t>Decreases negative behavioral referrals</a:t>
            </a: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Calibri"/>
              <a:buChar char="⮚"/>
            </a:pPr>
            <a:r>
              <a:rPr lang="en-US" sz="2400">
                <a:solidFill>
                  <a:srgbClr val="1155CC"/>
                </a:solidFill>
                <a:latin typeface="Calibri"/>
                <a:ea typeface="Calibri"/>
                <a:cs typeface="Calibri"/>
                <a:sym typeface="Calibri"/>
              </a:rPr>
              <a:t>Decreases truancy</a:t>
            </a: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Calibri"/>
              <a:buChar char="⮚"/>
            </a:pPr>
            <a:r>
              <a:rPr lang="en-US" sz="2400">
                <a:solidFill>
                  <a:srgbClr val="1155CC"/>
                </a:solidFill>
                <a:latin typeface="Calibri"/>
                <a:ea typeface="Calibri"/>
                <a:cs typeface="Calibri"/>
                <a:sym typeface="Calibri"/>
              </a:rPr>
              <a:t>Decreases suspensions</a:t>
            </a: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Calibri"/>
              <a:buChar char="⮚"/>
            </a:pPr>
            <a:r>
              <a:rPr lang="en-US" sz="2400">
                <a:solidFill>
                  <a:srgbClr val="1155CC"/>
                </a:solidFill>
                <a:latin typeface="Calibri"/>
                <a:ea typeface="Calibri"/>
                <a:cs typeface="Calibri"/>
                <a:sym typeface="Calibri"/>
              </a:rPr>
              <a:t>Decreases expulsions</a:t>
            </a: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Calibri"/>
              <a:buChar char="⮚"/>
            </a:pPr>
            <a:r>
              <a:rPr lang="en-US" sz="2400">
                <a:solidFill>
                  <a:srgbClr val="1155CC"/>
                </a:solidFill>
                <a:latin typeface="Calibri"/>
                <a:ea typeface="Calibri"/>
                <a:cs typeface="Calibri"/>
                <a:sym typeface="Calibri"/>
              </a:rPr>
              <a:t>Decreases contact with the law</a:t>
            </a:r>
            <a:endParaRPr sz="2400">
              <a:solidFill>
                <a:srgbClr val="1155CC"/>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3" name="Shape 2143"/>
        <p:cNvGrpSpPr/>
        <p:nvPr/>
      </p:nvGrpSpPr>
      <p:grpSpPr>
        <a:xfrm>
          <a:off x="0" y="0"/>
          <a:ext cx="0" cy="0"/>
          <a:chOff x="0" y="0"/>
          <a:chExt cx="0" cy="0"/>
        </a:xfrm>
      </p:grpSpPr>
      <p:sp>
        <p:nvSpPr>
          <p:cNvPr id="2144" name="Google Shape;2144;p45"/>
          <p:cNvSpPr txBox="1"/>
          <p:nvPr>
            <p:ph type="title"/>
          </p:nvPr>
        </p:nvSpPr>
        <p:spPr>
          <a:xfrm>
            <a:off x="2431752" y="609600"/>
            <a:ext cx="7086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9900"/>
              </a:buClr>
              <a:buSzPct val="100000"/>
              <a:buFont typeface="Calibri"/>
              <a:buNone/>
            </a:pPr>
            <a:r>
              <a:rPr b="1" lang="en-US">
                <a:solidFill>
                  <a:srgbClr val="1155CC"/>
                </a:solidFill>
              </a:rPr>
              <a:t>How is Handle With Care beneficial for each community?</a:t>
            </a:r>
            <a:endParaRPr>
              <a:solidFill>
                <a:srgbClr val="1155CC"/>
              </a:solidFill>
            </a:endParaRPr>
          </a:p>
        </p:txBody>
      </p:sp>
      <p:sp>
        <p:nvSpPr>
          <p:cNvPr id="2145" name="Google Shape;2145;p45"/>
          <p:cNvSpPr txBox="1"/>
          <p:nvPr/>
        </p:nvSpPr>
        <p:spPr>
          <a:xfrm>
            <a:off x="1429305" y="1905001"/>
            <a:ext cx="9037500" cy="41559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1155CC"/>
              </a:buClr>
              <a:buSzPts val="2400"/>
              <a:buFont typeface="Noto Sans Symbols"/>
              <a:buChar char="⮚"/>
            </a:pPr>
            <a:r>
              <a:rPr lang="en-US" sz="2400">
                <a:solidFill>
                  <a:srgbClr val="1155CC"/>
                </a:solidFill>
                <a:latin typeface="Calibri"/>
                <a:ea typeface="Calibri"/>
                <a:cs typeface="Calibri"/>
                <a:sym typeface="Calibri"/>
              </a:rPr>
              <a:t>Empowers local communities to take initiative to address trauma</a:t>
            </a:r>
            <a:br>
              <a:rPr lang="en-US" sz="2400">
                <a:solidFill>
                  <a:srgbClr val="1155CC"/>
                </a:solidFill>
                <a:latin typeface="Calibri"/>
                <a:ea typeface="Calibri"/>
                <a:cs typeface="Calibri"/>
                <a:sym typeface="Calibri"/>
              </a:rPr>
            </a:b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Noto Sans Symbols"/>
              <a:buChar char="⮚"/>
            </a:pPr>
            <a:r>
              <a:rPr lang="en-US" sz="2400">
                <a:solidFill>
                  <a:srgbClr val="1155CC"/>
                </a:solidFill>
                <a:latin typeface="Calibri"/>
                <a:ea typeface="Calibri"/>
                <a:cs typeface="Calibri"/>
                <a:sym typeface="Calibri"/>
              </a:rPr>
              <a:t>Increases communication and coordination across agencies to improve community outcomes</a:t>
            </a:r>
            <a:br>
              <a:rPr lang="en-US" sz="2400">
                <a:solidFill>
                  <a:srgbClr val="1155CC"/>
                </a:solidFill>
                <a:latin typeface="Calibri"/>
                <a:ea typeface="Calibri"/>
                <a:cs typeface="Calibri"/>
                <a:sym typeface="Calibri"/>
              </a:rPr>
            </a:b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Noto Sans Symbols"/>
              <a:buChar char="⮚"/>
            </a:pPr>
            <a:r>
              <a:rPr lang="en-US" sz="2400">
                <a:solidFill>
                  <a:srgbClr val="1155CC"/>
                </a:solidFill>
                <a:latin typeface="Calibri"/>
                <a:ea typeface="Calibri"/>
                <a:cs typeface="Calibri"/>
                <a:sym typeface="Calibri"/>
              </a:rPr>
              <a:t>Builds trust with child and family</a:t>
            </a:r>
            <a:br>
              <a:rPr lang="en-US" sz="2400">
                <a:solidFill>
                  <a:srgbClr val="1155CC"/>
                </a:solidFill>
                <a:latin typeface="Calibri"/>
                <a:ea typeface="Calibri"/>
                <a:cs typeface="Calibri"/>
                <a:sym typeface="Calibri"/>
              </a:rPr>
            </a:b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Noto Sans Symbols"/>
              <a:buChar char="⮚"/>
            </a:pPr>
            <a:r>
              <a:rPr lang="en-US" sz="2400">
                <a:solidFill>
                  <a:srgbClr val="1155CC"/>
                </a:solidFill>
                <a:latin typeface="Calibri"/>
                <a:ea typeface="Calibri"/>
                <a:cs typeface="Calibri"/>
                <a:sym typeface="Calibri"/>
              </a:rPr>
              <a:t>Promotes problem-solving with family to increase family, youth, child, and infant stability</a:t>
            </a:r>
            <a:br>
              <a:rPr lang="en-US" sz="2400">
                <a:solidFill>
                  <a:srgbClr val="1155CC"/>
                </a:solidFill>
                <a:latin typeface="Calibri"/>
                <a:ea typeface="Calibri"/>
                <a:cs typeface="Calibri"/>
                <a:sym typeface="Calibri"/>
              </a:rPr>
            </a:b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Noto Sans Symbols"/>
              <a:buChar char="⮚"/>
            </a:pPr>
            <a:r>
              <a:rPr lang="en-US" sz="2400">
                <a:solidFill>
                  <a:srgbClr val="1155CC"/>
                </a:solidFill>
                <a:latin typeface="Calibri"/>
                <a:ea typeface="Calibri"/>
                <a:cs typeface="Calibri"/>
                <a:sym typeface="Calibri"/>
              </a:rPr>
              <a:t>Low-cost</a:t>
            </a:r>
            <a:endParaRPr>
              <a:solidFill>
                <a:srgbClr val="1155CC"/>
              </a:solidFill>
            </a:endParaRPr>
          </a:p>
        </p:txBody>
      </p:sp>
      <p:sp>
        <p:nvSpPr>
          <p:cNvPr id="2146" name="Google Shape;2146;p4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1" name="Shape 2151"/>
        <p:cNvGrpSpPr/>
        <p:nvPr/>
      </p:nvGrpSpPr>
      <p:grpSpPr>
        <a:xfrm>
          <a:off x="0" y="0"/>
          <a:ext cx="0" cy="0"/>
          <a:chOff x="0" y="0"/>
          <a:chExt cx="0" cy="0"/>
        </a:xfrm>
      </p:grpSpPr>
      <p:sp>
        <p:nvSpPr>
          <p:cNvPr id="2152" name="Google Shape;2152;p47"/>
          <p:cNvSpPr txBox="1"/>
          <p:nvPr>
            <p:ph type="title"/>
          </p:nvPr>
        </p:nvSpPr>
        <p:spPr>
          <a:xfrm>
            <a:off x="1403450" y="597550"/>
            <a:ext cx="5334000" cy="2135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9900"/>
              </a:buClr>
              <a:buSzPts val="4400"/>
              <a:buFont typeface="Calibri"/>
              <a:buNone/>
            </a:pPr>
            <a:r>
              <a:rPr b="1" lang="en-US" sz="3000">
                <a:solidFill>
                  <a:srgbClr val="1155CC"/>
                </a:solidFill>
              </a:rPr>
              <a:t>How to advance Handle With Care Oklahoma in your community?</a:t>
            </a:r>
            <a:endParaRPr sz="3000">
              <a:solidFill>
                <a:srgbClr val="1155CC"/>
              </a:solidFill>
            </a:endParaRPr>
          </a:p>
        </p:txBody>
      </p:sp>
      <p:sp>
        <p:nvSpPr>
          <p:cNvPr id="2153" name="Google Shape;2153;p47"/>
          <p:cNvSpPr txBox="1"/>
          <p:nvPr/>
        </p:nvSpPr>
        <p:spPr>
          <a:xfrm>
            <a:off x="1067825" y="2733243"/>
            <a:ext cx="9624600" cy="34170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1155CC"/>
              </a:buClr>
              <a:buSzPts val="2400"/>
              <a:buFont typeface="Noto Sans Symbols"/>
              <a:buChar char="⮚"/>
            </a:pPr>
            <a:r>
              <a:rPr lang="en-US" sz="2400">
                <a:solidFill>
                  <a:srgbClr val="1155CC"/>
                </a:solidFill>
                <a:latin typeface="Calibri"/>
                <a:ea typeface="Calibri"/>
                <a:cs typeface="Calibri"/>
                <a:sym typeface="Calibri"/>
              </a:rPr>
              <a:t>Show the </a:t>
            </a:r>
            <a:r>
              <a:rPr lang="en-US" sz="2400" u="sng">
                <a:solidFill>
                  <a:srgbClr val="1155CC"/>
                </a:solidFill>
                <a:latin typeface="Calibri"/>
                <a:ea typeface="Calibri"/>
                <a:cs typeface="Calibri"/>
                <a:sym typeface="Calibri"/>
                <a:hlinkClick r:id="rId3">
                  <a:extLst>
                    <a:ext uri="{A12FA001-AC4F-418D-AE19-62706E023703}">
                      <ahyp:hlinkClr val="tx"/>
                    </a:ext>
                  </a:extLst>
                </a:hlinkClick>
              </a:rPr>
              <a:t>Roll Call Video </a:t>
            </a:r>
            <a:r>
              <a:rPr lang="en-US" sz="2400">
                <a:solidFill>
                  <a:srgbClr val="1155CC"/>
                </a:solidFill>
                <a:latin typeface="Calibri"/>
                <a:ea typeface="Calibri"/>
                <a:cs typeface="Calibri"/>
                <a:sym typeface="Calibri"/>
              </a:rPr>
              <a:t>at your next </a:t>
            </a:r>
            <a:br>
              <a:rPr lang="en-US" sz="2400">
                <a:solidFill>
                  <a:srgbClr val="1155CC"/>
                </a:solidFill>
                <a:latin typeface="Calibri"/>
                <a:ea typeface="Calibri"/>
                <a:cs typeface="Calibri"/>
                <a:sym typeface="Calibri"/>
              </a:rPr>
            </a:br>
            <a:r>
              <a:rPr lang="en-US" sz="2400">
                <a:solidFill>
                  <a:srgbClr val="1155CC"/>
                </a:solidFill>
                <a:latin typeface="Calibri"/>
                <a:ea typeface="Calibri"/>
                <a:cs typeface="Calibri"/>
                <a:sym typeface="Calibri"/>
              </a:rPr>
              <a:t>city council </a:t>
            </a:r>
            <a:r>
              <a:rPr lang="en-US" sz="2400">
                <a:solidFill>
                  <a:srgbClr val="1155CC"/>
                </a:solidFill>
                <a:latin typeface="Calibri"/>
                <a:ea typeface="Calibri"/>
                <a:cs typeface="Calibri"/>
                <a:sym typeface="Calibri"/>
              </a:rPr>
              <a:t>meeting</a:t>
            </a:r>
            <a:endParaRPr>
              <a:solidFill>
                <a:srgbClr val="1155CC"/>
              </a:solidFill>
            </a:endParaRPr>
          </a:p>
          <a:p>
            <a:pPr indent="-285750" lvl="0" marL="285750" marR="0" rtl="0" algn="l">
              <a:spcBef>
                <a:spcPts val="0"/>
              </a:spcBef>
              <a:spcAft>
                <a:spcPts val="0"/>
              </a:spcAft>
              <a:buClr>
                <a:srgbClr val="1155CC"/>
              </a:buClr>
              <a:buSzPts val="2400"/>
              <a:buFont typeface="Noto Sans Symbols"/>
              <a:buChar char="⮚"/>
            </a:pPr>
            <a:r>
              <a:rPr lang="en-US" sz="2400">
                <a:solidFill>
                  <a:srgbClr val="1155CC"/>
                </a:solidFill>
                <a:latin typeface="Calibri"/>
                <a:ea typeface="Calibri"/>
                <a:cs typeface="Calibri"/>
                <a:sym typeface="Calibri"/>
              </a:rPr>
              <a:t>Share the </a:t>
            </a:r>
            <a:r>
              <a:rPr lang="en-US" sz="2400" u="sng">
                <a:solidFill>
                  <a:srgbClr val="1155CC"/>
                </a:solidFill>
                <a:latin typeface="Calibri"/>
                <a:ea typeface="Calibri"/>
                <a:cs typeface="Calibri"/>
                <a:sym typeface="Calibri"/>
                <a:hlinkClick r:id="rId4">
                  <a:extLst>
                    <a:ext uri="{A12FA001-AC4F-418D-AE19-62706E023703}">
                      <ahyp:hlinkClr val="tx"/>
                    </a:ext>
                  </a:extLst>
                </a:hlinkClick>
              </a:rPr>
              <a:t>process flow chart</a:t>
            </a: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Noto Sans Symbols"/>
              <a:buChar char="⮚"/>
            </a:pPr>
            <a:r>
              <a:rPr lang="en-US" sz="2400">
                <a:solidFill>
                  <a:srgbClr val="1155CC"/>
                </a:solidFill>
                <a:latin typeface="Calibri"/>
                <a:ea typeface="Calibri"/>
                <a:cs typeface="Calibri"/>
                <a:sym typeface="Calibri"/>
              </a:rPr>
              <a:t>Share the </a:t>
            </a:r>
            <a:r>
              <a:rPr lang="en-US" sz="2400" u="sng">
                <a:solidFill>
                  <a:srgbClr val="1155CC"/>
                </a:solidFill>
                <a:latin typeface="Calibri"/>
                <a:ea typeface="Calibri"/>
                <a:cs typeface="Calibri"/>
                <a:sym typeface="Calibri"/>
                <a:hlinkClick r:id="rId5">
                  <a:extLst>
                    <a:ext uri="{A12FA001-AC4F-418D-AE19-62706E023703}">
                      <ahyp:hlinkClr val="tx"/>
                    </a:ext>
                  </a:extLst>
                </a:hlinkClick>
              </a:rPr>
              <a:t>HWC notification form</a:t>
            </a:r>
            <a:br>
              <a:rPr lang="en-US" sz="2400">
                <a:solidFill>
                  <a:srgbClr val="1155CC"/>
                </a:solidFill>
                <a:latin typeface="Calibri"/>
                <a:ea typeface="Calibri"/>
                <a:cs typeface="Calibri"/>
                <a:sym typeface="Calibri"/>
              </a:rPr>
            </a:b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Noto Sans Symbols"/>
              <a:buChar char="⮚"/>
            </a:pPr>
            <a:r>
              <a:rPr lang="en-US" sz="2400">
                <a:solidFill>
                  <a:srgbClr val="1155CC"/>
                </a:solidFill>
                <a:latin typeface="Calibri"/>
                <a:ea typeface="Calibri"/>
                <a:cs typeface="Calibri"/>
                <a:sym typeface="Calibri"/>
              </a:rPr>
              <a:t>Town/law enforcement/school create an email: </a:t>
            </a:r>
            <a:r>
              <a:rPr b="1" lang="en-US" sz="2400" u="sng">
                <a:solidFill>
                  <a:srgbClr val="1155CC"/>
                </a:solidFill>
                <a:latin typeface="Calibri"/>
                <a:ea typeface="Calibri"/>
                <a:cs typeface="Calibri"/>
                <a:sym typeface="Calibri"/>
              </a:rPr>
              <a:t>handlewithcare@yourtown.gov</a:t>
            </a:r>
            <a:r>
              <a:rPr lang="en-US" sz="2400">
                <a:solidFill>
                  <a:srgbClr val="1155CC"/>
                </a:solidFill>
                <a:latin typeface="Calibri"/>
                <a:ea typeface="Calibri"/>
                <a:cs typeface="Calibri"/>
                <a:sym typeface="Calibri"/>
              </a:rPr>
              <a:t> </a:t>
            </a:r>
            <a:r>
              <a:rPr lang="en-US" sz="2000">
                <a:solidFill>
                  <a:srgbClr val="1155CC"/>
                </a:solidFill>
                <a:latin typeface="Calibri"/>
                <a:ea typeface="Calibri"/>
                <a:cs typeface="Calibri"/>
                <a:sym typeface="Calibri"/>
              </a:rPr>
              <a:t>monitored by local </a:t>
            </a:r>
            <a:r>
              <a:rPr lang="en-US" sz="2000">
                <a:solidFill>
                  <a:srgbClr val="1155CC"/>
                </a:solidFill>
                <a:latin typeface="Calibri"/>
                <a:ea typeface="Calibri"/>
                <a:cs typeface="Calibri"/>
                <a:sym typeface="Calibri"/>
              </a:rPr>
              <a:t>multidisciplinary</a:t>
            </a:r>
            <a:r>
              <a:rPr lang="en-US" sz="2000">
                <a:solidFill>
                  <a:srgbClr val="1155CC"/>
                </a:solidFill>
                <a:latin typeface="Calibri"/>
                <a:ea typeface="Calibri"/>
                <a:cs typeface="Calibri"/>
                <a:sym typeface="Calibri"/>
              </a:rPr>
              <a:t> team (MDT)</a:t>
            </a:r>
            <a:endParaRPr sz="1000">
              <a:solidFill>
                <a:srgbClr val="1155CC"/>
              </a:solidFill>
            </a:endParaRPr>
          </a:p>
          <a:p>
            <a:pPr indent="-285750" lvl="0" marL="285750" marR="0" rtl="0" algn="l">
              <a:spcBef>
                <a:spcPts val="0"/>
              </a:spcBef>
              <a:spcAft>
                <a:spcPts val="0"/>
              </a:spcAft>
              <a:buClr>
                <a:srgbClr val="1155CC"/>
              </a:buClr>
              <a:buSzPts val="2400"/>
              <a:buFont typeface="Noto Sans Symbols"/>
              <a:buChar char="⮚"/>
            </a:pPr>
            <a:r>
              <a:rPr lang="en-US" sz="2400">
                <a:solidFill>
                  <a:srgbClr val="1155CC"/>
                </a:solidFill>
                <a:latin typeface="Calibri"/>
                <a:ea typeface="Calibri"/>
                <a:cs typeface="Calibri"/>
                <a:sym typeface="Calibri"/>
              </a:rPr>
              <a:t>Law enforcement chief/sheriff/tribal marshal utilize </a:t>
            </a:r>
            <a:r>
              <a:rPr lang="en-US" sz="2400" u="sng">
                <a:solidFill>
                  <a:srgbClr val="1155CC"/>
                </a:solidFill>
                <a:latin typeface="Calibri"/>
                <a:ea typeface="Calibri"/>
                <a:cs typeface="Calibri"/>
                <a:sym typeface="Calibri"/>
                <a:hlinkClick r:id="rId6">
                  <a:extLst>
                    <a:ext uri="{A12FA001-AC4F-418D-AE19-62706E023703}">
                      <ahyp:hlinkClr val="tx"/>
                    </a:ext>
                  </a:extLst>
                </a:hlinkClick>
              </a:rPr>
              <a:t>sample directive</a:t>
            </a:r>
            <a:endParaRPr sz="2400">
              <a:solidFill>
                <a:srgbClr val="1155CC"/>
              </a:solidFill>
              <a:latin typeface="Calibri"/>
              <a:ea typeface="Calibri"/>
              <a:cs typeface="Calibri"/>
              <a:sym typeface="Calibri"/>
            </a:endParaRPr>
          </a:p>
          <a:p>
            <a:pPr indent="-285750" lvl="0" marL="285750" marR="0" rtl="0" algn="l">
              <a:spcBef>
                <a:spcPts val="0"/>
              </a:spcBef>
              <a:spcAft>
                <a:spcPts val="0"/>
              </a:spcAft>
              <a:buClr>
                <a:srgbClr val="1155CC"/>
              </a:buClr>
              <a:buSzPts val="2400"/>
              <a:buFont typeface="Noto Sans Symbols"/>
              <a:buChar char="⮚"/>
            </a:pPr>
            <a:r>
              <a:rPr lang="en-US" sz="2400">
                <a:solidFill>
                  <a:srgbClr val="1155CC"/>
                </a:solidFill>
                <a:latin typeface="Calibri"/>
                <a:ea typeface="Calibri"/>
                <a:cs typeface="Calibri"/>
                <a:sym typeface="Calibri"/>
              </a:rPr>
              <a:t>Schools and law enforcement sign </a:t>
            </a:r>
            <a:r>
              <a:rPr lang="en-US" sz="2400" u="sng">
                <a:solidFill>
                  <a:srgbClr val="1155CC"/>
                </a:solidFill>
                <a:latin typeface="Calibri"/>
                <a:ea typeface="Calibri"/>
                <a:cs typeface="Calibri"/>
                <a:sym typeface="Calibri"/>
                <a:hlinkClick r:id="rId7">
                  <a:extLst>
                    <a:ext uri="{A12FA001-AC4F-418D-AE19-62706E023703}">
                      <ahyp:hlinkClr val="tx"/>
                    </a:ext>
                  </a:extLst>
                </a:hlinkClick>
              </a:rPr>
              <a:t>sample partnership agreement</a:t>
            </a:r>
            <a:endParaRPr sz="2400">
              <a:solidFill>
                <a:srgbClr val="1155CC"/>
              </a:solidFill>
              <a:latin typeface="Calibri"/>
              <a:ea typeface="Calibri"/>
              <a:cs typeface="Calibri"/>
              <a:sym typeface="Calibri"/>
            </a:endParaRPr>
          </a:p>
        </p:txBody>
      </p:sp>
      <p:sp>
        <p:nvSpPr>
          <p:cNvPr id="2154" name="Google Shape;2154;p4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2155" name="Google Shape;2155;p47">
            <a:hlinkClick r:id="rId8"/>
          </p:cNvPr>
          <p:cNvPicPr preferRelativeResize="0"/>
          <p:nvPr/>
        </p:nvPicPr>
        <p:blipFill>
          <a:blip r:embed="rId9">
            <a:alphaModFix/>
          </a:blip>
          <a:stretch>
            <a:fillRect/>
          </a:stretch>
        </p:blipFill>
        <p:spPr>
          <a:xfrm>
            <a:off x="8151300" y="695250"/>
            <a:ext cx="2844900" cy="2852869"/>
          </a:xfrm>
          <a:prstGeom prst="rect">
            <a:avLst/>
          </a:prstGeom>
          <a:noFill/>
          <a:ln>
            <a:noFill/>
          </a:ln>
        </p:spPr>
      </p:pic>
      <p:sp>
        <p:nvSpPr>
          <p:cNvPr id="2156" name="Google Shape;2156;p47"/>
          <p:cNvSpPr txBox="1"/>
          <p:nvPr/>
        </p:nvSpPr>
        <p:spPr>
          <a:xfrm>
            <a:off x="8430450" y="3548125"/>
            <a:ext cx="2286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rgbClr val="004AAD"/>
                </a:solidFill>
              </a:rPr>
              <a:t>Click or </a:t>
            </a:r>
            <a:r>
              <a:rPr b="1" lang="en-US" sz="2400">
                <a:solidFill>
                  <a:srgbClr val="004AAD"/>
                </a:solidFill>
              </a:rPr>
              <a:t>Scan QR code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1" name="Shape 2161"/>
        <p:cNvGrpSpPr/>
        <p:nvPr/>
      </p:nvGrpSpPr>
      <p:grpSpPr>
        <a:xfrm>
          <a:off x="0" y="0"/>
          <a:ext cx="0" cy="0"/>
          <a:chOff x="0" y="0"/>
          <a:chExt cx="0" cy="0"/>
        </a:xfrm>
      </p:grpSpPr>
      <p:sp>
        <p:nvSpPr>
          <p:cNvPr id="2162" name="Google Shape;2162;p48"/>
          <p:cNvSpPr txBox="1"/>
          <p:nvPr>
            <p:ph type="title"/>
          </p:nvPr>
        </p:nvSpPr>
        <p:spPr>
          <a:xfrm>
            <a:off x="2684877" y="1437683"/>
            <a:ext cx="66114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9900"/>
              </a:buClr>
              <a:buSzPts val="3200"/>
              <a:buFont typeface="Calibri"/>
              <a:buNone/>
            </a:pPr>
            <a:r>
              <a:rPr b="1" lang="en-US" sz="3200">
                <a:solidFill>
                  <a:srgbClr val="1155CC"/>
                </a:solidFill>
              </a:rPr>
              <a:t>Policy Action Steps to </a:t>
            </a:r>
            <a:br>
              <a:rPr b="1" lang="en-US" sz="3200">
                <a:solidFill>
                  <a:srgbClr val="1155CC"/>
                </a:solidFill>
              </a:rPr>
            </a:br>
            <a:r>
              <a:rPr b="1" lang="en-US" sz="3200">
                <a:solidFill>
                  <a:srgbClr val="1155CC"/>
                </a:solidFill>
              </a:rPr>
              <a:t>Advance HWC OK Statewide:</a:t>
            </a:r>
            <a:endParaRPr>
              <a:solidFill>
                <a:srgbClr val="1155CC"/>
              </a:solidFill>
            </a:endParaRPr>
          </a:p>
        </p:txBody>
      </p:sp>
      <p:sp>
        <p:nvSpPr>
          <p:cNvPr id="2163" name="Google Shape;2163;p48"/>
          <p:cNvSpPr txBox="1"/>
          <p:nvPr/>
        </p:nvSpPr>
        <p:spPr>
          <a:xfrm>
            <a:off x="1516719" y="2647833"/>
            <a:ext cx="9931200" cy="3170700"/>
          </a:xfrm>
          <a:prstGeom prst="rect">
            <a:avLst/>
          </a:prstGeom>
          <a:noFill/>
          <a:ln>
            <a:noFill/>
          </a:ln>
        </p:spPr>
        <p:txBody>
          <a:bodyPr anchorCtr="0" anchor="t" bIns="45700" lIns="91425" spcFirstLastPara="1" rIns="91425" wrap="square" tIns="45700">
            <a:spAutoFit/>
          </a:bodyPr>
          <a:lstStyle/>
          <a:p>
            <a:pPr indent="-260350" lvl="0" marL="285750" marR="0" rtl="0" algn="l">
              <a:spcBef>
                <a:spcPts val="0"/>
              </a:spcBef>
              <a:spcAft>
                <a:spcPts val="0"/>
              </a:spcAft>
              <a:buClr>
                <a:srgbClr val="1155CC"/>
              </a:buClr>
              <a:buSzPts val="2000"/>
              <a:buFont typeface="Noto Sans Symbols"/>
              <a:buChar char="⮚"/>
            </a:pPr>
            <a:r>
              <a:rPr lang="en-US" sz="2000">
                <a:solidFill>
                  <a:srgbClr val="1155CC"/>
                </a:solidFill>
                <a:latin typeface="Calibri"/>
                <a:ea typeface="Calibri"/>
                <a:cs typeface="Calibri"/>
                <a:sym typeface="Calibri"/>
              </a:rPr>
              <a:t>2018-2022: grassroots efforts in over 35 counties</a:t>
            </a:r>
            <a:endParaRPr sz="1000">
              <a:solidFill>
                <a:srgbClr val="1155CC"/>
              </a:solidFill>
            </a:endParaRPr>
          </a:p>
          <a:p>
            <a:pPr indent="-260350" lvl="0" marL="285750" marR="0" rtl="0" algn="l">
              <a:spcBef>
                <a:spcPts val="0"/>
              </a:spcBef>
              <a:spcAft>
                <a:spcPts val="0"/>
              </a:spcAft>
              <a:buClr>
                <a:srgbClr val="1155CC"/>
              </a:buClr>
              <a:buSzPts val="2000"/>
              <a:buFont typeface="Noto Sans Symbols"/>
              <a:buChar char="⮚"/>
            </a:pPr>
            <a:r>
              <a:rPr lang="en-US" sz="2000">
                <a:solidFill>
                  <a:srgbClr val="1155CC"/>
                </a:solidFill>
                <a:latin typeface="Calibri"/>
                <a:ea typeface="Calibri"/>
                <a:cs typeface="Calibri"/>
                <a:sym typeface="Calibri"/>
              </a:rPr>
              <a:t>July - Submitted Interim Study application with bipartisan support</a:t>
            </a:r>
            <a:endParaRPr sz="1000">
              <a:solidFill>
                <a:srgbClr val="1155CC"/>
              </a:solidFill>
            </a:endParaRPr>
          </a:p>
          <a:p>
            <a:pPr indent="-260350" lvl="0" marL="285750" marR="0" rtl="0" algn="l">
              <a:spcBef>
                <a:spcPts val="0"/>
              </a:spcBef>
              <a:spcAft>
                <a:spcPts val="0"/>
              </a:spcAft>
              <a:buClr>
                <a:srgbClr val="1155CC"/>
              </a:buClr>
              <a:buSzPts val="2000"/>
              <a:buFont typeface="Noto Sans Symbols"/>
              <a:buChar char="⮚"/>
            </a:pPr>
            <a:r>
              <a:rPr lang="en-US" sz="2000">
                <a:solidFill>
                  <a:srgbClr val="1155CC"/>
                </a:solidFill>
                <a:latin typeface="Calibri"/>
                <a:ea typeface="Calibri"/>
                <a:cs typeface="Calibri"/>
                <a:sym typeface="Calibri"/>
              </a:rPr>
              <a:t>July/August – Interim Study approved/prep and confirm speakers</a:t>
            </a:r>
            <a:endParaRPr sz="1000">
              <a:solidFill>
                <a:srgbClr val="1155CC"/>
              </a:solidFill>
            </a:endParaRPr>
          </a:p>
          <a:p>
            <a:pPr indent="-260350" lvl="0" marL="285750" marR="0" rtl="0" algn="l">
              <a:spcBef>
                <a:spcPts val="0"/>
              </a:spcBef>
              <a:spcAft>
                <a:spcPts val="0"/>
              </a:spcAft>
              <a:buClr>
                <a:srgbClr val="1155CC"/>
              </a:buClr>
              <a:buSzPts val="2000"/>
              <a:buFont typeface="Noto Sans Symbols"/>
              <a:buChar char="⮚"/>
            </a:pPr>
            <a:r>
              <a:rPr lang="en-US" sz="2000">
                <a:solidFill>
                  <a:srgbClr val="1155CC"/>
                </a:solidFill>
                <a:latin typeface="Calibri"/>
                <a:ea typeface="Calibri"/>
                <a:cs typeface="Calibri"/>
                <a:sym typeface="Calibri"/>
              </a:rPr>
              <a:t>Oct. 20</a:t>
            </a:r>
            <a:r>
              <a:rPr baseline="30000" lang="en-US" sz="2000">
                <a:solidFill>
                  <a:srgbClr val="1155CC"/>
                </a:solidFill>
                <a:latin typeface="Calibri"/>
                <a:ea typeface="Calibri"/>
                <a:cs typeface="Calibri"/>
                <a:sym typeface="Calibri"/>
              </a:rPr>
              <a:t>th</a:t>
            </a:r>
            <a:r>
              <a:rPr lang="en-US" sz="2000">
                <a:solidFill>
                  <a:srgbClr val="1155CC"/>
                </a:solidFill>
                <a:latin typeface="Calibri"/>
                <a:ea typeface="Calibri"/>
                <a:cs typeface="Calibri"/>
                <a:sym typeface="Calibri"/>
              </a:rPr>
              <a:t> at 10am – Presentation at State Capitol</a:t>
            </a:r>
            <a:endParaRPr sz="1000">
              <a:solidFill>
                <a:srgbClr val="1155CC"/>
              </a:solidFill>
            </a:endParaRPr>
          </a:p>
          <a:p>
            <a:pPr indent="-260350" lvl="0" marL="285750" marR="0" rtl="0" algn="l">
              <a:spcBef>
                <a:spcPts val="0"/>
              </a:spcBef>
              <a:spcAft>
                <a:spcPts val="0"/>
              </a:spcAft>
              <a:buClr>
                <a:srgbClr val="1155CC"/>
              </a:buClr>
              <a:buSzPts val="2000"/>
              <a:buFont typeface="Noto Sans Symbols"/>
              <a:buChar char="⮚"/>
            </a:pPr>
            <a:r>
              <a:rPr lang="en-US" sz="2000">
                <a:solidFill>
                  <a:srgbClr val="1155CC"/>
                </a:solidFill>
                <a:latin typeface="Calibri"/>
                <a:ea typeface="Calibri"/>
                <a:cs typeface="Calibri"/>
                <a:sym typeface="Calibri"/>
              </a:rPr>
              <a:t>December 9th – Submitted Legislation topic; draft legislation</a:t>
            </a:r>
            <a:endParaRPr sz="1000">
              <a:solidFill>
                <a:srgbClr val="1155CC"/>
              </a:solidFill>
            </a:endParaRPr>
          </a:p>
          <a:p>
            <a:pPr indent="-260350" lvl="0" marL="285750" marR="0" rtl="0" algn="l">
              <a:spcBef>
                <a:spcPts val="0"/>
              </a:spcBef>
              <a:spcAft>
                <a:spcPts val="0"/>
              </a:spcAft>
              <a:buClr>
                <a:srgbClr val="1155CC"/>
              </a:buClr>
              <a:buSzPts val="2000"/>
              <a:buFont typeface="Noto Sans Symbols"/>
              <a:buChar char="⮚"/>
            </a:pPr>
            <a:r>
              <a:rPr lang="en-US" sz="2000">
                <a:solidFill>
                  <a:srgbClr val="1155CC"/>
                </a:solidFill>
                <a:latin typeface="Calibri"/>
                <a:ea typeface="Calibri"/>
                <a:cs typeface="Calibri"/>
                <a:sym typeface="Calibri"/>
              </a:rPr>
              <a:t>January 18, 2023 – Submitted 1</a:t>
            </a:r>
            <a:r>
              <a:rPr baseline="30000" lang="en-US" sz="2000">
                <a:solidFill>
                  <a:srgbClr val="1155CC"/>
                </a:solidFill>
                <a:latin typeface="Calibri"/>
                <a:ea typeface="Calibri"/>
                <a:cs typeface="Calibri"/>
                <a:sym typeface="Calibri"/>
              </a:rPr>
              <a:t>st</a:t>
            </a:r>
            <a:r>
              <a:rPr lang="en-US" sz="2000">
                <a:solidFill>
                  <a:srgbClr val="1155CC"/>
                </a:solidFill>
                <a:latin typeface="Calibri"/>
                <a:ea typeface="Calibri"/>
                <a:cs typeface="Calibri"/>
                <a:sym typeface="Calibri"/>
              </a:rPr>
              <a:t> version of legislation; HB 2513</a:t>
            </a:r>
            <a:endParaRPr sz="2000">
              <a:solidFill>
                <a:srgbClr val="1155CC"/>
              </a:solidFill>
              <a:latin typeface="Calibri"/>
              <a:ea typeface="Calibri"/>
              <a:cs typeface="Calibri"/>
              <a:sym typeface="Calibri"/>
            </a:endParaRPr>
          </a:p>
          <a:p>
            <a:pPr indent="-260350" lvl="0" marL="285750" marR="0" rtl="0" algn="l">
              <a:spcBef>
                <a:spcPts val="0"/>
              </a:spcBef>
              <a:spcAft>
                <a:spcPts val="0"/>
              </a:spcAft>
              <a:buClr>
                <a:srgbClr val="1155CC"/>
              </a:buClr>
              <a:buSzPts val="2000"/>
              <a:buFont typeface="Calibri"/>
              <a:buChar char="⮚"/>
            </a:pPr>
            <a:r>
              <a:rPr lang="en-US" sz="2000">
                <a:solidFill>
                  <a:srgbClr val="1155CC"/>
                </a:solidFill>
                <a:latin typeface="Calibri"/>
                <a:ea typeface="Calibri"/>
                <a:cs typeface="Calibri"/>
                <a:sym typeface="Calibri"/>
              </a:rPr>
              <a:t>February 28, 2023 - Passed Common Education House Committee, Vote 11-0</a:t>
            </a:r>
            <a:endParaRPr sz="2000">
              <a:solidFill>
                <a:srgbClr val="1155CC"/>
              </a:solidFill>
              <a:latin typeface="Calibri"/>
              <a:ea typeface="Calibri"/>
              <a:cs typeface="Calibri"/>
              <a:sym typeface="Calibri"/>
            </a:endParaRPr>
          </a:p>
          <a:p>
            <a:pPr indent="-260350" lvl="0" marL="285750" marR="0" rtl="0" algn="l">
              <a:spcBef>
                <a:spcPts val="0"/>
              </a:spcBef>
              <a:spcAft>
                <a:spcPts val="0"/>
              </a:spcAft>
              <a:buClr>
                <a:srgbClr val="1155CC"/>
              </a:buClr>
              <a:buSzPts val="2000"/>
              <a:buFont typeface="Noto Sans Symbols"/>
              <a:buChar char="⮚"/>
            </a:pPr>
            <a:r>
              <a:rPr lang="en-US" sz="2000">
                <a:solidFill>
                  <a:srgbClr val="1155CC"/>
                </a:solidFill>
                <a:latin typeface="Calibri"/>
                <a:ea typeface="Calibri"/>
                <a:cs typeface="Calibri"/>
                <a:sym typeface="Calibri"/>
              </a:rPr>
              <a:t>March </a:t>
            </a:r>
            <a:r>
              <a:rPr lang="en-US" sz="2000">
                <a:solidFill>
                  <a:srgbClr val="1155CC"/>
                </a:solidFill>
                <a:latin typeface="Calibri"/>
                <a:ea typeface="Calibri"/>
                <a:cs typeface="Calibri"/>
                <a:sym typeface="Calibri"/>
              </a:rPr>
              <a:t>2023 –</a:t>
            </a:r>
            <a:r>
              <a:rPr lang="en-US" sz="2000">
                <a:solidFill>
                  <a:srgbClr val="1155CC"/>
                </a:solidFill>
                <a:latin typeface="Calibri"/>
                <a:ea typeface="Calibri"/>
                <a:cs typeface="Calibri"/>
                <a:sym typeface="Calibri"/>
              </a:rPr>
              <a:t> Passed House Floor, Vote 94-0</a:t>
            </a:r>
            <a:endParaRPr sz="2000">
              <a:solidFill>
                <a:srgbClr val="1155CC"/>
              </a:solidFill>
              <a:latin typeface="Calibri"/>
              <a:ea typeface="Calibri"/>
              <a:cs typeface="Calibri"/>
              <a:sym typeface="Calibri"/>
            </a:endParaRPr>
          </a:p>
          <a:p>
            <a:pPr indent="-260350" lvl="0" marL="285750" marR="0" rtl="0" algn="l">
              <a:spcBef>
                <a:spcPts val="0"/>
              </a:spcBef>
              <a:spcAft>
                <a:spcPts val="0"/>
              </a:spcAft>
              <a:buClr>
                <a:srgbClr val="1155CC"/>
              </a:buClr>
              <a:buSzPts val="2000"/>
              <a:buFont typeface="Calibri"/>
              <a:buChar char="⮚"/>
            </a:pPr>
            <a:r>
              <a:rPr lang="en-US" sz="2000">
                <a:solidFill>
                  <a:srgbClr val="1155CC"/>
                </a:solidFill>
                <a:latin typeface="Calibri"/>
                <a:ea typeface="Calibri"/>
                <a:cs typeface="Calibri"/>
                <a:sym typeface="Calibri"/>
              </a:rPr>
              <a:t>April 2023 - Passed Senate Education Committee, Vote 12-0; p</a:t>
            </a:r>
            <a:r>
              <a:rPr lang="en-US" sz="2000">
                <a:solidFill>
                  <a:srgbClr val="1155CC"/>
                </a:solidFill>
                <a:latin typeface="Calibri"/>
                <a:ea typeface="Calibri"/>
                <a:cs typeface="Calibri"/>
                <a:sym typeface="Calibri"/>
              </a:rPr>
              <a:t>assed Senate Floor, Vote 42-0</a:t>
            </a:r>
            <a:endParaRPr sz="2000">
              <a:solidFill>
                <a:srgbClr val="1155CC"/>
              </a:solidFill>
              <a:latin typeface="Calibri"/>
              <a:ea typeface="Calibri"/>
              <a:cs typeface="Calibri"/>
              <a:sym typeface="Calibri"/>
            </a:endParaRPr>
          </a:p>
          <a:p>
            <a:pPr indent="-260350" lvl="0" marL="285750" marR="0" rtl="0" algn="l">
              <a:spcBef>
                <a:spcPts val="0"/>
              </a:spcBef>
              <a:spcAft>
                <a:spcPts val="0"/>
              </a:spcAft>
              <a:buClr>
                <a:srgbClr val="1155CC"/>
              </a:buClr>
              <a:buSzPts val="2000"/>
              <a:buFont typeface="Calibri"/>
              <a:buChar char="⮚"/>
            </a:pPr>
            <a:r>
              <a:rPr lang="en-US" sz="2000">
                <a:solidFill>
                  <a:srgbClr val="1155CC"/>
                </a:solidFill>
                <a:latin typeface="Calibri"/>
                <a:ea typeface="Calibri"/>
                <a:cs typeface="Calibri"/>
                <a:sym typeface="Calibri"/>
              </a:rPr>
              <a:t>June 2023 - Pocket-vetoed by Governor</a:t>
            </a:r>
            <a:endParaRPr sz="2000">
              <a:solidFill>
                <a:srgbClr val="1155CC"/>
              </a:solidFill>
              <a:latin typeface="Calibri"/>
              <a:ea typeface="Calibri"/>
              <a:cs typeface="Calibri"/>
              <a:sym typeface="Calibri"/>
            </a:endParaRPr>
          </a:p>
        </p:txBody>
      </p:sp>
      <p:sp>
        <p:nvSpPr>
          <p:cNvPr id="2164" name="Google Shape;2164;p48"/>
          <p:cNvSpPr txBox="1"/>
          <p:nvPr>
            <p:ph idx="12" type="sldNum"/>
          </p:nvPr>
        </p:nvSpPr>
        <p:spPr>
          <a:xfrm>
            <a:off x="8893242" y="638999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2165" name="Google Shape;2165;p48"/>
          <p:cNvPicPr preferRelativeResize="0"/>
          <p:nvPr/>
        </p:nvPicPr>
        <p:blipFill rotWithShape="1">
          <a:blip r:embed="rId3">
            <a:alphaModFix/>
          </a:blip>
          <a:srcRect b="10153" l="0" r="0" t="7848"/>
          <a:stretch/>
        </p:blipFill>
        <p:spPr>
          <a:xfrm>
            <a:off x="665020" y="494769"/>
            <a:ext cx="6611388" cy="1125964"/>
          </a:xfrm>
          <a:prstGeom prst="rect">
            <a:avLst/>
          </a:prstGeom>
          <a:noFill/>
          <a:ln>
            <a:noFill/>
          </a:ln>
        </p:spPr>
      </p:pic>
      <p:sp>
        <p:nvSpPr>
          <p:cNvPr id="2166" name="Google Shape;2166;p48"/>
          <p:cNvSpPr txBox="1"/>
          <p:nvPr/>
        </p:nvSpPr>
        <p:spPr>
          <a:xfrm>
            <a:off x="1791625" y="5743488"/>
            <a:ext cx="9140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Continue to build consensus with community coalitions and first responders to </a:t>
            </a:r>
            <a:r>
              <a:rPr lang="en-US" sz="1800">
                <a:latin typeface="Calibri"/>
                <a:ea typeface="Calibri"/>
                <a:cs typeface="Calibri"/>
                <a:sym typeface="Calibri"/>
              </a:rPr>
              <a:t>have consistent </a:t>
            </a:r>
            <a:r>
              <a:rPr lang="en-US" sz="1800">
                <a:solidFill>
                  <a:srgbClr val="000000"/>
                </a:solidFill>
                <a:latin typeface="Calibri"/>
                <a:ea typeface="Calibri"/>
                <a:cs typeface="Calibri"/>
                <a:sym typeface="Calibri"/>
              </a:rPr>
              <a:t>law enforcement notification protocol to schools when child/teen is at a traumatic scene</a:t>
            </a:r>
            <a:endParaRPr sz="1800">
              <a:solidFill>
                <a:schemeClr val="dk1"/>
              </a:solidFill>
              <a:latin typeface="Calibri"/>
              <a:ea typeface="Calibri"/>
              <a:cs typeface="Calibri"/>
              <a:sym typeface="Calibri"/>
            </a:endParaRPr>
          </a:p>
        </p:txBody>
      </p:sp>
      <p:sp>
        <p:nvSpPr>
          <p:cNvPr id="2167" name="Google Shape;2167;p48"/>
          <p:cNvSpPr txBox="1"/>
          <p:nvPr/>
        </p:nvSpPr>
        <p:spPr>
          <a:xfrm>
            <a:off x="9057300" y="727500"/>
            <a:ext cx="224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hlink"/>
                </a:solidFill>
                <a:latin typeface="Calibri"/>
                <a:ea typeface="Calibri"/>
                <a:cs typeface="Calibri"/>
                <a:sym typeface="Calibri"/>
                <a:hlinkClick r:id="rId4"/>
              </a:rPr>
              <a:t>Link to HWC Advocacy Flyer</a:t>
            </a:r>
            <a:endParaRPr b="1">
              <a:latin typeface="Calibri"/>
              <a:ea typeface="Calibri"/>
              <a:cs typeface="Calibri"/>
              <a:sym typeface="Calibri"/>
            </a:endParaRPr>
          </a:p>
        </p:txBody>
      </p:sp>
      <p:pic>
        <p:nvPicPr>
          <p:cNvPr id="2168" name="Google Shape;2168;p48">
            <a:hlinkClick r:id="rId5"/>
          </p:cNvPr>
          <p:cNvPicPr preferRelativeResize="0"/>
          <p:nvPr/>
        </p:nvPicPr>
        <p:blipFill>
          <a:blip r:embed="rId6">
            <a:alphaModFix/>
          </a:blip>
          <a:stretch>
            <a:fillRect/>
          </a:stretch>
        </p:blipFill>
        <p:spPr>
          <a:xfrm>
            <a:off x="8893249" y="1127700"/>
            <a:ext cx="2575102" cy="3333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p49"/>
          <p:cNvPicPr preferRelativeResize="0"/>
          <p:nvPr/>
        </p:nvPicPr>
        <p:blipFill>
          <a:blip r:embed="rId3">
            <a:alphaModFix/>
          </a:blip>
          <a:stretch>
            <a:fillRect/>
          </a:stretch>
        </p:blipFill>
        <p:spPr>
          <a:xfrm>
            <a:off x="1431950" y="2555000"/>
            <a:ext cx="9248775" cy="3590925"/>
          </a:xfrm>
          <a:prstGeom prst="rect">
            <a:avLst/>
          </a:prstGeom>
          <a:noFill/>
          <a:ln>
            <a:noFill/>
          </a:ln>
        </p:spPr>
      </p:pic>
      <p:pic>
        <p:nvPicPr>
          <p:cNvPr id="691" name="Google Shape;691;p49"/>
          <p:cNvPicPr preferRelativeResize="0"/>
          <p:nvPr/>
        </p:nvPicPr>
        <p:blipFill rotWithShape="1">
          <a:blip r:embed="rId4">
            <a:alphaModFix/>
          </a:blip>
          <a:srcRect b="0" l="0" r="0" t="0"/>
          <a:stretch/>
        </p:blipFill>
        <p:spPr>
          <a:xfrm>
            <a:off x="1433619" y="668486"/>
            <a:ext cx="9324762" cy="179097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2" name="Shape 2172"/>
        <p:cNvGrpSpPr/>
        <p:nvPr/>
      </p:nvGrpSpPr>
      <p:grpSpPr>
        <a:xfrm>
          <a:off x="0" y="0"/>
          <a:ext cx="0" cy="0"/>
          <a:chOff x="0" y="0"/>
          <a:chExt cx="0" cy="0"/>
        </a:xfrm>
      </p:grpSpPr>
      <p:sp>
        <p:nvSpPr>
          <p:cNvPr id="2173" name="Google Shape;2173;g219491e5f55_0_30"/>
          <p:cNvSpPr txBox="1"/>
          <p:nvPr/>
        </p:nvSpPr>
        <p:spPr>
          <a:xfrm>
            <a:off x="8340100" y="5504900"/>
            <a:ext cx="2711100" cy="615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2174" name="Google Shape;2174;g219491e5f55_0_30"/>
          <p:cNvSpPr txBox="1"/>
          <p:nvPr/>
        </p:nvSpPr>
        <p:spPr>
          <a:xfrm>
            <a:off x="1074725" y="5504900"/>
            <a:ext cx="2711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175" name="Google Shape;2175;g219491e5f55_0_30"/>
          <p:cNvSpPr txBox="1"/>
          <p:nvPr>
            <p:ph type="ctrTitle"/>
          </p:nvPr>
        </p:nvSpPr>
        <p:spPr>
          <a:xfrm>
            <a:off x="1442350" y="987295"/>
            <a:ext cx="9307200" cy="10878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398F98"/>
              </a:buClr>
              <a:buSzPts val="4800"/>
              <a:buFont typeface="Calibri"/>
              <a:buNone/>
            </a:pPr>
            <a:r>
              <a:rPr lang="en-US"/>
              <a:t>  </a:t>
            </a:r>
            <a:endParaRPr/>
          </a:p>
        </p:txBody>
      </p:sp>
      <p:sp>
        <p:nvSpPr>
          <p:cNvPr id="2176" name="Google Shape;2176;g219491e5f55_0_30"/>
          <p:cNvSpPr txBox="1"/>
          <p:nvPr>
            <p:ph idx="1" type="subTitle"/>
          </p:nvPr>
        </p:nvSpPr>
        <p:spPr>
          <a:xfrm>
            <a:off x="1442357" y="3428999"/>
            <a:ext cx="9307200" cy="1352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64277"/>
              </a:buClr>
              <a:buSzPts val="2400"/>
              <a:buNone/>
            </a:pPr>
            <a:r>
              <a:rPr lang="en-US"/>
              <a:t>  </a:t>
            </a:r>
            <a:endParaRPr/>
          </a:p>
        </p:txBody>
      </p:sp>
      <p:sp>
        <p:nvSpPr>
          <p:cNvPr id="2177" name="Google Shape;2177;g219491e5f55_0_30"/>
          <p:cNvSpPr txBox="1"/>
          <p:nvPr/>
        </p:nvSpPr>
        <p:spPr>
          <a:xfrm>
            <a:off x="643601" y="383543"/>
            <a:ext cx="10904700" cy="10512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70C0"/>
              </a:buClr>
              <a:buSzPts val="6000"/>
              <a:buFont typeface="Calibri"/>
              <a:buNone/>
            </a:pPr>
            <a:r>
              <a:rPr b="1" i="0" lang="en-US" sz="6000" u="none" cap="none" strike="noStrike">
                <a:solidFill>
                  <a:srgbClr val="1155CC"/>
                </a:solidFill>
                <a:latin typeface="Calibri"/>
                <a:ea typeface="Calibri"/>
                <a:cs typeface="Calibri"/>
                <a:sym typeface="Calibri"/>
              </a:rPr>
              <a:t>Perspective Shift</a:t>
            </a:r>
            <a:endParaRPr b="0" i="0" sz="1400" u="none" cap="none" strike="noStrike">
              <a:solidFill>
                <a:srgbClr val="1155CC"/>
              </a:solidFill>
              <a:latin typeface="Arial"/>
              <a:ea typeface="Arial"/>
              <a:cs typeface="Arial"/>
              <a:sym typeface="Arial"/>
            </a:endParaRPr>
          </a:p>
        </p:txBody>
      </p:sp>
      <p:pic>
        <p:nvPicPr>
          <p:cNvPr id="2178" name="Google Shape;2178;g219491e5f55_0_30"/>
          <p:cNvPicPr preferRelativeResize="0"/>
          <p:nvPr/>
        </p:nvPicPr>
        <p:blipFill rotWithShape="1">
          <a:blip r:embed="rId3">
            <a:alphaModFix/>
          </a:blip>
          <a:srcRect b="18093" l="34395" r="32494" t="8533"/>
          <a:stretch/>
        </p:blipFill>
        <p:spPr>
          <a:xfrm>
            <a:off x="8772531" y="3693360"/>
            <a:ext cx="2121968" cy="2500530"/>
          </a:xfrm>
          <a:prstGeom prst="rect">
            <a:avLst/>
          </a:prstGeom>
          <a:noFill/>
          <a:ln>
            <a:noFill/>
          </a:ln>
        </p:spPr>
      </p:pic>
      <p:sp>
        <p:nvSpPr>
          <p:cNvPr id="2179" name="Google Shape;2179;g219491e5f55_0_30"/>
          <p:cNvSpPr txBox="1"/>
          <p:nvPr/>
        </p:nvSpPr>
        <p:spPr>
          <a:xfrm>
            <a:off x="9028590" y="3515557"/>
            <a:ext cx="3108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180" name="Google Shape;2180;g219491e5f55_0_30"/>
          <p:cNvSpPr txBox="1"/>
          <p:nvPr/>
        </p:nvSpPr>
        <p:spPr>
          <a:xfrm>
            <a:off x="8617172" y="5269129"/>
            <a:ext cx="3108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181" name="Google Shape;2181;g219491e5f55_0_30"/>
          <p:cNvSpPr txBox="1"/>
          <p:nvPr/>
        </p:nvSpPr>
        <p:spPr>
          <a:xfrm>
            <a:off x="8461812" y="5824557"/>
            <a:ext cx="3108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182" name="Google Shape;2182;g219491e5f55_0_30"/>
          <p:cNvSpPr txBox="1"/>
          <p:nvPr/>
        </p:nvSpPr>
        <p:spPr>
          <a:xfrm>
            <a:off x="10894499" y="5774359"/>
            <a:ext cx="3108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183" name="Google Shape;2183;g219491e5f55_0_30"/>
          <p:cNvSpPr/>
          <p:nvPr/>
        </p:nvSpPr>
        <p:spPr>
          <a:xfrm flipH="1">
            <a:off x="779475" y="1612875"/>
            <a:ext cx="2872025" cy="4530775"/>
          </a:xfrm>
          <a:prstGeom prst="flowChartOffpageConnector">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600">
                <a:solidFill>
                  <a:srgbClr val="1155CC"/>
                </a:solidFill>
                <a:latin typeface="Calibri"/>
                <a:ea typeface="Calibri"/>
                <a:cs typeface="Calibri"/>
                <a:sym typeface="Calibri"/>
              </a:rPr>
              <a:t>Conventional</a:t>
            </a:r>
            <a:endParaRPr b="1" sz="26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rPr lang="en-US" sz="2200">
                <a:solidFill>
                  <a:srgbClr val="1155CC"/>
                </a:solidFill>
                <a:latin typeface="Calibri"/>
                <a:ea typeface="Calibri"/>
                <a:cs typeface="Calibri"/>
                <a:sym typeface="Calibri"/>
              </a:rPr>
              <a:t>People are bad.</a:t>
            </a:r>
            <a:endParaRPr sz="22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rPr lang="en-US" sz="2200">
                <a:solidFill>
                  <a:srgbClr val="1155CC"/>
                </a:solidFill>
                <a:latin typeface="Calibri"/>
                <a:ea typeface="Calibri"/>
                <a:cs typeface="Calibri"/>
                <a:sym typeface="Calibri"/>
              </a:rPr>
              <a:t>People need </a:t>
            </a:r>
            <a:br>
              <a:rPr lang="en-US" sz="2200">
                <a:solidFill>
                  <a:srgbClr val="1155CC"/>
                </a:solidFill>
                <a:latin typeface="Calibri"/>
                <a:ea typeface="Calibri"/>
                <a:cs typeface="Calibri"/>
                <a:sym typeface="Calibri"/>
              </a:rPr>
            </a:br>
            <a:r>
              <a:rPr lang="en-US" sz="2200">
                <a:solidFill>
                  <a:srgbClr val="1155CC"/>
                </a:solidFill>
                <a:latin typeface="Calibri"/>
                <a:ea typeface="Calibri"/>
                <a:cs typeface="Calibri"/>
                <a:sym typeface="Calibri"/>
              </a:rPr>
              <a:t>to be punished.</a:t>
            </a:r>
            <a:endParaRPr sz="22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rPr lang="en-US" sz="2200">
                <a:solidFill>
                  <a:srgbClr val="1155CC"/>
                </a:solidFill>
                <a:latin typeface="Calibri"/>
                <a:ea typeface="Calibri"/>
                <a:cs typeface="Calibri"/>
                <a:sym typeface="Calibri"/>
              </a:rPr>
              <a:t>What is wrong </a:t>
            </a:r>
            <a:br>
              <a:rPr lang="en-US" sz="2200">
                <a:solidFill>
                  <a:srgbClr val="1155CC"/>
                </a:solidFill>
                <a:latin typeface="Calibri"/>
                <a:ea typeface="Calibri"/>
                <a:cs typeface="Calibri"/>
                <a:sym typeface="Calibri"/>
              </a:rPr>
            </a:br>
            <a:r>
              <a:rPr lang="en-US" sz="2200">
                <a:solidFill>
                  <a:srgbClr val="1155CC"/>
                </a:solidFill>
                <a:latin typeface="Calibri"/>
                <a:ea typeface="Calibri"/>
                <a:cs typeface="Calibri"/>
                <a:sym typeface="Calibri"/>
              </a:rPr>
              <a:t>with you?</a:t>
            </a:r>
            <a:endParaRPr sz="2200">
              <a:solidFill>
                <a:srgbClr val="1155CC"/>
              </a:solidFill>
              <a:latin typeface="Calibri"/>
              <a:ea typeface="Calibri"/>
              <a:cs typeface="Calibri"/>
              <a:sym typeface="Calibri"/>
            </a:endParaRPr>
          </a:p>
        </p:txBody>
      </p:sp>
      <p:sp>
        <p:nvSpPr>
          <p:cNvPr id="2184" name="Google Shape;2184;g219491e5f55_0_30"/>
          <p:cNvSpPr/>
          <p:nvPr/>
        </p:nvSpPr>
        <p:spPr>
          <a:xfrm flipH="1">
            <a:off x="3785813" y="1612875"/>
            <a:ext cx="3590088" cy="4530775"/>
          </a:xfrm>
          <a:prstGeom prst="flowChartOffpageConnector">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600">
                <a:solidFill>
                  <a:srgbClr val="1155CC"/>
                </a:solidFill>
                <a:latin typeface="Calibri"/>
                <a:ea typeface="Calibri"/>
                <a:cs typeface="Calibri"/>
                <a:sym typeface="Calibri"/>
              </a:rPr>
              <a:t>Trauma-informed</a:t>
            </a:r>
            <a:endParaRPr b="1" sz="26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rPr lang="en-US" sz="2200">
                <a:solidFill>
                  <a:srgbClr val="1155CC"/>
                </a:solidFill>
                <a:latin typeface="Calibri"/>
                <a:ea typeface="Calibri"/>
                <a:cs typeface="Calibri"/>
                <a:sym typeface="Calibri"/>
              </a:rPr>
              <a:t>People are suffering.</a:t>
            </a:r>
            <a:endParaRPr sz="22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rPr lang="en-US" sz="2200">
                <a:solidFill>
                  <a:srgbClr val="1155CC"/>
                </a:solidFill>
                <a:latin typeface="Calibri"/>
                <a:ea typeface="Calibri"/>
                <a:cs typeface="Calibri"/>
                <a:sym typeface="Calibri"/>
              </a:rPr>
              <a:t>People need to learn how trauma impacts a child’s and adult’s development.</a:t>
            </a:r>
            <a:endParaRPr sz="22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rPr lang="en-US" sz="2200">
                <a:solidFill>
                  <a:srgbClr val="1155CC"/>
                </a:solidFill>
                <a:latin typeface="Calibri"/>
                <a:ea typeface="Calibri"/>
                <a:cs typeface="Calibri"/>
                <a:sym typeface="Calibri"/>
              </a:rPr>
              <a:t>What happened to you?</a:t>
            </a:r>
            <a:endParaRPr sz="2200">
              <a:solidFill>
                <a:srgbClr val="1155CC"/>
              </a:solidFill>
              <a:latin typeface="Calibri"/>
              <a:ea typeface="Calibri"/>
              <a:cs typeface="Calibri"/>
              <a:sym typeface="Calibri"/>
            </a:endParaRPr>
          </a:p>
        </p:txBody>
      </p:sp>
      <p:sp>
        <p:nvSpPr>
          <p:cNvPr id="2185" name="Google Shape;2185;g219491e5f55_0_30"/>
          <p:cNvSpPr txBox="1"/>
          <p:nvPr/>
        </p:nvSpPr>
        <p:spPr>
          <a:xfrm>
            <a:off x="8477963" y="5504900"/>
            <a:ext cx="2711100" cy="615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2186" name="Google Shape;2186;g219491e5f55_0_30"/>
          <p:cNvSpPr/>
          <p:nvPr/>
        </p:nvSpPr>
        <p:spPr>
          <a:xfrm flipH="1">
            <a:off x="7510225" y="1612875"/>
            <a:ext cx="3898475" cy="4530775"/>
          </a:xfrm>
          <a:prstGeom prst="flowChartOffpageConnector">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600">
                <a:solidFill>
                  <a:srgbClr val="1155CC"/>
                </a:solidFill>
                <a:latin typeface="Calibri"/>
                <a:ea typeface="Calibri"/>
                <a:cs typeface="Calibri"/>
                <a:sym typeface="Calibri"/>
              </a:rPr>
              <a:t>Resiliency</a:t>
            </a:r>
            <a:r>
              <a:rPr b="1" lang="en-US" sz="2600">
                <a:solidFill>
                  <a:srgbClr val="1155CC"/>
                </a:solidFill>
                <a:latin typeface="Calibri"/>
                <a:ea typeface="Calibri"/>
                <a:cs typeface="Calibri"/>
                <a:sym typeface="Calibri"/>
              </a:rPr>
              <a:t>-informed</a:t>
            </a:r>
            <a:endParaRPr b="1" sz="26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rPr lang="en-US" sz="2200">
                <a:solidFill>
                  <a:srgbClr val="1155CC"/>
                </a:solidFill>
                <a:latin typeface="Calibri"/>
                <a:ea typeface="Calibri"/>
                <a:cs typeface="Calibri"/>
                <a:sym typeface="Calibri"/>
              </a:rPr>
              <a:t>People are resilient.</a:t>
            </a:r>
            <a:endParaRPr sz="22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rPr lang="en-US" sz="2200">
                <a:solidFill>
                  <a:srgbClr val="1155CC"/>
                </a:solidFill>
                <a:latin typeface="Calibri"/>
                <a:ea typeface="Calibri"/>
                <a:cs typeface="Calibri"/>
                <a:sym typeface="Calibri"/>
              </a:rPr>
              <a:t>People need to learn how skills of well-being can reduce suffering.</a:t>
            </a:r>
            <a:endParaRPr sz="22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rPr lang="en-US" sz="2200">
                <a:solidFill>
                  <a:srgbClr val="1155CC"/>
                </a:solidFill>
                <a:latin typeface="Calibri"/>
                <a:ea typeface="Calibri"/>
                <a:cs typeface="Calibri"/>
                <a:sym typeface="Calibri"/>
              </a:rPr>
              <a:t>What is right about you?</a:t>
            </a:r>
            <a:endParaRPr sz="2200">
              <a:solidFill>
                <a:srgbClr val="1155CC"/>
              </a:solidFill>
              <a:latin typeface="Calibri"/>
              <a:ea typeface="Calibri"/>
              <a:cs typeface="Calibri"/>
              <a:sym typeface="Calibri"/>
            </a:endParaRPr>
          </a:p>
          <a:p>
            <a:pPr indent="0" lvl="0" marL="0" rtl="0" algn="l">
              <a:spcBef>
                <a:spcPts val="0"/>
              </a:spcBef>
              <a:spcAft>
                <a:spcPts val="0"/>
              </a:spcAft>
              <a:buNone/>
            </a:pPr>
            <a:r>
              <a:t/>
            </a:r>
            <a:endParaRPr sz="2200">
              <a:solidFill>
                <a:srgbClr val="1155CC"/>
              </a:solidFill>
              <a:latin typeface="Calibri"/>
              <a:ea typeface="Calibri"/>
              <a:cs typeface="Calibri"/>
              <a:sym typeface="Calibri"/>
            </a:endParaRPr>
          </a:p>
          <a:p>
            <a:pPr indent="0" lvl="0" marL="0" rtl="0" algn="l">
              <a:spcBef>
                <a:spcPts val="0"/>
              </a:spcBef>
              <a:spcAft>
                <a:spcPts val="0"/>
              </a:spcAft>
              <a:buNone/>
            </a:pPr>
            <a:r>
              <a:rPr b="1" lang="en-US" sz="2200">
                <a:solidFill>
                  <a:srgbClr val="1155CC"/>
                </a:solidFill>
                <a:latin typeface="Calibri"/>
                <a:ea typeface="Calibri"/>
                <a:cs typeface="Calibri"/>
                <a:sym typeface="Calibri"/>
              </a:rPr>
              <a:t>What are your strengths?</a:t>
            </a:r>
            <a:endParaRPr b="1">
              <a:solidFill>
                <a:srgbClr val="1155CC"/>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1" name="Shape 2191"/>
        <p:cNvGrpSpPr/>
        <p:nvPr/>
      </p:nvGrpSpPr>
      <p:grpSpPr>
        <a:xfrm>
          <a:off x="0" y="0"/>
          <a:ext cx="0" cy="0"/>
          <a:chOff x="0" y="0"/>
          <a:chExt cx="0" cy="0"/>
        </a:xfrm>
      </p:grpSpPr>
      <p:sp>
        <p:nvSpPr>
          <p:cNvPr id="2192" name="Google Shape;2192;p51"/>
          <p:cNvSpPr txBox="1"/>
          <p:nvPr>
            <p:ph type="ctrTitle"/>
          </p:nvPr>
        </p:nvSpPr>
        <p:spPr>
          <a:xfrm>
            <a:off x="889425" y="2752800"/>
            <a:ext cx="3980100" cy="1251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398F98"/>
              </a:buClr>
              <a:buSzPts val="4320"/>
              <a:buFont typeface="Calibri"/>
              <a:buNone/>
            </a:pPr>
            <a:r>
              <a:rPr lang="en-US" sz="3920">
                <a:solidFill>
                  <a:srgbClr val="1155CC"/>
                </a:solidFill>
              </a:rPr>
              <a:t>Q&amp;A</a:t>
            </a:r>
            <a:br>
              <a:rPr lang="en-US" sz="3920">
                <a:solidFill>
                  <a:srgbClr val="1155CC"/>
                </a:solidFill>
              </a:rPr>
            </a:br>
            <a:r>
              <a:rPr lang="en-US" sz="3920">
                <a:solidFill>
                  <a:srgbClr val="1155CC"/>
                </a:solidFill>
              </a:rPr>
              <a:t>Group Discussion</a:t>
            </a:r>
            <a:endParaRPr sz="3920">
              <a:solidFill>
                <a:srgbClr val="1155CC"/>
              </a:solidFill>
            </a:endParaRPr>
          </a:p>
        </p:txBody>
      </p:sp>
      <p:sp>
        <p:nvSpPr>
          <p:cNvPr id="2193" name="Google Shape;2193;p51"/>
          <p:cNvSpPr txBox="1"/>
          <p:nvPr>
            <p:ph idx="1" type="subTitle"/>
          </p:nvPr>
        </p:nvSpPr>
        <p:spPr>
          <a:xfrm>
            <a:off x="983050" y="4116900"/>
            <a:ext cx="3756600" cy="758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64277"/>
              </a:buClr>
              <a:buSzPts val="2400"/>
              <a:buNone/>
            </a:pPr>
            <a:r>
              <a:rPr b="1" lang="en-US">
                <a:solidFill>
                  <a:srgbClr val="1155CC"/>
                </a:solidFill>
              </a:rPr>
              <a:t>  Contact Info:</a:t>
            </a:r>
            <a:br>
              <a:rPr b="1" lang="en-US">
                <a:solidFill>
                  <a:srgbClr val="1155CC"/>
                </a:solidFill>
              </a:rPr>
            </a:br>
            <a:r>
              <a:rPr b="1" lang="en-US" u="sng">
                <a:solidFill>
                  <a:schemeClr val="hlink"/>
                </a:solidFill>
                <a:hlinkClick r:id="rId3"/>
              </a:rPr>
              <a:t>info@handlewithcareok.org</a:t>
            </a:r>
            <a:endParaRPr b="1">
              <a:solidFill>
                <a:srgbClr val="1155CC"/>
              </a:solidFill>
            </a:endParaRPr>
          </a:p>
        </p:txBody>
      </p:sp>
      <p:pic>
        <p:nvPicPr>
          <p:cNvPr id="2194" name="Google Shape;2194;p51"/>
          <p:cNvPicPr preferRelativeResize="0"/>
          <p:nvPr/>
        </p:nvPicPr>
        <p:blipFill rotWithShape="1">
          <a:blip r:embed="rId4">
            <a:alphaModFix/>
          </a:blip>
          <a:srcRect b="18092" l="34396" r="32493" t="8533"/>
          <a:stretch/>
        </p:blipFill>
        <p:spPr>
          <a:xfrm>
            <a:off x="5013888" y="1550525"/>
            <a:ext cx="2164223" cy="2194701"/>
          </a:xfrm>
          <a:prstGeom prst="rect">
            <a:avLst/>
          </a:prstGeom>
          <a:noFill/>
          <a:ln>
            <a:noFill/>
          </a:ln>
        </p:spPr>
      </p:pic>
      <p:pic>
        <p:nvPicPr>
          <p:cNvPr descr="PHIO_logo" id="2195" name="Google Shape;2195;p51"/>
          <p:cNvPicPr preferRelativeResize="0"/>
          <p:nvPr/>
        </p:nvPicPr>
        <p:blipFill rotWithShape="1">
          <a:blip r:embed="rId5">
            <a:alphaModFix/>
          </a:blip>
          <a:srcRect b="7175" l="11947" r="13246" t="5527"/>
          <a:stretch/>
        </p:blipFill>
        <p:spPr>
          <a:xfrm>
            <a:off x="5305413" y="4004400"/>
            <a:ext cx="1581175" cy="1626850"/>
          </a:xfrm>
          <a:prstGeom prst="rect">
            <a:avLst/>
          </a:prstGeom>
          <a:noFill/>
          <a:ln>
            <a:noFill/>
          </a:ln>
        </p:spPr>
      </p:pic>
      <p:pic>
        <p:nvPicPr>
          <p:cNvPr descr="Diagram&#10;&#10;Description automatically generated" id="2196" name="Google Shape;2196;p51"/>
          <p:cNvPicPr preferRelativeResize="0"/>
          <p:nvPr/>
        </p:nvPicPr>
        <p:blipFill rotWithShape="1">
          <a:blip r:embed="rId6">
            <a:alphaModFix/>
          </a:blip>
          <a:srcRect b="0" l="0" r="0" t="0"/>
          <a:stretch/>
        </p:blipFill>
        <p:spPr>
          <a:xfrm>
            <a:off x="1498837" y="1140927"/>
            <a:ext cx="2725035" cy="1444112"/>
          </a:xfrm>
          <a:prstGeom prst="rect">
            <a:avLst/>
          </a:prstGeom>
          <a:noFill/>
          <a:ln>
            <a:noFill/>
          </a:ln>
        </p:spPr>
      </p:pic>
      <p:sp>
        <p:nvSpPr>
          <p:cNvPr id="2197" name="Google Shape;2197;p51"/>
          <p:cNvSpPr txBox="1"/>
          <p:nvPr/>
        </p:nvSpPr>
        <p:spPr>
          <a:xfrm>
            <a:off x="8813450" y="2997800"/>
            <a:ext cx="222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198" name="Google Shape;2198;p51"/>
          <p:cNvPicPr preferRelativeResize="0"/>
          <p:nvPr/>
        </p:nvPicPr>
        <p:blipFill>
          <a:blip r:embed="rId7">
            <a:alphaModFix/>
          </a:blip>
          <a:stretch>
            <a:fillRect/>
          </a:stretch>
        </p:blipFill>
        <p:spPr>
          <a:xfrm>
            <a:off x="7620148" y="2364425"/>
            <a:ext cx="3756600" cy="3756631"/>
          </a:xfrm>
          <a:prstGeom prst="rect">
            <a:avLst/>
          </a:prstGeom>
          <a:noFill/>
          <a:ln>
            <a:noFill/>
          </a:ln>
        </p:spPr>
      </p:pic>
      <p:sp>
        <p:nvSpPr>
          <p:cNvPr id="2199" name="Google Shape;2199;p51"/>
          <p:cNvSpPr txBox="1"/>
          <p:nvPr>
            <p:ph type="ctrTitle"/>
          </p:nvPr>
        </p:nvSpPr>
        <p:spPr>
          <a:xfrm>
            <a:off x="7934950" y="914650"/>
            <a:ext cx="3371400" cy="11688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398F98"/>
              </a:buClr>
              <a:buSzPts val="4320"/>
              <a:buFont typeface="Calibri"/>
              <a:buNone/>
            </a:pPr>
            <a:r>
              <a:rPr lang="en-US" sz="3920">
                <a:solidFill>
                  <a:srgbClr val="1155CC"/>
                </a:solidFill>
              </a:rPr>
              <a:t>Evaluation &amp; Feedback</a:t>
            </a:r>
            <a:endParaRPr sz="3920">
              <a:solidFill>
                <a:srgbClr val="1155CC"/>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3" name="Shape 2203"/>
        <p:cNvGrpSpPr/>
        <p:nvPr/>
      </p:nvGrpSpPr>
      <p:grpSpPr>
        <a:xfrm>
          <a:off x="0" y="0"/>
          <a:ext cx="0" cy="0"/>
          <a:chOff x="0" y="0"/>
          <a:chExt cx="0" cy="0"/>
        </a:xfrm>
      </p:grpSpPr>
      <p:sp>
        <p:nvSpPr>
          <p:cNvPr id="2204" name="Google Shape;2204;p52"/>
          <p:cNvSpPr txBox="1"/>
          <p:nvPr>
            <p:ph type="ctrTitle"/>
          </p:nvPr>
        </p:nvSpPr>
        <p:spPr>
          <a:xfrm>
            <a:off x="1442357" y="987289"/>
            <a:ext cx="9307286" cy="202474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398F98"/>
              </a:buClr>
              <a:buSzPts val="4800"/>
              <a:buFont typeface="Calibri"/>
              <a:buNone/>
            </a:pPr>
            <a:r>
              <a:rPr lang="en-US"/>
              <a:t> </a:t>
            </a:r>
            <a:endParaRPr/>
          </a:p>
        </p:txBody>
      </p:sp>
      <p:sp>
        <p:nvSpPr>
          <p:cNvPr id="2205" name="Google Shape;2205;p52"/>
          <p:cNvSpPr txBox="1"/>
          <p:nvPr>
            <p:ph idx="1" type="subTitle"/>
          </p:nvPr>
        </p:nvSpPr>
        <p:spPr>
          <a:xfrm>
            <a:off x="1442357" y="3428999"/>
            <a:ext cx="9307286" cy="135242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64277"/>
              </a:buClr>
              <a:buSzPts val="2400"/>
              <a:buNone/>
            </a:pPr>
            <a:r>
              <a:rPr lang="en-US"/>
              <a:t> </a:t>
            </a:r>
            <a:endParaRPr/>
          </a:p>
        </p:txBody>
      </p:sp>
      <p:sp>
        <p:nvSpPr>
          <p:cNvPr id="2206" name="Google Shape;2206;p52"/>
          <p:cNvSpPr txBox="1"/>
          <p:nvPr/>
        </p:nvSpPr>
        <p:spPr>
          <a:xfrm>
            <a:off x="4590627" y="2781219"/>
            <a:ext cx="301074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Additional Slides</a:t>
            </a:r>
            <a:endParaRPr b="0" i="0" sz="1400" u="none" cap="none" strike="noStrike">
              <a:solidFill>
                <a:srgbClr val="000000"/>
              </a:solidFill>
              <a:latin typeface="Arial"/>
              <a:ea typeface="Arial"/>
              <a:cs typeface="Arial"/>
              <a:sym typeface="Arial"/>
            </a:endParaRPr>
          </a:p>
        </p:txBody>
      </p:sp>
      <p:pic>
        <p:nvPicPr>
          <p:cNvPr id="2207" name="Google Shape;2207;p52"/>
          <p:cNvPicPr preferRelativeResize="0"/>
          <p:nvPr/>
        </p:nvPicPr>
        <p:blipFill rotWithShape="1">
          <a:blip r:embed="rId3">
            <a:alphaModFix/>
          </a:blip>
          <a:srcRect b="18092" l="34396" r="32493" t="8533"/>
          <a:stretch/>
        </p:blipFill>
        <p:spPr>
          <a:xfrm>
            <a:off x="8362615" y="3248026"/>
            <a:ext cx="2895935" cy="293668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2" name="Shape 2212"/>
        <p:cNvGrpSpPr/>
        <p:nvPr/>
      </p:nvGrpSpPr>
      <p:grpSpPr>
        <a:xfrm>
          <a:off x="0" y="0"/>
          <a:ext cx="0" cy="0"/>
          <a:chOff x="0" y="0"/>
          <a:chExt cx="0" cy="0"/>
        </a:xfrm>
      </p:grpSpPr>
      <p:sp>
        <p:nvSpPr>
          <p:cNvPr id="2213" name="Google Shape;2213;g277307aa772_1_0"/>
          <p:cNvSpPr txBox="1"/>
          <p:nvPr/>
        </p:nvSpPr>
        <p:spPr>
          <a:xfrm>
            <a:off x="746851" y="4637500"/>
            <a:ext cx="2753400" cy="1477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p:txBody>
      </p:sp>
      <p:sp>
        <p:nvSpPr>
          <p:cNvPr id="2214" name="Google Shape;2214;g277307aa772_1_0"/>
          <p:cNvSpPr txBox="1"/>
          <p:nvPr/>
        </p:nvSpPr>
        <p:spPr>
          <a:xfrm>
            <a:off x="8824042" y="4639551"/>
            <a:ext cx="25026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15" name="Google Shape;2215;g277307aa772_1_0"/>
          <p:cNvSpPr txBox="1"/>
          <p:nvPr/>
        </p:nvSpPr>
        <p:spPr>
          <a:xfrm>
            <a:off x="855100" y="730525"/>
            <a:ext cx="104715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2200">
                <a:solidFill>
                  <a:srgbClr val="1155CC"/>
                </a:solidFill>
              </a:rPr>
              <a:t>Free Workshop Series</a:t>
            </a:r>
            <a:r>
              <a:rPr b="1" lang="en-US" sz="2200">
                <a:solidFill>
                  <a:srgbClr val="1155CC"/>
                </a:solidFill>
              </a:rPr>
              <a:t>: “Creating Connections to Support Oklahoma’s Youth”</a:t>
            </a:r>
            <a:endParaRPr b="1" sz="2200">
              <a:solidFill>
                <a:srgbClr val="1155CC"/>
              </a:solidFill>
            </a:endParaRPr>
          </a:p>
          <a:p>
            <a:pPr indent="0" lvl="0" marL="0" marR="0" rtl="0" algn="l">
              <a:lnSpc>
                <a:spcPct val="100000"/>
              </a:lnSpc>
              <a:spcBef>
                <a:spcPts val="0"/>
              </a:spcBef>
              <a:spcAft>
                <a:spcPts val="0"/>
              </a:spcAft>
              <a:buClr>
                <a:srgbClr val="000000"/>
              </a:buClr>
              <a:buSzPts val="2400"/>
              <a:buFont typeface="Arial"/>
              <a:buNone/>
            </a:pPr>
            <a:r>
              <a:rPr lang="en-US" sz="1600">
                <a:solidFill>
                  <a:srgbClr val="1155CC"/>
                </a:solidFill>
              </a:rPr>
              <a:t>Resilience Film, N.E.A.R. Science Trainings, Handle With Care OK training, Multi-Tiered Systems of Supports,  Multidisciplinary Team Action Planning, &amp; HWC OK Train the Trainer</a:t>
            </a:r>
            <a:endParaRPr sz="1600">
              <a:solidFill>
                <a:srgbClr val="1155CC"/>
              </a:solidFill>
            </a:endParaRPr>
          </a:p>
        </p:txBody>
      </p:sp>
      <p:pic>
        <p:nvPicPr>
          <p:cNvPr id="2216" name="Google Shape;2216;g277307aa772_1_0"/>
          <p:cNvPicPr preferRelativeResize="0"/>
          <p:nvPr/>
        </p:nvPicPr>
        <p:blipFill rotWithShape="1">
          <a:blip r:embed="rId3">
            <a:alphaModFix/>
          </a:blip>
          <a:srcRect b="13524" l="4866" r="15229" t="8925"/>
          <a:stretch/>
        </p:blipFill>
        <p:spPr>
          <a:xfrm>
            <a:off x="1076125" y="3733675"/>
            <a:ext cx="4225275" cy="2285575"/>
          </a:xfrm>
          <a:prstGeom prst="rect">
            <a:avLst/>
          </a:prstGeom>
          <a:noFill/>
          <a:ln>
            <a:noFill/>
          </a:ln>
        </p:spPr>
      </p:pic>
      <p:pic>
        <p:nvPicPr>
          <p:cNvPr id="2217" name="Google Shape;2217;g277307aa772_1_0"/>
          <p:cNvPicPr preferRelativeResize="0"/>
          <p:nvPr/>
        </p:nvPicPr>
        <p:blipFill>
          <a:blip r:embed="rId4">
            <a:alphaModFix/>
          </a:blip>
          <a:stretch>
            <a:fillRect/>
          </a:stretch>
        </p:blipFill>
        <p:spPr>
          <a:xfrm>
            <a:off x="3712285" y="1886675"/>
            <a:ext cx="1703225" cy="1331500"/>
          </a:xfrm>
          <a:prstGeom prst="rect">
            <a:avLst/>
          </a:prstGeom>
          <a:noFill/>
          <a:ln>
            <a:noFill/>
          </a:ln>
        </p:spPr>
      </p:pic>
      <p:pic>
        <p:nvPicPr>
          <p:cNvPr id="2218" name="Google Shape;2218;g277307aa772_1_0"/>
          <p:cNvPicPr preferRelativeResize="0"/>
          <p:nvPr/>
        </p:nvPicPr>
        <p:blipFill rotWithShape="1">
          <a:blip r:embed="rId5">
            <a:alphaModFix/>
          </a:blip>
          <a:srcRect b="43182" l="0" r="0" t="11352"/>
          <a:stretch/>
        </p:blipFill>
        <p:spPr>
          <a:xfrm>
            <a:off x="990675" y="1813675"/>
            <a:ext cx="2509565" cy="1477501"/>
          </a:xfrm>
          <a:prstGeom prst="rect">
            <a:avLst/>
          </a:prstGeom>
          <a:noFill/>
          <a:ln>
            <a:noFill/>
          </a:ln>
        </p:spPr>
      </p:pic>
      <p:pic>
        <p:nvPicPr>
          <p:cNvPr id="2219" name="Google Shape;2219;g277307aa772_1_0"/>
          <p:cNvPicPr preferRelativeResize="0"/>
          <p:nvPr/>
        </p:nvPicPr>
        <p:blipFill rotWithShape="1">
          <a:blip r:embed="rId6">
            <a:alphaModFix/>
          </a:blip>
          <a:srcRect b="8308" l="2856" r="0" t="10079"/>
          <a:stretch/>
        </p:blipFill>
        <p:spPr>
          <a:xfrm>
            <a:off x="5820550" y="1616475"/>
            <a:ext cx="5698152" cy="994175"/>
          </a:xfrm>
          <a:prstGeom prst="rect">
            <a:avLst/>
          </a:prstGeom>
          <a:noFill/>
          <a:ln>
            <a:noFill/>
          </a:ln>
        </p:spPr>
      </p:pic>
      <p:pic>
        <p:nvPicPr>
          <p:cNvPr descr="PHIO_logo" id="2220" name="Google Shape;2220;g277307aa772_1_0"/>
          <p:cNvPicPr preferRelativeResize="0"/>
          <p:nvPr/>
        </p:nvPicPr>
        <p:blipFill rotWithShape="1">
          <a:blip r:embed="rId7">
            <a:alphaModFix/>
          </a:blip>
          <a:srcRect b="7175" l="11946" r="13248" t="5525"/>
          <a:stretch/>
        </p:blipFill>
        <p:spPr>
          <a:xfrm>
            <a:off x="7499662" y="2830763"/>
            <a:ext cx="1094363" cy="1255725"/>
          </a:xfrm>
          <a:prstGeom prst="rect">
            <a:avLst/>
          </a:prstGeom>
          <a:noFill/>
          <a:ln>
            <a:noFill/>
          </a:ln>
        </p:spPr>
      </p:pic>
      <p:pic>
        <p:nvPicPr>
          <p:cNvPr descr="Text&#10;&#10;Description automatically generated with medium confidence" id="2221" name="Google Shape;2221;g277307aa772_1_0"/>
          <p:cNvPicPr preferRelativeResize="0"/>
          <p:nvPr/>
        </p:nvPicPr>
        <p:blipFill rotWithShape="1">
          <a:blip r:embed="rId8">
            <a:alphaModFix/>
          </a:blip>
          <a:srcRect b="0" l="0" r="0" t="0"/>
          <a:stretch/>
        </p:blipFill>
        <p:spPr>
          <a:xfrm>
            <a:off x="9143051" y="2633791"/>
            <a:ext cx="2141689" cy="1129763"/>
          </a:xfrm>
          <a:prstGeom prst="rect">
            <a:avLst/>
          </a:prstGeom>
          <a:noFill/>
          <a:ln>
            <a:noFill/>
          </a:ln>
        </p:spPr>
      </p:pic>
      <p:pic>
        <p:nvPicPr>
          <p:cNvPr id="2222" name="Google Shape;2222;g277307aa772_1_0"/>
          <p:cNvPicPr preferRelativeResize="0"/>
          <p:nvPr/>
        </p:nvPicPr>
        <p:blipFill>
          <a:blip r:embed="rId9">
            <a:alphaModFix/>
          </a:blip>
          <a:stretch>
            <a:fillRect/>
          </a:stretch>
        </p:blipFill>
        <p:spPr>
          <a:xfrm>
            <a:off x="5493323" y="4382807"/>
            <a:ext cx="2833750" cy="702241"/>
          </a:xfrm>
          <a:prstGeom prst="rect">
            <a:avLst/>
          </a:prstGeom>
          <a:noFill/>
          <a:ln>
            <a:noFill/>
          </a:ln>
        </p:spPr>
      </p:pic>
      <p:pic>
        <p:nvPicPr>
          <p:cNvPr id="2223" name="Google Shape;2223;g277307aa772_1_0"/>
          <p:cNvPicPr preferRelativeResize="0"/>
          <p:nvPr/>
        </p:nvPicPr>
        <p:blipFill>
          <a:blip r:embed="rId10">
            <a:alphaModFix/>
          </a:blip>
          <a:stretch>
            <a:fillRect/>
          </a:stretch>
        </p:blipFill>
        <p:spPr>
          <a:xfrm>
            <a:off x="6215878" y="5191597"/>
            <a:ext cx="1196726" cy="923400"/>
          </a:xfrm>
          <a:prstGeom prst="rect">
            <a:avLst/>
          </a:prstGeom>
          <a:noFill/>
          <a:ln>
            <a:noFill/>
          </a:ln>
        </p:spPr>
      </p:pic>
      <p:sp>
        <p:nvSpPr>
          <p:cNvPr id="2224" name="Google Shape;2224;g277307aa772_1_0"/>
          <p:cNvSpPr txBox="1"/>
          <p:nvPr/>
        </p:nvSpPr>
        <p:spPr>
          <a:xfrm>
            <a:off x="8440425" y="4065100"/>
            <a:ext cx="2753400" cy="2049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225" name="Google Shape;2225;g277307aa772_1_0"/>
          <p:cNvPicPr preferRelativeResize="0"/>
          <p:nvPr/>
        </p:nvPicPr>
        <p:blipFill rotWithShape="1">
          <a:blip r:embed="rId11">
            <a:alphaModFix/>
          </a:blip>
          <a:srcRect b="3895" l="5820" r="0" t="20609"/>
          <a:stretch/>
        </p:blipFill>
        <p:spPr>
          <a:xfrm>
            <a:off x="8327073" y="3710496"/>
            <a:ext cx="2833750" cy="2488840"/>
          </a:xfrm>
          <a:prstGeom prst="rect">
            <a:avLst/>
          </a:prstGeom>
          <a:noFill/>
          <a:ln>
            <a:noFill/>
          </a:ln>
        </p:spPr>
      </p:pic>
      <p:pic>
        <p:nvPicPr>
          <p:cNvPr id="2226" name="Google Shape;2226;g277307aa772_1_0"/>
          <p:cNvPicPr preferRelativeResize="0"/>
          <p:nvPr/>
        </p:nvPicPr>
        <p:blipFill>
          <a:blip r:embed="rId12">
            <a:alphaModFix/>
          </a:blip>
          <a:stretch>
            <a:fillRect/>
          </a:stretch>
        </p:blipFill>
        <p:spPr>
          <a:xfrm>
            <a:off x="5410287" y="2582520"/>
            <a:ext cx="1822737" cy="175223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1" name="Shape 2231"/>
        <p:cNvGrpSpPr/>
        <p:nvPr/>
      </p:nvGrpSpPr>
      <p:grpSpPr>
        <a:xfrm>
          <a:off x="0" y="0"/>
          <a:ext cx="0" cy="0"/>
          <a:chOff x="0" y="0"/>
          <a:chExt cx="0" cy="0"/>
        </a:xfrm>
      </p:grpSpPr>
      <p:sp>
        <p:nvSpPr>
          <p:cNvPr id="2232" name="Google Shape;2232;g24918d0c536_0_0"/>
          <p:cNvSpPr txBox="1"/>
          <p:nvPr/>
        </p:nvSpPr>
        <p:spPr>
          <a:xfrm>
            <a:off x="746851" y="4637500"/>
            <a:ext cx="2753400" cy="1477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p:txBody>
      </p:sp>
      <p:sp>
        <p:nvSpPr>
          <p:cNvPr id="2233" name="Google Shape;2233;g24918d0c536_0_0"/>
          <p:cNvSpPr txBox="1"/>
          <p:nvPr/>
        </p:nvSpPr>
        <p:spPr>
          <a:xfrm>
            <a:off x="8824042" y="4639551"/>
            <a:ext cx="25026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34" name="Google Shape;2234;g24918d0c536_0_0"/>
          <p:cNvSpPr txBox="1"/>
          <p:nvPr/>
        </p:nvSpPr>
        <p:spPr>
          <a:xfrm>
            <a:off x="855100" y="730525"/>
            <a:ext cx="104715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2200">
                <a:solidFill>
                  <a:srgbClr val="1155CC"/>
                </a:solidFill>
              </a:rPr>
              <a:t>Free Workshop Series: “Creating Connections to Support Oklahoma’s Youth”</a:t>
            </a:r>
            <a:endParaRPr b="1" sz="2200">
              <a:solidFill>
                <a:srgbClr val="1155CC"/>
              </a:solidFill>
            </a:endParaRPr>
          </a:p>
          <a:p>
            <a:pPr indent="0" lvl="0" marL="0" marR="0" rtl="0" algn="l">
              <a:lnSpc>
                <a:spcPct val="100000"/>
              </a:lnSpc>
              <a:spcBef>
                <a:spcPts val="0"/>
              </a:spcBef>
              <a:spcAft>
                <a:spcPts val="0"/>
              </a:spcAft>
              <a:buClr>
                <a:srgbClr val="000000"/>
              </a:buClr>
              <a:buSzPts val="2400"/>
              <a:buFont typeface="Arial"/>
              <a:buNone/>
            </a:pPr>
            <a:r>
              <a:rPr lang="en-US" sz="1600">
                <a:solidFill>
                  <a:srgbClr val="1155CC"/>
                </a:solidFill>
              </a:rPr>
              <a:t>ACEs Primer, </a:t>
            </a:r>
            <a:r>
              <a:rPr lang="en-US" sz="1600">
                <a:solidFill>
                  <a:srgbClr val="1155CC"/>
                </a:solidFill>
              </a:rPr>
              <a:t>Resilience Film, N.E.A.R. Science Trainings, Handle With Care OK trainings, Multi-Tiered Systems of Supports,  Multidisciplinary Team Action Planning, and HWC Train the Trainer</a:t>
            </a:r>
            <a:endParaRPr sz="1600">
              <a:solidFill>
                <a:srgbClr val="1155CC"/>
              </a:solidFill>
            </a:endParaRPr>
          </a:p>
        </p:txBody>
      </p:sp>
      <p:pic>
        <p:nvPicPr>
          <p:cNvPr id="2235" name="Google Shape;2235;g24918d0c536_0_0"/>
          <p:cNvPicPr preferRelativeResize="0"/>
          <p:nvPr/>
        </p:nvPicPr>
        <p:blipFill rotWithShape="1">
          <a:blip r:embed="rId3">
            <a:alphaModFix/>
          </a:blip>
          <a:srcRect b="43182" l="0" r="0" t="11352"/>
          <a:stretch/>
        </p:blipFill>
        <p:spPr>
          <a:xfrm>
            <a:off x="1027500" y="2145075"/>
            <a:ext cx="2509565" cy="1477501"/>
          </a:xfrm>
          <a:prstGeom prst="rect">
            <a:avLst/>
          </a:prstGeom>
          <a:noFill/>
          <a:ln>
            <a:noFill/>
          </a:ln>
        </p:spPr>
      </p:pic>
      <p:pic>
        <p:nvPicPr>
          <p:cNvPr id="2236" name="Google Shape;2236;g24918d0c536_0_0"/>
          <p:cNvPicPr preferRelativeResize="0"/>
          <p:nvPr/>
        </p:nvPicPr>
        <p:blipFill rotWithShape="1">
          <a:blip r:embed="rId4">
            <a:alphaModFix/>
          </a:blip>
          <a:srcRect b="9197" l="1386" r="-3302" t="9189"/>
          <a:stretch/>
        </p:blipFill>
        <p:spPr>
          <a:xfrm>
            <a:off x="4325625" y="1745350"/>
            <a:ext cx="5977977" cy="994175"/>
          </a:xfrm>
          <a:prstGeom prst="rect">
            <a:avLst/>
          </a:prstGeom>
          <a:noFill/>
          <a:ln>
            <a:noFill/>
          </a:ln>
        </p:spPr>
      </p:pic>
      <p:pic>
        <p:nvPicPr>
          <p:cNvPr descr="PHIO_logo" id="2237" name="Google Shape;2237;g24918d0c536_0_0"/>
          <p:cNvPicPr preferRelativeResize="0"/>
          <p:nvPr/>
        </p:nvPicPr>
        <p:blipFill rotWithShape="1">
          <a:blip r:embed="rId5">
            <a:alphaModFix/>
          </a:blip>
          <a:srcRect b="7175" l="11946" r="13248" t="5525"/>
          <a:stretch/>
        </p:blipFill>
        <p:spPr>
          <a:xfrm>
            <a:off x="5820562" y="4462188"/>
            <a:ext cx="1094363" cy="1255725"/>
          </a:xfrm>
          <a:prstGeom prst="rect">
            <a:avLst/>
          </a:prstGeom>
          <a:noFill/>
          <a:ln>
            <a:noFill/>
          </a:ln>
        </p:spPr>
      </p:pic>
      <p:pic>
        <p:nvPicPr>
          <p:cNvPr descr="Text&#10;&#10;Description automatically generated with medium confidence" id="2238" name="Google Shape;2238;g24918d0c536_0_0"/>
          <p:cNvPicPr preferRelativeResize="0"/>
          <p:nvPr/>
        </p:nvPicPr>
        <p:blipFill rotWithShape="1">
          <a:blip r:embed="rId6">
            <a:alphaModFix/>
          </a:blip>
          <a:srcRect b="0" l="0" r="0" t="0"/>
          <a:stretch/>
        </p:blipFill>
        <p:spPr>
          <a:xfrm>
            <a:off x="8945551" y="2739516"/>
            <a:ext cx="2141689" cy="1129763"/>
          </a:xfrm>
          <a:prstGeom prst="rect">
            <a:avLst/>
          </a:prstGeom>
          <a:noFill/>
          <a:ln>
            <a:noFill/>
          </a:ln>
        </p:spPr>
      </p:pic>
      <p:sp>
        <p:nvSpPr>
          <p:cNvPr id="2239" name="Google Shape;2239;g24918d0c536_0_0"/>
          <p:cNvSpPr txBox="1"/>
          <p:nvPr/>
        </p:nvSpPr>
        <p:spPr>
          <a:xfrm>
            <a:off x="8440425" y="4065100"/>
            <a:ext cx="2753400" cy="2049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240" name="Google Shape;2240;g24918d0c536_0_0"/>
          <p:cNvPicPr preferRelativeResize="0"/>
          <p:nvPr/>
        </p:nvPicPr>
        <p:blipFill rotWithShape="1">
          <a:blip r:embed="rId7">
            <a:alphaModFix/>
          </a:blip>
          <a:srcRect b="3895" l="5820" r="0" t="20609"/>
          <a:stretch/>
        </p:blipFill>
        <p:spPr>
          <a:xfrm>
            <a:off x="7351300" y="3622576"/>
            <a:ext cx="2502601" cy="2198004"/>
          </a:xfrm>
          <a:prstGeom prst="rect">
            <a:avLst/>
          </a:prstGeom>
          <a:noFill/>
          <a:ln>
            <a:noFill/>
          </a:ln>
        </p:spPr>
      </p:pic>
      <p:pic>
        <p:nvPicPr>
          <p:cNvPr id="2241" name="Google Shape;2241;g24918d0c536_0_0"/>
          <p:cNvPicPr preferRelativeResize="0"/>
          <p:nvPr/>
        </p:nvPicPr>
        <p:blipFill>
          <a:blip r:embed="rId8">
            <a:alphaModFix/>
          </a:blip>
          <a:stretch>
            <a:fillRect/>
          </a:stretch>
        </p:blipFill>
        <p:spPr>
          <a:xfrm>
            <a:off x="1094894" y="4216163"/>
            <a:ext cx="4197023" cy="1477500"/>
          </a:xfrm>
          <a:prstGeom prst="rect">
            <a:avLst/>
          </a:prstGeom>
          <a:noFill/>
          <a:ln>
            <a:noFill/>
          </a:ln>
        </p:spPr>
      </p:pic>
      <p:pic>
        <p:nvPicPr>
          <p:cNvPr id="2242" name="Google Shape;2242;g24918d0c536_0_0"/>
          <p:cNvPicPr preferRelativeResize="0"/>
          <p:nvPr/>
        </p:nvPicPr>
        <p:blipFill>
          <a:blip r:embed="rId9">
            <a:alphaModFix/>
          </a:blip>
          <a:stretch>
            <a:fillRect/>
          </a:stretch>
        </p:blipFill>
        <p:spPr>
          <a:xfrm>
            <a:off x="5425922" y="2686130"/>
            <a:ext cx="1679724" cy="16147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sp>
        <p:nvSpPr>
          <p:cNvPr id="2248" name="Google Shape;2248;p53"/>
          <p:cNvSpPr txBox="1"/>
          <p:nvPr>
            <p:ph idx="1" type="body"/>
          </p:nvPr>
        </p:nvSpPr>
        <p:spPr>
          <a:xfrm>
            <a:off x="2362200" y="1524000"/>
            <a:ext cx="7620000" cy="44196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spcBef>
                <a:spcPts val="0"/>
              </a:spcBef>
              <a:spcAft>
                <a:spcPts val="0"/>
              </a:spcAft>
              <a:buClr>
                <a:srgbClr val="0070C0"/>
              </a:buClr>
              <a:buSzPct val="100000"/>
              <a:buNone/>
            </a:pPr>
            <a:r>
              <a:rPr b="1" lang="en-US" sz="4200">
                <a:solidFill>
                  <a:srgbClr val="0070C0"/>
                </a:solidFill>
              </a:rPr>
              <a:t> </a:t>
            </a:r>
            <a:endParaRPr b="1">
              <a:solidFill>
                <a:srgbClr val="00CC66"/>
              </a:solidFill>
            </a:endParaRPr>
          </a:p>
          <a:p>
            <a:pPr indent="0" lvl="0" marL="0" rtl="0" algn="l">
              <a:spcBef>
                <a:spcPts val="400"/>
              </a:spcBef>
              <a:spcAft>
                <a:spcPts val="0"/>
              </a:spcAft>
              <a:buClr>
                <a:srgbClr val="194F90"/>
              </a:buClr>
              <a:buSzPct val="80000"/>
              <a:buNone/>
            </a:pPr>
            <a:r>
              <a:rPr b="1" lang="en-US" sz="4000">
                <a:solidFill>
                  <a:srgbClr val="1155CC"/>
                </a:solidFill>
              </a:rPr>
              <a:t>For More Resources, Toolkits and Templates:</a:t>
            </a:r>
            <a:endParaRPr sz="4000">
              <a:solidFill>
                <a:srgbClr val="1155CC"/>
              </a:solidFill>
            </a:endParaRPr>
          </a:p>
          <a:p>
            <a:pPr indent="-215900" lvl="0" marL="342900" rtl="0" algn="l">
              <a:spcBef>
                <a:spcPts val="400"/>
              </a:spcBef>
              <a:spcAft>
                <a:spcPts val="0"/>
              </a:spcAft>
              <a:buClr>
                <a:schemeClr val="dk1"/>
              </a:buClr>
              <a:buSzPct val="100000"/>
              <a:buNone/>
            </a:pPr>
            <a:r>
              <a:t/>
            </a:r>
            <a:endParaRPr b="1">
              <a:solidFill>
                <a:srgbClr val="194F90"/>
              </a:solidFill>
            </a:endParaRPr>
          </a:p>
          <a:p>
            <a:pPr indent="-342900" lvl="0" marL="342900" rtl="0" algn="l">
              <a:spcBef>
                <a:spcPts val="400"/>
              </a:spcBef>
              <a:spcAft>
                <a:spcPts val="0"/>
              </a:spcAft>
              <a:buClr>
                <a:schemeClr val="dk1"/>
              </a:buClr>
              <a:buSzPct val="100000"/>
              <a:buChar char="•"/>
            </a:pPr>
            <a:r>
              <a:rPr b="1" lang="en-US"/>
              <a:t>Handle With Care Toolkit for Law Enforcement: </a:t>
            </a:r>
            <a:br>
              <a:rPr b="1" lang="en-US"/>
            </a:br>
            <a:r>
              <a:rPr b="1" lang="en-US" u="sng">
                <a:solidFill>
                  <a:schemeClr val="hlink"/>
                </a:solidFill>
                <a:hlinkClick r:id="rId3"/>
              </a:rPr>
              <a:t>https://handlewithcaremd.org/law-enforcement-protocol.php</a:t>
            </a:r>
            <a:br>
              <a:rPr b="1" lang="en-US" u="sng"/>
            </a:br>
            <a:br>
              <a:rPr b="1" lang="en-US"/>
            </a:br>
            <a:r>
              <a:rPr b="1" lang="en-US"/>
              <a:t>Handle With Care Community Action Pack: </a:t>
            </a:r>
            <a:br>
              <a:rPr b="1" lang="en-US"/>
            </a:br>
            <a:r>
              <a:rPr b="1" lang="en-US" u="sng">
                <a:solidFill>
                  <a:schemeClr val="hlink"/>
                </a:solidFill>
                <a:hlinkClick r:id="rId4"/>
              </a:rPr>
              <a:t>https://salud-america.org/handle-with-care-full-action-pack/</a:t>
            </a:r>
            <a:br>
              <a:rPr b="1" lang="en-US" u="sng"/>
            </a:br>
            <a:endParaRPr b="1"/>
          </a:p>
          <a:p>
            <a:pPr indent="-342900" lvl="0" marL="342900" rtl="0" algn="l">
              <a:spcBef>
                <a:spcPts val="400"/>
              </a:spcBef>
              <a:spcAft>
                <a:spcPts val="0"/>
              </a:spcAft>
              <a:buClr>
                <a:schemeClr val="dk1"/>
              </a:buClr>
              <a:buSzPct val="100000"/>
              <a:buChar char="•"/>
            </a:pPr>
            <a:r>
              <a:rPr b="1" lang="en-US"/>
              <a:t>Sample of statewide website from West Virginia: </a:t>
            </a:r>
            <a:br>
              <a:rPr b="1" lang="en-US"/>
            </a:br>
            <a:r>
              <a:rPr b="1" lang="en-US" u="sng">
                <a:solidFill>
                  <a:schemeClr val="hlink"/>
                </a:solidFill>
                <a:hlinkClick r:id="rId5"/>
              </a:rPr>
              <a:t>http://www.handlewithcarewv.org/handle-with-care.php</a:t>
            </a:r>
            <a:endParaRPr b="1"/>
          </a:p>
          <a:p>
            <a:pPr indent="0" lvl="0" marL="0" rtl="0" algn="ctr">
              <a:spcBef>
                <a:spcPts val="400"/>
              </a:spcBef>
              <a:spcAft>
                <a:spcPts val="0"/>
              </a:spcAft>
              <a:buClr>
                <a:schemeClr val="dk1"/>
              </a:buClr>
              <a:buSzPct val="100000"/>
              <a:buNone/>
            </a:pPr>
            <a:r>
              <a:t/>
            </a:r>
            <a:endParaRPr>
              <a:solidFill>
                <a:srgbClr val="194F90"/>
              </a:solidFill>
            </a:endParaRPr>
          </a:p>
          <a:p>
            <a:pPr indent="-342900" lvl="0" marL="342900" rtl="0" algn="l">
              <a:spcBef>
                <a:spcPts val="400"/>
              </a:spcBef>
              <a:spcAft>
                <a:spcPts val="0"/>
              </a:spcAft>
              <a:buClr>
                <a:schemeClr val="dk1"/>
              </a:buClr>
              <a:buSzPct val="100000"/>
              <a:buChar char="•"/>
            </a:pPr>
            <a:r>
              <a:rPr lang="en-US"/>
              <a:t> </a:t>
            </a:r>
            <a:r>
              <a:rPr b="1" lang="en-US"/>
              <a:t>Request Training from Oklahoma School Security Institute (OSSI)</a:t>
            </a:r>
            <a:br>
              <a:rPr lang="en-US"/>
            </a:br>
            <a:r>
              <a:rPr lang="en-US"/>
              <a:t>Email: </a:t>
            </a:r>
            <a:r>
              <a:rPr lang="en-US" u="sng">
                <a:solidFill>
                  <a:schemeClr val="hlink"/>
                </a:solidFill>
                <a:hlinkClick r:id="rId6"/>
              </a:rPr>
              <a:t>OSSI@okohs.ok.gov</a:t>
            </a:r>
            <a:r>
              <a:rPr lang="en-US"/>
              <a:t> </a:t>
            </a:r>
            <a:endParaRPr/>
          </a:p>
          <a:p>
            <a:pPr indent="-215900" lvl="0" marL="342900" rtl="0" algn="l">
              <a:spcBef>
                <a:spcPts val="400"/>
              </a:spcBef>
              <a:spcAft>
                <a:spcPts val="0"/>
              </a:spcAft>
              <a:buClr>
                <a:schemeClr val="dk1"/>
              </a:buClr>
              <a:buSzPct val="100000"/>
              <a:buNone/>
            </a:pPr>
            <a:r>
              <a:t/>
            </a:r>
            <a:endParaRPr/>
          </a:p>
        </p:txBody>
      </p:sp>
      <p:sp>
        <p:nvSpPr>
          <p:cNvPr id="2249" name="Google Shape;2249;p5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pic>
        <p:nvPicPr>
          <p:cNvPr id="2250" name="Google Shape;2250;p53"/>
          <p:cNvPicPr preferRelativeResize="0"/>
          <p:nvPr/>
        </p:nvPicPr>
        <p:blipFill rotWithShape="1">
          <a:blip r:embed="rId7">
            <a:alphaModFix/>
          </a:blip>
          <a:srcRect b="10153" l="0" r="0" t="7848"/>
          <a:stretch/>
        </p:blipFill>
        <p:spPr>
          <a:xfrm>
            <a:off x="665020" y="494769"/>
            <a:ext cx="6611388" cy="112596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5" name="Shape 2255"/>
        <p:cNvGrpSpPr/>
        <p:nvPr/>
      </p:nvGrpSpPr>
      <p:grpSpPr>
        <a:xfrm>
          <a:off x="0" y="0"/>
          <a:ext cx="0" cy="0"/>
          <a:chOff x="0" y="0"/>
          <a:chExt cx="0" cy="0"/>
        </a:xfrm>
      </p:grpSpPr>
      <p:pic>
        <p:nvPicPr>
          <p:cNvPr id="2256" name="Google Shape;2256;p55"/>
          <p:cNvPicPr preferRelativeResize="0"/>
          <p:nvPr/>
        </p:nvPicPr>
        <p:blipFill rotWithShape="1">
          <a:blip r:embed="rId3">
            <a:alphaModFix/>
          </a:blip>
          <a:srcRect b="0" l="0" r="0" t="0"/>
          <a:stretch/>
        </p:blipFill>
        <p:spPr>
          <a:xfrm>
            <a:off x="739833" y="501648"/>
            <a:ext cx="10631977" cy="2042049"/>
          </a:xfrm>
          <a:prstGeom prst="rect">
            <a:avLst/>
          </a:prstGeom>
          <a:noFill/>
          <a:ln>
            <a:noFill/>
          </a:ln>
        </p:spPr>
      </p:pic>
      <p:sp>
        <p:nvSpPr>
          <p:cNvPr id="2257" name="Google Shape;2257;p5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2258" name="Google Shape;2258;p55"/>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3200"/>
              <a:buNone/>
            </a:pPr>
            <a:r>
              <a:rPr lang="en-US"/>
              <a:t>  </a:t>
            </a:r>
            <a:endParaRPr/>
          </a:p>
        </p:txBody>
      </p:sp>
      <p:pic>
        <p:nvPicPr>
          <p:cNvPr id="2259" name="Google Shape;2259;p55"/>
          <p:cNvPicPr preferRelativeResize="0"/>
          <p:nvPr/>
        </p:nvPicPr>
        <p:blipFill rotWithShape="1">
          <a:blip r:embed="rId4">
            <a:alphaModFix/>
          </a:blip>
          <a:srcRect b="0" l="0" r="0" t="0"/>
          <a:stretch/>
        </p:blipFill>
        <p:spPr>
          <a:xfrm>
            <a:off x="4098471" y="3429000"/>
            <a:ext cx="6398079" cy="2819052"/>
          </a:xfrm>
          <a:prstGeom prst="rect">
            <a:avLst/>
          </a:prstGeom>
          <a:noFill/>
          <a:ln>
            <a:noFill/>
          </a:ln>
        </p:spPr>
      </p:pic>
      <p:sp>
        <p:nvSpPr>
          <p:cNvPr id="2260" name="Google Shape;2260;p55"/>
          <p:cNvSpPr txBox="1"/>
          <p:nvPr/>
        </p:nvSpPr>
        <p:spPr>
          <a:xfrm>
            <a:off x="820190" y="2350863"/>
            <a:ext cx="10701866"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Expanding Infrastructure Support: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CHIOs + Community Coalition Coordinators + Community Partnership – Barrier Removal Funds</a:t>
            </a:r>
            <a:endParaRPr sz="1800">
              <a:solidFill>
                <a:schemeClr val="dk1"/>
              </a:solidFill>
              <a:latin typeface="Calibri"/>
              <a:ea typeface="Calibri"/>
              <a:cs typeface="Calibri"/>
              <a:sym typeface="Calibri"/>
            </a:endParaRPr>
          </a:p>
        </p:txBody>
      </p:sp>
      <p:pic>
        <p:nvPicPr>
          <p:cNvPr id="2261" name="Google Shape;2261;p55"/>
          <p:cNvPicPr preferRelativeResize="0"/>
          <p:nvPr/>
        </p:nvPicPr>
        <p:blipFill rotWithShape="1">
          <a:blip r:embed="rId5">
            <a:alphaModFix/>
          </a:blip>
          <a:srcRect b="0" l="0" r="0" t="0"/>
          <a:stretch/>
        </p:blipFill>
        <p:spPr>
          <a:xfrm>
            <a:off x="878548" y="4654176"/>
            <a:ext cx="3761366" cy="1324001"/>
          </a:xfrm>
          <a:prstGeom prst="rect">
            <a:avLst/>
          </a:prstGeom>
          <a:solidFill>
            <a:schemeClr val="lt1"/>
          </a:solidFill>
          <a:ln>
            <a:noFill/>
          </a:ln>
        </p:spPr>
      </p:pic>
      <p:sp>
        <p:nvSpPr>
          <p:cNvPr id="2262" name="Google Shape;2262;p55"/>
          <p:cNvSpPr txBox="1"/>
          <p:nvPr/>
        </p:nvSpPr>
        <p:spPr>
          <a:xfrm>
            <a:off x="997349" y="3839170"/>
            <a:ext cx="310112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Planning Grant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Aug. 1, 2022 – May 31, 2023</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Funded by:</a:t>
            </a:r>
            <a:endParaRPr/>
          </a:p>
        </p:txBody>
      </p:sp>
      <p:pic>
        <p:nvPicPr>
          <p:cNvPr descr="PHIO_logo" id="2263" name="Google Shape;2263;p55"/>
          <p:cNvPicPr preferRelativeResize="0"/>
          <p:nvPr/>
        </p:nvPicPr>
        <p:blipFill rotWithShape="1">
          <a:blip r:embed="rId6">
            <a:alphaModFix/>
          </a:blip>
          <a:srcRect b="7175" l="11947" r="13246" t="5527"/>
          <a:stretch/>
        </p:blipFill>
        <p:spPr>
          <a:xfrm>
            <a:off x="4640988" y="4292350"/>
            <a:ext cx="1148275" cy="1197925"/>
          </a:xfrm>
          <a:prstGeom prst="rect">
            <a:avLst/>
          </a:prstGeom>
          <a:noFill/>
          <a:ln>
            <a:noFill/>
          </a:ln>
        </p:spPr>
      </p:pic>
      <p:pic>
        <p:nvPicPr>
          <p:cNvPr descr="Text&#10;&#10;Description automatically generated with medium confidence" id="2264" name="Google Shape;2264;p55"/>
          <p:cNvPicPr preferRelativeResize="0"/>
          <p:nvPr/>
        </p:nvPicPr>
        <p:blipFill rotWithShape="1">
          <a:blip r:embed="rId7">
            <a:alphaModFix/>
          </a:blip>
          <a:srcRect b="0" l="0" r="0" t="0"/>
          <a:stretch/>
        </p:blipFill>
        <p:spPr>
          <a:xfrm>
            <a:off x="4458465" y="5546044"/>
            <a:ext cx="1330800" cy="702014"/>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9" name="Shape 2269"/>
        <p:cNvGrpSpPr/>
        <p:nvPr/>
      </p:nvGrpSpPr>
      <p:grpSpPr>
        <a:xfrm>
          <a:off x="0" y="0"/>
          <a:ext cx="0" cy="0"/>
          <a:chOff x="0" y="0"/>
          <a:chExt cx="0" cy="0"/>
        </a:xfrm>
      </p:grpSpPr>
      <p:pic>
        <p:nvPicPr>
          <p:cNvPr descr="PHIO_logo" id="2270" name="Google Shape;2270;g217aaef3af4_0_56"/>
          <p:cNvPicPr preferRelativeResize="0"/>
          <p:nvPr/>
        </p:nvPicPr>
        <p:blipFill rotWithShape="1">
          <a:blip r:embed="rId3">
            <a:alphaModFix/>
          </a:blip>
          <a:srcRect b="7175" l="11946" r="13248" t="5525"/>
          <a:stretch/>
        </p:blipFill>
        <p:spPr>
          <a:xfrm>
            <a:off x="3960313" y="4301550"/>
            <a:ext cx="1148275" cy="1197925"/>
          </a:xfrm>
          <a:prstGeom prst="rect">
            <a:avLst/>
          </a:prstGeom>
          <a:noFill/>
          <a:ln>
            <a:noFill/>
          </a:ln>
        </p:spPr>
      </p:pic>
      <p:sp>
        <p:nvSpPr>
          <p:cNvPr id="2271" name="Google Shape;2271;g217aaef3af4_0_56"/>
          <p:cNvSpPr/>
          <p:nvPr/>
        </p:nvSpPr>
        <p:spPr>
          <a:xfrm>
            <a:off x="5249709" y="601236"/>
            <a:ext cx="1219382" cy="5580228"/>
          </a:xfrm>
          <a:custGeom>
            <a:rect b="b" l="l" r="r" t="t"/>
            <a:pathLst>
              <a:path extrusionOk="0" h="6115318" w="1219382">
                <a:moveTo>
                  <a:pt x="1152659" y="0"/>
                </a:moveTo>
                <a:cubicBezTo>
                  <a:pt x="1191127" y="4758"/>
                  <a:pt x="1212010" y="13741"/>
                  <a:pt x="1219153" y="90306"/>
                </a:cubicBezTo>
                <a:cubicBezTo>
                  <a:pt x="1219551" y="993915"/>
                  <a:pt x="1219352" y="1910025"/>
                  <a:pt x="1219153" y="2823158"/>
                </a:cubicBezTo>
                <a:cubicBezTo>
                  <a:pt x="1218635" y="3614781"/>
                  <a:pt x="1219536" y="4778970"/>
                  <a:pt x="1218535" y="5329985"/>
                </a:cubicBezTo>
                <a:cubicBezTo>
                  <a:pt x="1219158" y="5431670"/>
                  <a:pt x="1220780" y="5512186"/>
                  <a:pt x="1208600" y="5604970"/>
                </a:cubicBezTo>
                <a:cubicBezTo>
                  <a:pt x="1152436" y="5894110"/>
                  <a:pt x="909488" y="6112486"/>
                  <a:pt x="616817" y="6115291"/>
                </a:cubicBezTo>
                <a:cubicBezTo>
                  <a:pt x="281955" y="6118501"/>
                  <a:pt x="7316" y="5838331"/>
                  <a:pt x="1720" y="5487807"/>
                </a:cubicBezTo>
                <a:cubicBezTo>
                  <a:pt x="-21722" y="5353367"/>
                  <a:pt x="202486" y="5309414"/>
                  <a:pt x="188571" y="5484538"/>
                </a:cubicBezTo>
                <a:cubicBezTo>
                  <a:pt x="192377" y="5732507"/>
                  <a:pt x="382893" y="5930735"/>
                  <a:pt x="615183" y="5928419"/>
                </a:cubicBezTo>
                <a:cubicBezTo>
                  <a:pt x="818106" y="5926396"/>
                  <a:pt x="986537" y="5771973"/>
                  <a:pt x="1025475" y="5567527"/>
                </a:cubicBezTo>
                <a:cubicBezTo>
                  <a:pt x="1030209" y="5527593"/>
                  <a:pt x="1037325" y="5480514"/>
                  <a:pt x="1032534" y="5276274"/>
                </a:cubicBezTo>
                <a:cubicBezTo>
                  <a:pt x="1032673" y="4648279"/>
                  <a:pt x="1033344" y="3612996"/>
                  <a:pt x="1033656" y="2823457"/>
                </a:cubicBezTo>
                <a:cubicBezTo>
                  <a:pt x="1033459" y="1913861"/>
                  <a:pt x="1033461" y="1013493"/>
                  <a:pt x="1032272" y="104594"/>
                </a:cubicBezTo>
                <a:cubicBezTo>
                  <a:pt x="1032272" y="49460"/>
                  <a:pt x="1050773" y="4764"/>
                  <a:pt x="1091619" y="3"/>
                </a:cubicBezTo>
                <a:lnTo>
                  <a:pt x="1152659" y="0"/>
                </a:lnTo>
                <a:close/>
              </a:path>
            </a:pathLst>
          </a:custGeom>
          <a:gradFill>
            <a:gsLst>
              <a:gs pos="0">
                <a:srgbClr val="BFBFBF"/>
              </a:gs>
              <a:gs pos="100000">
                <a:srgbClr val="737373"/>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2272" name="Google Shape;2272;g217aaef3af4_0_56"/>
          <p:cNvGrpSpPr/>
          <p:nvPr/>
        </p:nvGrpSpPr>
        <p:grpSpPr>
          <a:xfrm>
            <a:off x="1450098" y="933903"/>
            <a:ext cx="9633497" cy="2640663"/>
            <a:chOff x="1982270" y="971498"/>
            <a:chExt cx="5548610" cy="2488609"/>
          </a:xfrm>
        </p:grpSpPr>
        <p:sp>
          <p:nvSpPr>
            <p:cNvPr id="2273" name="Google Shape;2273;g217aaef3af4_0_56"/>
            <p:cNvSpPr/>
            <p:nvPr/>
          </p:nvSpPr>
          <p:spPr>
            <a:xfrm>
              <a:off x="4137514" y="2038773"/>
              <a:ext cx="1431919" cy="1407195"/>
            </a:xfrm>
            <a:custGeom>
              <a:rect b="b" l="l" r="r" t="t"/>
              <a:pathLst>
                <a:path extrusionOk="0" h="1407195" w="1431919">
                  <a:moveTo>
                    <a:pt x="552581" y="0"/>
                  </a:moveTo>
                  <a:cubicBezTo>
                    <a:pt x="593104" y="13708"/>
                    <a:pt x="586001" y="34558"/>
                    <a:pt x="566992" y="60173"/>
                  </a:cubicBezTo>
                  <a:cubicBezTo>
                    <a:pt x="538217" y="75769"/>
                    <a:pt x="518979" y="101541"/>
                    <a:pt x="519299" y="127370"/>
                  </a:cubicBezTo>
                  <a:cubicBezTo>
                    <a:pt x="520051" y="188101"/>
                    <a:pt x="591416" y="214148"/>
                    <a:pt x="627475" y="214147"/>
                  </a:cubicBezTo>
                  <a:cubicBezTo>
                    <a:pt x="663533" y="214147"/>
                    <a:pt x="736693" y="189194"/>
                    <a:pt x="735651" y="127370"/>
                  </a:cubicBezTo>
                  <a:cubicBezTo>
                    <a:pt x="735021" y="89974"/>
                    <a:pt x="716732" y="71006"/>
                    <a:pt x="687957" y="55411"/>
                  </a:cubicBezTo>
                  <a:cubicBezTo>
                    <a:pt x="675609" y="40130"/>
                    <a:pt x="667721" y="19499"/>
                    <a:pt x="686690" y="5554"/>
                  </a:cubicBezTo>
                  <a:lnTo>
                    <a:pt x="736574" y="2089"/>
                  </a:lnTo>
                  <a:cubicBezTo>
                    <a:pt x="927503" y="34253"/>
                    <a:pt x="1101600" y="156141"/>
                    <a:pt x="1200456" y="349622"/>
                  </a:cubicBezTo>
                  <a:cubicBezTo>
                    <a:pt x="1205692" y="409315"/>
                    <a:pt x="1211191" y="484555"/>
                    <a:pt x="1216143" y="569147"/>
                  </a:cubicBezTo>
                  <a:lnTo>
                    <a:pt x="1220266" y="648468"/>
                  </a:lnTo>
                  <a:lnTo>
                    <a:pt x="1220539" y="649077"/>
                  </a:lnTo>
                  <a:cubicBezTo>
                    <a:pt x="1235387" y="667348"/>
                    <a:pt x="1255611" y="658470"/>
                    <a:pt x="1270277" y="645396"/>
                  </a:cubicBezTo>
                  <a:cubicBezTo>
                    <a:pt x="1284459" y="615900"/>
                    <a:pt x="1309921" y="595724"/>
                    <a:pt x="1339840" y="594273"/>
                  </a:cubicBezTo>
                  <a:cubicBezTo>
                    <a:pt x="1387710" y="591950"/>
                    <a:pt x="1428862" y="638443"/>
                    <a:pt x="1431758" y="698117"/>
                  </a:cubicBezTo>
                  <a:cubicBezTo>
                    <a:pt x="1434652" y="757791"/>
                    <a:pt x="1398192" y="808048"/>
                    <a:pt x="1350322" y="810370"/>
                  </a:cubicBezTo>
                  <a:cubicBezTo>
                    <a:pt x="1320404" y="811822"/>
                    <a:pt x="1293109" y="794205"/>
                    <a:pt x="1276138" y="766219"/>
                  </a:cubicBezTo>
                  <a:cubicBezTo>
                    <a:pt x="1254177" y="750087"/>
                    <a:pt x="1230854" y="747711"/>
                    <a:pt x="1223320" y="770727"/>
                  </a:cubicBezTo>
                  <a:lnTo>
                    <a:pt x="1223794" y="863831"/>
                  </a:lnTo>
                  <a:lnTo>
                    <a:pt x="1214687" y="1377587"/>
                  </a:lnTo>
                  <a:cubicBezTo>
                    <a:pt x="966526" y="959192"/>
                    <a:pt x="337111" y="1001286"/>
                    <a:pt x="9282" y="1407195"/>
                  </a:cubicBezTo>
                  <a:cubicBezTo>
                    <a:pt x="-955" y="1240580"/>
                    <a:pt x="3094" y="1073967"/>
                    <a:pt x="0" y="907352"/>
                  </a:cubicBezTo>
                  <a:cubicBezTo>
                    <a:pt x="3871" y="837216"/>
                    <a:pt x="-7331" y="796498"/>
                    <a:pt x="18227" y="772074"/>
                  </a:cubicBezTo>
                  <a:cubicBezTo>
                    <a:pt x="32949" y="752473"/>
                    <a:pt x="52028" y="759845"/>
                    <a:pt x="67628" y="775091"/>
                  </a:cubicBezTo>
                  <a:cubicBezTo>
                    <a:pt x="81908" y="804541"/>
                    <a:pt x="107437" y="824633"/>
                    <a:pt x="137359" y="825986"/>
                  </a:cubicBezTo>
                  <a:cubicBezTo>
                    <a:pt x="185238" y="828150"/>
                    <a:pt x="226236" y="781521"/>
                    <a:pt x="228935" y="721839"/>
                  </a:cubicBezTo>
                  <a:cubicBezTo>
                    <a:pt x="231631" y="662155"/>
                    <a:pt x="195007" y="612019"/>
                    <a:pt x="147130" y="609853"/>
                  </a:cubicBezTo>
                  <a:cubicBezTo>
                    <a:pt x="117205" y="608502"/>
                    <a:pt x="89969" y="626209"/>
                    <a:pt x="73091" y="654250"/>
                  </a:cubicBezTo>
                  <a:cubicBezTo>
                    <a:pt x="57267" y="665895"/>
                    <a:pt x="36300" y="672843"/>
                    <a:pt x="23226" y="653264"/>
                  </a:cubicBezTo>
                  <a:lnTo>
                    <a:pt x="17838" y="637448"/>
                  </a:lnTo>
                  <a:lnTo>
                    <a:pt x="18897" y="619012"/>
                  </a:lnTo>
                  <a:cubicBezTo>
                    <a:pt x="23973" y="545204"/>
                    <a:pt x="31138" y="461059"/>
                    <a:pt x="40785" y="359149"/>
                  </a:cubicBezTo>
                  <a:cubicBezTo>
                    <a:pt x="139735" y="194221"/>
                    <a:pt x="319589" y="52809"/>
                    <a:pt x="486415" y="11603"/>
                  </a:cubicBezTo>
                  <a:lnTo>
                    <a:pt x="552581" y="0"/>
                  </a:lnTo>
                  <a:close/>
                </a:path>
              </a:pathLst>
            </a:custGeom>
            <a:gradFill>
              <a:gsLst>
                <a:gs pos="0">
                  <a:srgbClr val="9AD2D8"/>
                </a:gs>
                <a:gs pos="100000">
                  <a:schemeClr val="accent2"/>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400"/>
                <a:buFont typeface="Calibri"/>
                <a:buNone/>
              </a:pPr>
              <a:r>
                <a:rPr b="1" lang="en-US">
                  <a:solidFill>
                    <a:srgbClr val="0070C0"/>
                  </a:solidFill>
                  <a:latin typeface="Calibri"/>
                  <a:ea typeface="Calibri"/>
                  <a:cs typeface="Calibri"/>
                  <a:sym typeface="Calibri"/>
                </a:rPr>
                <a:t>S</a:t>
              </a:r>
              <a:r>
                <a:rPr b="1" i="0" lang="en-US" sz="1400" u="none" cap="none" strike="noStrike">
                  <a:solidFill>
                    <a:srgbClr val="0070C0"/>
                  </a:solidFill>
                  <a:latin typeface="Calibri"/>
                  <a:ea typeface="Calibri"/>
                  <a:cs typeface="Calibri"/>
                  <a:sym typeface="Calibri"/>
                </a:rPr>
                <a:t>ocial determinants</a:t>
              </a:r>
              <a:endParaRPr/>
            </a:p>
            <a:p>
              <a:pPr indent="0" lvl="0" marL="0" marR="0" rtl="0" algn="ctr">
                <a:lnSpc>
                  <a:spcPct val="100000"/>
                </a:lnSpc>
                <a:spcBef>
                  <a:spcPts val="0"/>
                </a:spcBef>
                <a:spcAft>
                  <a:spcPts val="0"/>
                </a:spcAft>
                <a:buClr>
                  <a:srgbClr val="0070C0"/>
                </a:buClr>
                <a:buSzPts val="1400"/>
                <a:buFont typeface="Calibri"/>
                <a:buNone/>
              </a:pPr>
              <a:r>
                <a:rPr b="1" i="0" lang="en-US" sz="1400" u="none" cap="none" strike="noStrike">
                  <a:solidFill>
                    <a:srgbClr val="0070C0"/>
                  </a:solidFill>
                  <a:latin typeface="Calibri"/>
                  <a:ea typeface="Calibri"/>
                  <a:cs typeface="Calibri"/>
                  <a:sym typeface="Calibri"/>
                </a:rPr>
                <a:t>of health (SDOH) &amp; </a:t>
              </a:r>
              <a:br>
                <a:rPr b="1" i="0" lang="en-US" sz="1400" u="none" cap="none" strike="noStrike">
                  <a:solidFill>
                    <a:srgbClr val="0070C0"/>
                  </a:solidFill>
                  <a:latin typeface="Calibri"/>
                  <a:ea typeface="Calibri"/>
                  <a:cs typeface="Calibri"/>
                  <a:sym typeface="Calibri"/>
                </a:rPr>
              </a:br>
              <a:r>
                <a:rPr b="1" lang="en-US">
                  <a:solidFill>
                    <a:srgbClr val="0070C0"/>
                  </a:solidFill>
                  <a:latin typeface="Calibri"/>
                  <a:ea typeface="Calibri"/>
                  <a:cs typeface="Calibri"/>
                  <a:sym typeface="Calibri"/>
                </a:rPr>
                <a:t>Peer support groups</a:t>
              </a:r>
              <a:endParaRPr/>
            </a:p>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0070C0"/>
                </a:solidFill>
                <a:latin typeface="Calibri"/>
                <a:ea typeface="Calibri"/>
                <a:cs typeface="Calibri"/>
                <a:sym typeface="Calibri"/>
              </a:endParaRPr>
            </a:p>
          </p:txBody>
        </p:sp>
        <p:sp>
          <p:nvSpPr>
            <p:cNvPr id="2274" name="Google Shape;2274;g217aaef3af4_0_56"/>
            <p:cNvSpPr/>
            <p:nvPr/>
          </p:nvSpPr>
          <p:spPr>
            <a:xfrm>
              <a:off x="5336385" y="2046959"/>
              <a:ext cx="1218327" cy="1389133"/>
            </a:xfrm>
            <a:custGeom>
              <a:rect b="b" l="l" r="r" t="t"/>
              <a:pathLst>
                <a:path extrusionOk="0" h="1389133" w="1218327">
                  <a:moveTo>
                    <a:pt x="417999" y="730"/>
                  </a:moveTo>
                  <a:cubicBezTo>
                    <a:pt x="612472" y="-9822"/>
                    <a:pt x="824110" y="93460"/>
                    <a:pt x="943769" y="346992"/>
                  </a:cubicBezTo>
                  <a:lnTo>
                    <a:pt x="986573" y="485003"/>
                  </a:lnTo>
                  <a:lnTo>
                    <a:pt x="994712" y="495356"/>
                  </a:lnTo>
                  <a:cubicBezTo>
                    <a:pt x="1013786" y="509779"/>
                    <a:pt x="1031125" y="495960"/>
                    <a:pt x="1041999" y="479363"/>
                  </a:cubicBezTo>
                  <a:cubicBezTo>
                    <a:pt x="1048201" y="446610"/>
                    <a:pt x="1067725" y="420294"/>
                    <a:pt x="1096365" y="411430"/>
                  </a:cubicBezTo>
                  <a:cubicBezTo>
                    <a:pt x="1142188" y="397246"/>
                    <a:pt x="1193994" y="433109"/>
                    <a:pt x="1212077" y="491530"/>
                  </a:cubicBezTo>
                  <a:cubicBezTo>
                    <a:pt x="1230160" y="549952"/>
                    <a:pt x="1207671" y="608809"/>
                    <a:pt x="1161848" y="622993"/>
                  </a:cubicBezTo>
                  <a:cubicBezTo>
                    <a:pt x="1133208" y="631858"/>
                    <a:pt x="1102231" y="621174"/>
                    <a:pt x="1078612" y="597651"/>
                  </a:cubicBezTo>
                  <a:cubicBezTo>
                    <a:pt x="1058656" y="588261"/>
                    <a:pt x="1038146" y="587642"/>
                    <a:pt x="1031059" y="611529"/>
                  </a:cubicBezTo>
                  <a:cubicBezTo>
                    <a:pt x="1018285" y="640620"/>
                    <a:pt x="1024561" y="693517"/>
                    <a:pt x="1035600" y="727371"/>
                  </a:cubicBezTo>
                  <a:cubicBezTo>
                    <a:pt x="1119395" y="1013021"/>
                    <a:pt x="1161070" y="1147052"/>
                    <a:pt x="1189055" y="1389133"/>
                  </a:cubicBezTo>
                  <a:cubicBezTo>
                    <a:pt x="924120" y="794260"/>
                    <a:pt x="220189" y="872354"/>
                    <a:pt x="36656" y="1356534"/>
                  </a:cubicBezTo>
                  <a:cubicBezTo>
                    <a:pt x="24128" y="1143045"/>
                    <a:pt x="25884" y="1043852"/>
                    <a:pt x="27642" y="885129"/>
                  </a:cubicBezTo>
                  <a:cubicBezTo>
                    <a:pt x="26902" y="829808"/>
                    <a:pt x="26162" y="774486"/>
                    <a:pt x="37328" y="757266"/>
                  </a:cubicBezTo>
                  <a:cubicBezTo>
                    <a:pt x="50153" y="736376"/>
                    <a:pt x="60313" y="744311"/>
                    <a:pt x="77270" y="758031"/>
                  </a:cubicBezTo>
                  <a:cubicBezTo>
                    <a:pt x="94241" y="786018"/>
                    <a:pt x="121536" y="803635"/>
                    <a:pt x="151455" y="802183"/>
                  </a:cubicBezTo>
                  <a:cubicBezTo>
                    <a:pt x="199325" y="799861"/>
                    <a:pt x="235784" y="749604"/>
                    <a:pt x="232890" y="689929"/>
                  </a:cubicBezTo>
                  <a:cubicBezTo>
                    <a:pt x="229995" y="630255"/>
                    <a:pt x="188842" y="583763"/>
                    <a:pt x="140971" y="586085"/>
                  </a:cubicBezTo>
                  <a:cubicBezTo>
                    <a:pt x="111054" y="587536"/>
                    <a:pt x="85591" y="607713"/>
                    <a:pt x="71409" y="637209"/>
                  </a:cubicBezTo>
                  <a:cubicBezTo>
                    <a:pt x="56744" y="650282"/>
                    <a:pt x="36519" y="659161"/>
                    <a:pt x="21671" y="640890"/>
                  </a:cubicBezTo>
                  <a:lnTo>
                    <a:pt x="20085" y="637358"/>
                  </a:lnTo>
                  <a:lnTo>
                    <a:pt x="15797" y="558599"/>
                  </a:lnTo>
                  <a:cubicBezTo>
                    <a:pt x="10531" y="490445"/>
                    <a:pt x="5266" y="419909"/>
                    <a:pt x="0" y="325561"/>
                  </a:cubicBezTo>
                  <a:cubicBezTo>
                    <a:pt x="34248" y="208961"/>
                    <a:pt x="108314" y="115457"/>
                    <a:pt x="212218" y="58704"/>
                  </a:cubicBezTo>
                  <a:lnTo>
                    <a:pt x="237519" y="47278"/>
                  </a:lnTo>
                  <a:lnTo>
                    <a:pt x="245732" y="48064"/>
                  </a:lnTo>
                  <a:cubicBezTo>
                    <a:pt x="268980" y="55838"/>
                    <a:pt x="268016" y="76268"/>
                    <a:pt x="258482" y="95887"/>
                  </a:cubicBezTo>
                  <a:cubicBezTo>
                    <a:pt x="235053" y="118743"/>
                    <a:pt x="224060" y="149312"/>
                    <a:pt x="232234" y="178129"/>
                  </a:cubicBezTo>
                  <a:cubicBezTo>
                    <a:pt x="245311" y="224237"/>
                    <a:pt x="302508" y="248398"/>
                    <a:pt x="359984" y="232095"/>
                  </a:cubicBezTo>
                  <a:cubicBezTo>
                    <a:pt x="417460" y="215793"/>
                    <a:pt x="453453" y="165199"/>
                    <a:pt x="440374" y="119092"/>
                  </a:cubicBezTo>
                  <a:cubicBezTo>
                    <a:pt x="432200" y="90274"/>
                    <a:pt x="406793" y="70031"/>
                    <a:pt x="374855" y="62880"/>
                  </a:cubicBezTo>
                  <a:cubicBezTo>
                    <a:pt x="358807" y="51547"/>
                    <a:pt x="345588" y="33850"/>
                    <a:pt x="360032" y="15260"/>
                  </a:cubicBezTo>
                  <a:lnTo>
                    <a:pt x="371260" y="6725"/>
                  </a:lnTo>
                  <a:lnTo>
                    <a:pt x="417999" y="730"/>
                  </a:lnTo>
                  <a:close/>
                </a:path>
              </a:pathLst>
            </a:custGeom>
            <a:gradFill>
              <a:gsLst>
                <a:gs pos="0">
                  <a:srgbClr val="ABD7C9"/>
                </a:gs>
                <a:gs pos="100000">
                  <a:schemeClr val="accent3"/>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1150"/>
                <a:buFont typeface="Calibri"/>
                <a:buNone/>
              </a:pPr>
              <a:br>
                <a:rPr b="0" i="0" lang="en-US" sz="1150" u="none" cap="none" strike="noStrike">
                  <a:solidFill>
                    <a:srgbClr val="0070C0"/>
                  </a:solidFill>
                  <a:latin typeface="Calibri"/>
                  <a:ea typeface="Calibri"/>
                  <a:cs typeface="Calibri"/>
                  <a:sym typeface="Calibri"/>
                </a:rPr>
              </a:br>
              <a:r>
                <a:rPr b="0" i="0" lang="en-US" sz="1150" u="none" cap="none" strike="noStrike">
                  <a:solidFill>
                    <a:srgbClr val="0070C0"/>
                  </a:solidFill>
                  <a:latin typeface="Calibri"/>
                  <a:ea typeface="Calibri"/>
                  <a:cs typeface="Calibri"/>
                  <a:sym typeface="Calibri"/>
                </a:rPr>
                <a:t>              </a:t>
              </a:r>
              <a:r>
                <a:rPr b="1" i="0" lang="en-US" sz="1200" u="none" cap="none" strike="noStrike">
                  <a:solidFill>
                    <a:srgbClr val="0070C0"/>
                  </a:solidFill>
                  <a:latin typeface="Calibri"/>
                  <a:ea typeface="Calibri"/>
                  <a:cs typeface="Calibri"/>
                  <a:sym typeface="Calibri"/>
                </a:rPr>
                <a:t>Parent/youth</a:t>
              </a:r>
              <a:endParaRPr/>
            </a:p>
            <a:p>
              <a:pPr indent="0" lvl="0" marL="0" marR="0" rtl="0" algn="l">
                <a:lnSpc>
                  <a:spcPct val="100000"/>
                </a:lnSpc>
                <a:spcBef>
                  <a:spcPts val="0"/>
                </a:spcBef>
                <a:spcAft>
                  <a:spcPts val="0"/>
                </a:spcAft>
                <a:buClr>
                  <a:srgbClr val="0070C0"/>
                </a:buClr>
                <a:buSzPts val="1200"/>
                <a:buFont typeface="Calibri"/>
                <a:buNone/>
              </a:pPr>
              <a:r>
                <a:rPr b="1" i="0" lang="en-US" sz="1200" u="none" cap="none" strike="noStrike">
                  <a:solidFill>
                    <a:srgbClr val="0070C0"/>
                  </a:solidFill>
                  <a:latin typeface="Calibri"/>
                  <a:ea typeface="Calibri"/>
                  <a:cs typeface="Calibri"/>
                  <a:sym typeface="Calibri"/>
                </a:rPr>
                <a:t>      advisory committees   </a:t>
              </a:r>
              <a:br>
                <a:rPr b="1" i="0" lang="en-US" sz="1200" u="none" cap="none" strike="noStrike">
                  <a:solidFill>
                    <a:srgbClr val="0070C0"/>
                  </a:solidFill>
                  <a:latin typeface="Calibri"/>
                  <a:ea typeface="Calibri"/>
                  <a:cs typeface="Calibri"/>
                  <a:sym typeface="Calibri"/>
                </a:rPr>
              </a:br>
              <a:r>
                <a:rPr b="1" i="0" lang="en-US" sz="1200" u="none" cap="none" strike="noStrike">
                  <a:solidFill>
                    <a:srgbClr val="0070C0"/>
                  </a:solidFill>
                  <a:latin typeface="Calibri"/>
                  <a:ea typeface="Calibri"/>
                  <a:cs typeface="Calibri"/>
                  <a:sym typeface="Calibri"/>
                </a:rPr>
                <a:t>                &amp; family </a:t>
              </a:r>
              <a:br>
                <a:rPr b="1" i="0" lang="en-US" sz="1200" u="none" cap="none" strike="noStrike">
                  <a:solidFill>
                    <a:srgbClr val="0070C0"/>
                  </a:solidFill>
                  <a:latin typeface="Calibri"/>
                  <a:ea typeface="Calibri"/>
                  <a:cs typeface="Calibri"/>
                  <a:sym typeface="Calibri"/>
                </a:rPr>
              </a:br>
              <a:r>
                <a:rPr b="1" i="0" lang="en-US" sz="1200" u="none" cap="none" strike="noStrike">
                  <a:solidFill>
                    <a:srgbClr val="0070C0"/>
                  </a:solidFill>
                  <a:latin typeface="Calibri"/>
                  <a:ea typeface="Calibri"/>
                  <a:cs typeface="Calibri"/>
                  <a:sym typeface="Calibri"/>
                </a:rPr>
                <a:t>           resource centers</a:t>
              </a:r>
              <a:endParaRPr/>
            </a:p>
            <a:p>
              <a:pPr indent="0" lvl="0" marL="0" marR="0" rtl="0" algn="ctr">
                <a:lnSpc>
                  <a:spcPct val="100000"/>
                </a:lnSpc>
                <a:spcBef>
                  <a:spcPts val="0"/>
                </a:spcBef>
                <a:spcAft>
                  <a:spcPts val="0"/>
                </a:spcAft>
                <a:buClr>
                  <a:schemeClr val="lt1"/>
                </a:buClr>
                <a:buSzPts val="1150"/>
                <a:buFont typeface="Calibri"/>
                <a:buNone/>
              </a:pPr>
              <a:r>
                <a:t/>
              </a:r>
              <a:endParaRPr b="1" i="0" sz="115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75" name="Google Shape;2275;g217aaef3af4_0_56"/>
            <p:cNvSpPr/>
            <p:nvPr/>
          </p:nvSpPr>
          <p:spPr>
            <a:xfrm>
              <a:off x="2959999" y="1856374"/>
              <a:ext cx="1406586" cy="1588095"/>
            </a:xfrm>
            <a:custGeom>
              <a:rect b="b" l="l" r="r" t="t"/>
              <a:pathLst>
                <a:path extrusionOk="0" h="1588095" w="1406586">
                  <a:moveTo>
                    <a:pt x="952988" y="0"/>
                  </a:moveTo>
                  <a:cubicBezTo>
                    <a:pt x="966655" y="-30"/>
                    <a:pt x="980914" y="2210"/>
                    <a:pt x="995069" y="6978"/>
                  </a:cubicBezTo>
                  <a:cubicBezTo>
                    <a:pt x="1051687" y="26048"/>
                    <a:pt x="1085185" y="78327"/>
                    <a:pt x="1069886" y="123747"/>
                  </a:cubicBezTo>
                  <a:cubicBezTo>
                    <a:pt x="1060325" y="152134"/>
                    <a:pt x="1033966" y="171123"/>
                    <a:pt x="1001718" y="176716"/>
                  </a:cubicBezTo>
                  <a:cubicBezTo>
                    <a:pt x="970906" y="197636"/>
                    <a:pt x="974067" y="231452"/>
                    <a:pt x="1042178" y="263548"/>
                  </a:cubicBezTo>
                  <a:cubicBezTo>
                    <a:pt x="1129687" y="321254"/>
                    <a:pt x="1196434" y="406971"/>
                    <a:pt x="1224649" y="512177"/>
                  </a:cubicBezTo>
                  <a:cubicBezTo>
                    <a:pt x="1215522" y="585251"/>
                    <a:pt x="1208321" y="662809"/>
                    <a:pt x="1202916" y="744474"/>
                  </a:cubicBezTo>
                  <a:lnTo>
                    <a:pt x="1199217" y="831195"/>
                  </a:lnTo>
                  <a:lnTo>
                    <a:pt x="1200740" y="835662"/>
                  </a:lnTo>
                  <a:cubicBezTo>
                    <a:pt x="1213814" y="855242"/>
                    <a:pt x="1234780" y="848293"/>
                    <a:pt x="1250604" y="836648"/>
                  </a:cubicBezTo>
                  <a:cubicBezTo>
                    <a:pt x="1267482" y="808607"/>
                    <a:pt x="1294719" y="790900"/>
                    <a:pt x="1324643" y="792253"/>
                  </a:cubicBezTo>
                  <a:cubicBezTo>
                    <a:pt x="1372520" y="794417"/>
                    <a:pt x="1409145" y="844554"/>
                    <a:pt x="1406447" y="904237"/>
                  </a:cubicBezTo>
                  <a:cubicBezTo>
                    <a:pt x="1403750" y="963920"/>
                    <a:pt x="1362751" y="1010548"/>
                    <a:pt x="1314873" y="1008384"/>
                  </a:cubicBezTo>
                  <a:cubicBezTo>
                    <a:pt x="1284950" y="1007031"/>
                    <a:pt x="1259421" y="986939"/>
                    <a:pt x="1245142" y="957489"/>
                  </a:cubicBezTo>
                  <a:cubicBezTo>
                    <a:pt x="1229542" y="942243"/>
                    <a:pt x="1200936" y="934872"/>
                    <a:pt x="1186215" y="954473"/>
                  </a:cubicBezTo>
                  <a:cubicBezTo>
                    <a:pt x="1173049" y="968530"/>
                    <a:pt x="1174166" y="996873"/>
                    <a:pt x="1175288" y="1025220"/>
                  </a:cubicBezTo>
                  <a:cubicBezTo>
                    <a:pt x="1172176" y="1209397"/>
                    <a:pt x="1169065" y="1388812"/>
                    <a:pt x="1165953" y="1572989"/>
                  </a:cubicBezTo>
                  <a:cubicBezTo>
                    <a:pt x="890014" y="1078756"/>
                    <a:pt x="278321" y="1096493"/>
                    <a:pt x="0" y="1588095"/>
                  </a:cubicBezTo>
                  <a:cubicBezTo>
                    <a:pt x="9412" y="1405087"/>
                    <a:pt x="27085" y="1267546"/>
                    <a:pt x="60146" y="1129326"/>
                  </a:cubicBezTo>
                  <a:lnTo>
                    <a:pt x="94025" y="1002222"/>
                  </a:lnTo>
                  <a:lnTo>
                    <a:pt x="104841" y="998858"/>
                  </a:lnTo>
                  <a:cubicBezTo>
                    <a:pt x="116232" y="999976"/>
                    <a:pt x="125500" y="1010039"/>
                    <a:pt x="132207" y="1022942"/>
                  </a:cubicBezTo>
                  <a:cubicBezTo>
                    <a:pt x="136577" y="1055377"/>
                    <a:pt x="154555" y="1082436"/>
                    <a:pt x="182559" y="1093065"/>
                  </a:cubicBezTo>
                  <a:cubicBezTo>
                    <a:pt x="227366" y="1110070"/>
                    <a:pt x="280876" y="1078576"/>
                    <a:pt x="302075" y="1022720"/>
                  </a:cubicBezTo>
                  <a:cubicBezTo>
                    <a:pt x="323274" y="966863"/>
                    <a:pt x="304136" y="907797"/>
                    <a:pt x="259327" y="890791"/>
                  </a:cubicBezTo>
                  <a:cubicBezTo>
                    <a:pt x="231323" y="880163"/>
                    <a:pt x="199919" y="888479"/>
                    <a:pt x="175129" y="909848"/>
                  </a:cubicBezTo>
                  <a:cubicBezTo>
                    <a:pt x="162684" y="913930"/>
                    <a:pt x="148718" y="915313"/>
                    <a:pt x="138922" y="909063"/>
                  </a:cubicBezTo>
                  <a:lnTo>
                    <a:pt x="129074" y="894802"/>
                  </a:lnTo>
                  <a:lnTo>
                    <a:pt x="176913" y="749829"/>
                  </a:lnTo>
                  <a:lnTo>
                    <a:pt x="261037" y="512177"/>
                  </a:lnTo>
                  <a:cubicBezTo>
                    <a:pt x="381726" y="292661"/>
                    <a:pt x="562052" y="193622"/>
                    <a:pt x="735132" y="182985"/>
                  </a:cubicBezTo>
                  <a:cubicBezTo>
                    <a:pt x="762949" y="181276"/>
                    <a:pt x="790578" y="181850"/>
                    <a:pt x="817743" y="184573"/>
                  </a:cubicBezTo>
                  <a:cubicBezTo>
                    <a:pt x="928962" y="200040"/>
                    <a:pt x="883019" y="139307"/>
                    <a:pt x="884700" y="135722"/>
                  </a:cubicBezTo>
                  <a:cubicBezTo>
                    <a:pt x="862408" y="111759"/>
                    <a:pt x="855291" y="83073"/>
                    <a:pt x="864853" y="54687"/>
                  </a:cubicBezTo>
                  <a:cubicBezTo>
                    <a:pt x="876326" y="20622"/>
                    <a:pt x="911988" y="92"/>
                    <a:pt x="952988" y="0"/>
                  </a:cubicBezTo>
                  <a:close/>
                </a:path>
              </a:pathLst>
            </a:custGeom>
            <a:gradFill>
              <a:gsLst>
                <a:gs pos="0">
                  <a:srgbClr val="73B5E4"/>
                </a:gs>
                <a:gs pos="100000">
                  <a:schemeClr val="accent6"/>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400"/>
                <a:buFont typeface="Calibri"/>
                <a:buNone/>
              </a:pPr>
              <a:r>
                <a:rPr b="1" i="0" lang="en-US" sz="1300" u="none" cap="none" strike="noStrike">
                  <a:solidFill>
                    <a:srgbClr val="0070C0"/>
                  </a:solidFill>
                  <a:latin typeface="Calibri"/>
                  <a:ea typeface="Calibri"/>
                  <a:cs typeface="Calibri"/>
                  <a:sym typeface="Calibri"/>
                </a:rPr>
                <a:t>Handle With Care </a:t>
              </a:r>
              <a:endParaRPr b="1" i="0" sz="13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Clr>
                  <a:srgbClr val="0070C0"/>
                </a:buClr>
                <a:buSzPts val="1400"/>
                <a:buFont typeface="Calibri"/>
                <a:buNone/>
              </a:pPr>
              <a:r>
                <a:rPr b="1" i="0" lang="en-US" sz="1300" u="none" cap="none" strike="noStrike">
                  <a:solidFill>
                    <a:srgbClr val="0070C0"/>
                  </a:solidFill>
                  <a:latin typeface="Calibri"/>
                  <a:ea typeface="Calibri"/>
                  <a:cs typeface="Calibri"/>
                  <a:sym typeface="Calibri"/>
                </a:rPr>
                <a:t>&amp; </a:t>
              </a:r>
              <a:br>
                <a:rPr b="1" i="0" lang="en-US" sz="1300" u="none" cap="none" strike="noStrike">
                  <a:solidFill>
                    <a:srgbClr val="0070C0"/>
                  </a:solidFill>
                  <a:latin typeface="Calibri"/>
                  <a:ea typeface="Calibri"/>
                  <a:cs typeface="Calibri"/>
                  <a:sym typeface="Calibri"/>
                </a:rPr>
              </a:br>
              <a:r>
                <a:rPr b="1" i="0" lang="en-US" sz="1300" u="none" cap="none" strike="noStrike">
                  <a:solidFill>
                    <a:srgbClr val="0070C0"/>
                  </a:solidFill>
                  <a:latin typeface="Calibri"/>
                  <a:ea typeface="Calibri"/>
                  <a:cs typeface="Calibri"/>
                  <a:sym typeface="Calibri"/>
                </a:rPr>
                <a:t>Multi-Tiered</a:t>
              </a:r>
              <a:br>
                <a:rPr b="1" i="0" lang="en-US" sz="1300" u="none" cap="none" strike="noStrike">
                  <a:solidFill>
                    <a:srgbClr val="0070C0"/>
                  </a:solidFill>
                  <a:latin typeface="Calibri"/>
                  <a:ea typeface="Calibri"/>
                  <a:cs typeface="Calibri"/>
                  <a:sym typeface="Calibri"/>
                </a:rPr>
              </a:br>
              <a:r>
                <a:rPr b="1" i="0" lang="en-US" sz="1300" u="none" cap="none" strike="noStrike">
                  <a:solidFill>
                    <a:srgbClr val="0070C0"/>
                  </a:solidFill>
                  <a:latin typeface="Calibri"/>
                  <a:ea typeface="Calibri"/>
                  <a:cs typeface="Calibri"/>
                  <a:sym typeface="Calibri"/>
                </a:rPr>
                <a:t>Systems of S</a:t>
              </a:r>
              <a:r>
                <a:rPr b="1" lang="en-US" sz="1300">
                  <a:solidFill>
                    <a:srgbClr val="0070C0"/>
                  </a:solidFill>
                  <a:latin typeface="Calibri"/>
                  <a:ea typeface="Calibri"/>
                  <a:cs typeface="Calibri"/>
                  <a:sym typeface="Calibri"/>
                </a:rPr>
                <a:t>upport</a:t>
              </a:r>
              <a:endParaRPr b="0" i="0" sz="1300" u="none" cap="none" strike="noStrike">
                <a:solidFill>
                  <a:srgbClr val="0070C0"/>
                </a:solidFill>
                <a:latin typeface="Calibri"/>
                <a:ea typeface="Calibri"/>
                <a:cs typeface="Calibri"/>
                <a:sym typeface="Calibri"/>
              </a:endParaRPr>
            </a:p>
          </p:txBody>
        </p:sp>
        <p:sp>
          <p:nvSpPr>
            <p:cNvPr id="2276" name="Google Shape;2276;g217aaef3af4_0_56"/>
            <p:cNvSpPr/>
            <p:nvPr/>
          </p:nvSpPr>
          <p:spPr>
            <a:xfrm>
              <a:off x="1982270" y="2030630"/>
              <a:ext cx="1286609" cy="1376595"/>
            </a:xfrm>
            <a:custGeom>
              <a:rect b="b" l="l" r="r" t="t"/>
              <a:pathLst>
                <a:path extrusionOk="0" h="1376595" w="1333274">
                  <a:moveTo>
                    <a:pt x="862298" y="30"/>
                  </a:moveTo>
                  <a:cubicBezTo>
                    <a:pt x="892483" y="386"/>
                    <a:pt x="921743" y="3882"/>
                    <a:pt x="949821" y="10050"/>
                  </a:cubicBezTo>
                  <a:lnTo>
                    <a:pt x="995026" y="24683"/>
                  </a:lnTo>
                  <a:lnTo>
                    <a:pt x="998798" y="29045"/>
                  </a:lnTo>
                  <a:cubicBezTo>
                    <a:pt x="1010240" y="50725"/>
                    <a:pt x="995429" y="64833"/>
                    <a:pt x="974984" y="72434"/>
                  </a:cubicBezTo>
                  <a:cubicBezTo>
                    <a:pt x="942255" y="72776"/>
                    <a:pt x="913189" y="87286"/>
                    <a:pt x="899194" y="113770"/>
                  </a:cubicBezTo>
                  <a:cubicBezTo>
                    <a:pt x="876802" y="156143"/>
                    <a:pt x="901470" y="213122"/>
                    <a:pt x="954291" y="241036"/>
                  </a:cubicBezTo>
                  <a:cubicBezTo>
                    <a:pt x="1007113" y="268951"/>
                    <a:pt x="1068086" y="257229"/>
                    <a:pt x="1090478" y="214856"/>
                  </a:cubicBezTo>
                  <a:cubicBezTo>
                    <a:pt x="1104475" y="188372"/>
                    <a:pt x="1100087" y="156184"/>
                    <a:pt x="1081932" y="128951"/>
                  </a:cubicBezTo>
                  <a:cubicBezTo>
                    <a:pt x="1078156" y="109672"/>
                    <a:pt x="1080821" y="87744"/>
                    <a:pt x="1104108" y="84278"/>
                  </a:cubicBezTo>
                  <a:lnTo>
                    <a:pt x="1114676" y="85474"/>
                  </a:lnTo>
                  <a:lnTo>
                    <a:pt x="1163636" y="124867"/>
                  </a:lnTo>
                  <a:cubicBezTo>
                    <a:pt x="1238291" y="196591"/>
                    <a:pt x="1281658" y="288347"/>
                    <a:pt x="1277245" y="369899"/>
                  </a:cubicBezTo>
                  <a:cubicBezTo>
                    <a:pt x="1242767" y="467842"/>
                    <a:pt x="1205433" y="569593"/>
                    <a:pt x="1169146" y="685398"/>
                  </a:cubicBezTo>
                  <a:lnTo>
                    <a:pt x="1156558" y="727908"/>
                  </a:lnTo>
                  <a:lnTo>
                    <a:pt x="1197685" y="735820"/>
                  </a:lnTo>
                  <a:cubicBezTo>
                    <a:pt x="1222475" y="714451"/>
                    <a:pt x="1253880" y="706134"/>
                    <a:pt x="1281884" y="716763"/>
                  </a:cubicBezTo>
                  <a:cubicBezTo>
                    <a:pt x="1326692" y="733768"/>
                    <a:pt x="1345831" y="792835"/>
                    <a:pt x="1324631" y="848691"/>
                  </a:cubicBezTo>
                  <a:cubicBezTo>
                    <a:pt x="1303432" y="904548"/>
                    <a:pt x="1249923" y="936042"/>
                    <a:pt x="1205116" y="919037"/>
                  </a:cubicBezTo>
                  <a:cubicBezTo>
                    <a:pt x="1177111" y="908408"/>
                    <a:pt x="1159132" y="881349"/>
                    <a:pt x="1154763" y="848913"/>
                  </a:cubicBezTo>
                  <a:cubicBezTo>
                    <a:pt x="1142775" y="820200"/>
                    <a:pt x="1124415" y="808826"/>
                    <a:pt x="1114140" y="818192"/>
                  </a:cubicBezTo>
                  <a:cubicBezTo>
                    <a:pt x="1060297" y="1049568"/>
                    <a:pt x="1039796" y="1185699"/>
                    <a:pt x="1007386" y="1376595"/>
                  </a:cubicBezTo>
                  <a:cubicBezTo>
                    <a:pt x="935911" y="673568"/>
                    <a:pt x="306426" y="734131"/>
                    <a:pt x="0" y="1224907"/>
                  </a:cubicBezTo>
                  <a:cubicBezTo>
                    <a:pt x="47933" y="779823"/>
                    <a:pt x="293288" y="392163"/>
                    <a:pt x="392212" y="264328"/>
                  </a:cubicBezTo>
                  <a:cubicBezTo>
                    <a:pt x="551216" y="69007"/>
                    <a:pt x="717411" y="-1676"/>
                    <a:pt x="862298" y="30"/>
                  </a:cubicBezTo>
                  <a:close/>
                </a:path>
              </a:pathLst>
            </a:custGeom>
            <a:solidFill>
              <a:srgbClr val="7EC0DB"/>
            </a:soli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300"/>
                <a:buFont typeface="Calibri"/>
                <a:buNone/>
              </a:pPr>
              <a:r>
                <a:rPr b="1" i="0" lang="en-US" sz="1300" u="none" cap="none" strike="noStrike">
                  <a:solidFill>
                    <a:srgbClr val="0070C0"/>
                  </a:solidFill>
                  <a:latin typeface="Calibri"/>
                  <a:ea typeface="Calibri"/>
                  <a:cs typeface="Calibri"/>
                  <a:sym typeface="Calibri"/>
                </a:rPr>
                <a:t>Hope &amp; </a:t>
              </a:r>
              <a:br>
                <a:rPr b="1" i="0" lang="en-US" sz="1300" u="none" cap="none" strike="noStrike">
                  <a:solidFill>
                    <a:srgbClr val="0070C0"/>
                  </a:solidFill>
                  <a:latin typeface="Calibri"/>
                  <a:ea typeface="Calibri"/>
                  <a:cs typeface="Calibri"/>
                  <a:sym typeface="Calibri"/>
                </a:rPr>
              </a:br>
              <a:r>
                <a:rPr b="1" i="0" lang="en-US" sz="1300" u="none" cap="none" strike="noStrike">
                  <a:solidFill>
                    <a:srgbClr val="0070C0"/>
                  </a:solidFill>
                  <a:latin typeface="Calibri"/>
                  <a:ea typeface="Calibri"/>
                  <a:cs typeface="Calibri"/>
                  <a:sym typeface="Calibri"/>
                </a:rPr>
                <a:t> Trauma </a:t>
              </a:r>
              <a:endParaRPr/>
            </a:p>
            <a:p>
              <a:pPr indent="0" lvl="0" marL="0" marR="0" rtl="0" algn="ctr">
                <a:lnSpc>
                  <a:spcPct val="100000"/>
                </a:lnSpc>
                <a:spcBef>
                  <a:spcPts val="0"/>
                </a:spcBef>
                <a:spcAft>
                  <a:spcPts val="0"/>
                </a:spcAft>
                <a:buClr>
                  <a:srgbClr val="0070C0"/>
                </a:buClr>
                <a:buSzPts val="1300"/>
                <a:buFont typeface="Calibri"/>
                <a:buNone/>
              </a:pPr>
              <a:r>
                <a:rPr b="1" lang="en-US" sz="1300">
                  <a:solidFill>
                    <a:srgbClr val="0070C0"/>
                  </a:solidFill>
                  <a:latin typeface="Calibri"/>
                  <a:ea typeface="Calibri"/>
                  <a:cs typeface="Calibri"/>
                  <a:sym typeface="Calibri"/>
                </a:rPr>
                <a:t>Interagency </a:t>
              </a:r>
              <a:r>
                <a:rPr b="1" i="0" lang="en-US" sz="1300" u="none" cap="none" strike="noStrike">
                  <a:solidFill>
                    <a:srgbClr val="0070C0"/>
                  </a:solidFill>
                  <a:latin typeface="Calibri"/>
                  <a:ea typeface="Calibri"/>
                  <a:cs typeface="Calibri"/>
                  <a:sym typeface="Calibri"/>
                </a:rPr>
                <a:t>trainings</a:t>
              </a:r>
              <a:endParaRPr/>
            </a:p>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400"/>
                <a:buFont typeface="Calibri"/>
                <a:buNone/>
              </a:pPr>
              <a:r>
                <a:rPr lang="en-US">
                  <a:solidFill>
                    <a:srgbClr val="FFFFFF"/>
                  </a:solidFill>
                  <a:latin typeface="Calibri"/>
                  <a:ea typeface="Calibri"/>
                  <a:cs typeface="Calibri"/>
                  <a:sym typeface="Calibri"/>
                </a:rPr>
                <a:t>a</a:t>
              </a:r>
              <a:endParaRPr b="0" i="0" sz="1400" u="none" cap="none" strike="noStrike">
                <a:solidFill>
                  <a:srgbClr val="FFFFFF"/>
                </a:solidFill>
                <a:latin typeface="Calibri"/>
                <a:ea typeface="Calibri"/>
                <a:cs typeface="Calibri"/>
                <a:sym typeface="Calibri"/>
              </a:endParaRPr>
            </a:p>
          </p:txBody>
        </p:sp>
        <p:sp>
          <p:nvSpPr>
            <p:cNvPr id="2277" name="Google Shape;2277;g217aaef3af4_0_56"/>
            <p:cNvSpPr/>
            <p:nvPr/>
          </p:nvSpPr>
          <p:spPr>
            <a:xfrm>
              <a:off x="3216545" y="988091"/>
              <a:ext cx="1490364" cy="1416398"/>
            </a:xfrm>
            <a:custGeom>
              <a:rect b="b" l="l" r="r" t="t"/>
              <a:pathLst>
                <a:path extrusionOk="0" h="1416398" w="1490364">
                  <a:moveTo>
                    <a:pt x="1412967" y="2540"/>
                  </a:moveTo>
                  <a:cubicBezTo>
                    <a:pt x="1446133" y="-2127"/>
                    <a:pt x="1454355" y="912"/>
                    <a:pt x="1490364" y="1701"/>
                  </a:cubicBezTo>
                  <a:cubicBezTo>
                    <a:pt x="1367840" y="59361"/>
                    <a:pt x="1266870" y="188466"/>
                    <a:pt x="1186113" y="393030"/>
                  </a:cubicBezTo>
                  <a:lnTo>
                    <a:pt x="1120744" y="590743"/>
                  </a:lnTo>
                  <a:lnTo>
                    <a:pt x="1121380" y="596051"/>
                  </a:lnTo>
                  <a:cubicBezTo>
                    <a:pt x="1130104" y="617918"/>
                    <a:pt x="1152056" y="615474"/>
                    <a:pt x="1169953" y="607368"/>
                  </a:cubicBezTo>
                  <a:cubicBezTo>
                    <a:pt x="1192285" y="583441"/>
                    <a:pt x="1222605" y="571775"/>
                    <a:pt x="1251595" y="579309"/>
                  </a:cubicBezTo>
                  <a:cubicBezTo>
                    <a:pt x="1297979" y="591366"/>
                    <a:pt x="1323399" y="648014"/>
                    <a:pt x="1308369" y="705838"/>
                  </a:cubicBezTo>
                  <a:cubicBezTo>
                    <a:pt x="1293340" y="763661"/>
                    <a:pt x="1243553" y="800761"/>
                    <a:pt x="1197169" y="788704"/>
                  </a:cubicBezTo>
                  <a:cubicBezTo>
                    <a:pt x="1168178" y="781169"/>
                    <a:pt x="1147377" y="756215"/>
                    <a:pt x="1139523" y="724443"/>
                  </a:cubicBezTo>
                  <a:cubicBezTo>
                    <a:pt x="1127428" y="706290"/>
                    <a:pt x="1110294" y="695119"/>
                    <a:pt x="1091824" y="711236"/>
                  </a:cubicBezTo>
                  <a:lnTo>
                    <a:pt x="1089352" y="714654"/>
                  </a:lnTo>
                  <a:lnTo>
                    <a:pt x="1060322" y="835522"/>
                  </a:lnTo>
                  <a:cubicBezTo>
                    <a:pt x="1013325" y="1062048"/>
                    <a:pt x="980879" y="1269868"/>
                    <a:pt x="962432" y="1401079"/>
                  </a:cubicBezTo>
                  <a:cubicBezTo>
                    <a:pt x="949347" y="1306698"/>
                    <a:pt x="883347" y="1194573"/>
                    <a:pt x="753208" y="1112210"/>
                  </a:cubicBezTo>
                  <a:cubicBezTo>
                    <a:pt x="706357" y="1083571"/>
                    <a:pt x="719891" y="1059379"/>
                    <a:pt x="745171" y="1045000"/>
                  </a:cubicBezTo>
                  <a:cubicBezTo>
                    <a:pt x="777418" y="1039406"/>
                    <a:pt x="803778" y="1020416"/>
                    <a:pt x="813339" y="992030"/>
                  </a:cubicBezTo>
                  <a:cubicBezTo>
                    <a:pt x="828637" y="946611"/>
                    <a:pt x="795140" y="894332"/>
                    <a:pt x="738522" y="875262"/>
                  </a:cubicBezTo>
                  <a:cubicBezTo>
                    <a:pt x="681903" y="856192"/>
                    <a:pt x="623603" y="877551"/>
                    <a:pt x="608304" y="922971"/>
                  </a:cubicBezTo>
                  <a:cubicBezTo>
                    <a:pt x="598744" y="951358"/>
                    <a:pt x="608243" y="982424"/>
                    <a:pt x="630535" y="1006388"/>
                  </a:cubicBezTo>
                  <a:cubicBezTo>
                    <a:pt x="637613" y="1028277"/>
                    <a:pt x="659816" y="1074072"/>
                    <a:pt x="550758" y="1054300"/>
                  </a:cubicBezTo>
                  <a:cubicBezTo>
                    <a:pt x="347400" y="1037958"/>
                    <a:pt x="129857" y="1141348"/>
                    <a:pt x="0" y="1416398"/>
                  </a:cubicBezTo>
                  <a:cubicBezTo>
                    <a:pt x="89183" y="1185296"/>
                    <a:pt x="184632" y="985400"/>
                    <a:pt x="299057" y="814546"/>
                  </a:cubicBezTo>
                  <a:lnTo>
                    <a:pt x="319089" y="786446"/>
                  </a:lnTo>
                  <a:lnTo>
                    <a:pt x="319911" y="783086"/>
                  </a:lnTo>
                  <a:cubicBezTo>
                    <a:pt x="319434" y="759547"/>
                    <a:pt x="298024" y="754116"/>
                    <a:pt x="278420" y="755410"/>
                  </a:cubicBezTo>
                  <a:cubicBezTo>
                    <a:pt x="249101" y="769955"/>
                    <a:pt x="216615" y="770216"/>
                    <a:pt x="192126" y="752967"/>
                  </a:cubicBezTo>
                  <a:cubicBezTo>
                    <a:pt x="152944" y="725369"/>
                    <a:pt x="149069" y="663400"/>
                    <a:pt x="183472" y="614556"/>
                  </a:cubicBezTo>
                  <a:cubicBezTo>
                    <a:pt x="217875" y="565712"/>
                    <a:pt x="277528" y="548488"/>
                    <a:pt x="316710" y="576086"/>
                  </a:cubicBezTo>
                  <a:cubicBezTo>
                    <a:pt x="341199" y="593334"/>
                    <a:pt x="351896" y="624009"/>
                    <a:pt x="348076" y="656515"/>
                  </a:cubicBezTo>
                  <a:cubicBezTo>
                    <a:pt x="353016" y="677761"/>
                    <a:pt x="365127" y="694244"/>
                    <a:pt x="388085" y="685652"/>
                  </a:cubicBezTo>
                  <a:lnTo>
                    <a:pt x="395485" y="680746"/>
                  </a:lnTo>
                  <a:lnTo>
                    <a:pt x="476992" y="579774"/>
                  </a:lnTo>
                  <a:cubicBezTo>
                    <a:pt x="782724" y="223889"/>
                    <a:pt x="1127727" y="42751"/>
                    <a:pt x="1412967" y="2540"/>
                  </a:cubicBezTo>
                  <a:close/>
                </a:path>
              </a:pathLst>
            </a:custGeom>
            <a:gradFill>
              <a:gsLst>
                <a:gs pos="0">
                  <a:schemeClr val="accent6"/>
                </a:gs>
                <a:gs pos="100000">
                  <a:srgbClr val="1C6294"/>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                             </a:t>
              </a:r>
              <a:r>
                <a:rPr b="1" i="0" lang="en-US" sz="1100" u="none" cap="none" strike="noStrike">
                  <a:solidFill>
                    <a:srgbClr val="FFFFFF"/>
                  </a:solidFill>
                  <a:latin typeface="Calibri"/>
                  <a:ea typeface="Calibri"/>
                  <a:cs typeface="Calibri"/>
                  <a:sym typeface="Calibri"/>
                </a:rPr>
                <a:t>Reduce</a:t>
              </a:r>
              <a:endParaRPr/>
            </a:p>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sources of </a:t>
              </a:r>
              <a:endParaRPr/>
            </a:p>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stress </a:t>
              </a:r>
              <a:endParaRPr/>
            </a:p>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(concrete needs)</a:t>
              </a:r>
              <a:endParaRPr/>
            </a:p>
            <a:p>
              <a:pPr indent="0" lvl="0" marL="0" marR="0" rtl="0" algn="ctr">
                <a:lnSpc>
                  <a:spcPct val="100000"/>
                </a:lnSpc>
                <a:spcBef>
                  <a:spcPts val="0"/>
                </a:spcBef>
                <a:spcAft>
                  <a:spcPts val="0"/>
                </a:spcAft>
                <a:buClr>
                  <a:schemeClr val="lt1"/>
                </a:buClr>
                <a:buSzPts val="1100"/>
                <a:buFont typeface="Calibri"/>
                <a:buNone/>
              </a:pPr>
              <a:r>
                <a:t/>
              </a:r>
              <a:endParaRPr b="1"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2278" name="Google Shape;2278;g217aaef3af4_0_56"/>
            <p:cNvSpPr/>
            <p:nvPr/>
          </p:nvSpPr>
          <p:spPr>
            <a:xfrm>
              <a:off x="4846039" y="978476"/>
              <a:ext cx="2344140" cy="1433296"/>
            </a:xfrm>
            <a:custGeom>
              <a:rect b="b" l="l" r="r" t="t"/>
              <a:pathLst>
                <a:path extrusionOk="0" h="1433296" w="2344140">
                  <a:moveTo>
                    <a:pt x="0" y="0"/>
                  </a:moveTo>
                  <a:cubicBezTo>
                    <a:pt x="86854" y="3073"/>
                    <a:pt x="83217" y="3767"/>
                    <a:pt x="136733" y="6842"/>
                  </a:cubicBezTo>
                  <a:cubicBezTo>
                    <a:pt x="218720" y="13977"/>
                    <a:pt x="637046" y="49316"/>
                    <a:pt x="1057747" y="243716"/>
                  </a:cubicBezTo>
                  <a:cubicBezTo>
                    <a:pt x="1432925" y="406818"/>
                    <a:pt x="1995243" y="817844"/>
                    <a:pt x="2344140" y="1416998"/>
                  </a:cubicBezTo>
                  <a:cubicBezTo>
                    <a:pt x="2136877" y="1147385"/>
                    <a:pt x="1878147" y="1057539"/>
                    <a:pt x="1693532" y="1106647"/>
                  </a:cubicBezTo>
                  <a:cubicBezTo>
                    <a:pt x="1649227" y="1119207"/>
                    <a:pt x="1657002" y="1097127"/>
                    <a:pt x="1649684" y="1078016"/>
                  </a:cubicBezTo>
                  <a:cubicBezTo>
                    <a:pt x="1667371" y="1050478"/>
                    <a:pt x="1671207" y="1018218"/>
                    <a:pt x="1656762" y="991978"/>
                  </a:cubicBezTo>
                  <a:cubicBezTo>
                    <a:pt x="1633649" y="949994"/>
                    <a:pt x="1572484" y="939317"/>
                    <a:pt x="1520147" y="968128"/>
                  </a:cubicBezTo>
                  <a:cubicBezTo>
                    <a:pt x="1467810" y="996941"/>
                    <a:pt x="1444120" y="1054334"/>
                    <a:pt x="1467233" y="1096319"/>
                  </a:cubicBezTo>
                  <a:cubicBezTo>
                    <a:pt x="1481678" y="1122559"/>
                    <a:pt x="1510988" y="1136569"/>
                    <a:pt x="1543716" y="1136354"/>
                  </a:cubicBezTo>
                  <a:cubicBezTo>
                    <a:pt x="1555703" y="1153317"/>
                    <a:pt x="1582692" y="1174793"/>
                    <a:pt x="1539153" y="1198090"/>
                  </a:cubicBezTo>
                  <a:cubicBezTo>
                    <a:pt x="1481503" y="1254368"/>
                    <a:pt x="1442037" y="1341011"/>
                    <a:pt x="1433285" y="1433296"/>
                  </a:cubicBezTo>
                  <a:cubicBezTo>
                    <a:pt x="1357767" y="1263474"/>
                    <a:pt x="1246884" y="1030571"/>
                    <a:pt x="1085909" y="801737"/>
                  </a:cubicBezTo>
                  <a:lnTo>
                    <a:pt x="957688" y="637482"/>
                  </a:lnTo>
                  <a:lnTo>
                    <a:pt x="940961" y="639197"/>
                  </a:lnTo>
                  <a:cubicBezTo>
                    <a:pt x="930766" y="644773"/>
                    <a:pt x="925257" y="657681"/>
                    <a:pt x="922842" y="670554"/>
                  </a:cubicBezTo>
                  <a:cubicBezTo>
                    <a:pt x="929639" y="702570"/>
                    <a:pt x="921812" y="734099"/>
                    <a:pt x="899015" y="753529"/>
                  </a:cubicBezTo>
                  <a:cubicBezTo>
                    <a:pt x="862541" y="784618"/>
                    <a:pt x="801555" y="772960"/>
                    <a:pt x="762801" y="727491"/>
                  </a:cubicBezTo>
                  <a:cubicBezTo>
                    <a:pt x="724046" y="682022"/>
                    <a:pt x="722199" y="619960"/>
                    <a:pt x="758673" y="588871"/>
                  </a:cubicBezTo>
                  <a:cubicBezTo>
                    <a:pt x="781470" y="569441"/>
                    <a:pt x="813842" y="566708"/>
                    <a:pt x="844376" y="578492"/>
                  </a:cubicBezTo>
                  <a:cubicBezTo>
                    <a:pt x="866184" y="578992"/>
                    <a:pt x="885161" y="571360"/>
                    <a:pt x="882547" y="546987"/>
                  </a:cubicBezTo>
                  <a:lnTo>
                    <a:pt x="882442" y="546680"/>
                  </a:lnTo>
                  <a:lnTo>
                    <a:pt x="811386" y="469933"/>
                  </a:lnTo>
                  <a:cubicBezTo>
                    <a:pt x="571957" y="227295"/>
                    <a:pt x="307333" y="45423"/>
                    <a:pt x="0" y="0"/>
                  </a:cubicBezTo>
                  <a:close/>
                </a:path>
              </a:pathLst>
            </a:custGeom>
            <a:gradFill>
              <a:gsLst>
                <a:gs pos="0">
                  <a:srgbClr val="FC7A04"/>
                </a:gs>
                <a:gs pos="20000">
                  <a:srgbClr val="FC7A04"/>
                </a:gs>
                <a:gs pos="41000">
                  <a:srgbClr val="FD942D"/>
                </a:gs>
                <a:gs pos="83000">
                  <a:srgbClr val="FFE9B1"/>
                </a:gs>
                <a:gs pos="100000">
                  <a:srgbClr val="FFF2D9"/>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Calibri"/>
                <a:buNone/>
              </a:pPr>
              <a:r>
                <a:rPr b="0" i="0" lang="en-US" sz="1000" u="none" cap="none" strike="noStrike">
                  <a:solidFill>
                    <a:srgbClr val="FFFFFF"/>
                  </a:solidFill>
                  <a:latin typeface="Calibri"/>
                  <a:ea typeface="Calibri"/>
                  <a:cs typeface="Calibri"/>
                  <a:sym typeface="Calibri"/>
                </a:rPr>
                <a:t>                                            </a:t>
              </a:r>
              <a:r>
                <a:rPr b="1" i="0" lang="en-US" sz="1050" u="none" cap="none" strike="noStrike">
                  <a:solidFill>
                    <a:srgbClr val="FFFFFF"/>
                  </a:solidFill>
                  <a:latin typeface="Calibri"/>
                  <a:ea typeface="Calibri"/>
                  <a:cs typeface="Calibri"/>
                  <a:sym typeface="Calibri"/>
                </a:rPr>
                <a:t>Diversity                                                                                                                                                     e                                                    equity  </a:t>
              </a:r>
              <a:endParaRPr/>
            </a:p>
            <a:p>
              <a:pPr indent="0" lvl="0" marL="0" marR="0" rtl="0" algn="ctr">
                <a:lnSpc>
                  <a:spcPct val="100000"/>
                </a:lnSpc>
                <a:spcBef>
                  <a:spcPts val="0"/>
                </a:spcBef>
                <a:spcAft>
                  <a:spcPts val="0"/>
                </a:spcAft>
                <a:buClr>
                  <a:srgbClr val="FFFFFF"/>
                </a:buClr>
                <a:buSzPts val="1050"/>
                <a:buFont typeface="Calibri"/>
                <a:buNone/>
              </a:pPr>
              <a:r>
                <a:rPr b="1" i="0" lang="en-US" sz="1050" u="none" cap="none" strike="noStrike">
                  <a:solidFill>
                    <a:srgbClr val="FFFFFF"/>
                  </a:solidFill>
                  <a:latin typeface="Calibri"/>
                  <a:ea typeface="Calibri"/>
                  <a:cs typeface="Calibri"/>
                  <a:sym typeface="Calibri"/>
                </a:rPr>
                <a:t>            belonging</a:t>
              </a:r>
              <a:endParaRPr/>
            </a:p>
            <a:p>
              <a:pPr indent="0" lvl="0" marL="0" marR="0" rtl="0" algn="ctr">
                <a:lnSpc>
                  <a:spcPct val="100000"/>
                </a:lnSpc>
                <a:spcBef>
                  <a:spcPts val="0"/>
                </a:spcBef>
                <a:spcAft>
                  <a:spcPts val="0"/>
                </a:spcAft>
                <a:buClr>
                  <a:srgbClr val="FFFFFF"/>
                </a:buClr>
                <a:buSzPts val="1050"/>
                <a:buFont typeface="Calibri"/>
                <a:buNone/>
              </a:pPr>
              <a:r>
                <a:rPr b="1" i="0" lang="en-US" sz="1050" u="none" cap="none" strike="noStrike">
                  <a:solidFill>
                    <a:srgbClr val="FFFFFF"/>
                  </a:solidFill>
                  <a:latin typeface="Calibri"/>
                  <a:ea typeface="Calibri"/>
                  <a:cs typeface="Calibri"/>
                  <a:sym typeface="Calibri"/>
                </a:rPr>
                <a:t>                               &amp; inclusion</a:t>
              </a:r>
              <a:br>
                <a:rPr b="1" i="0" lang="en-US" sz="1050" u="none" cap="none" strike="noStrike">
                  <a:solidFill>
                    <a:srgbClr val="FFFFFF"/>
                  </a:solidFill>
                  <a:latin typeface="Calibri"/>
                  <a:ea typeface="Calibri"/>
                  <a:cs typeface="Calibri"/>
                  <a:sym typeface="Calibri"/>
                </a:rPr>
              </a:br>
              <a:r>
                <a:rPr b="1" i="0" lang="en-US" sz="1050" u="none" cap="none" strike="noStrike">
                  <a:solidFill>
                    <a:srgbClr val="FFFFFF"/>
                  </a:solidFill>
                  <a:latin typeface="Calibri"/>
                  <a:ea typeface="Calibri"/>
                  <a:cs typeface="Calibri"/>
                  <a:sym typeface="Calibri"/>
                </a:rPr>
                <a:t> </a:t>
              </a:r>
              <a:endParaRPr/>
            </a:p>
            <a:p>
              <a:pPr indent="0" lvl="0" marL="0" marR="0" rtl="0" algn="ctr">
                <a:lnSpc>
                  <a:spcPct val="100000"/>
                </a:lnSpc>
                <a:spcBef>
                  <a:spcPts val="0"/>
                </a:spcBef>
                <a:spcAft>
                  <a:spcPts val="0"/>
                </a:spcAft>
                <a:buClr>
                  <a:schemeClr val="lt1"/>
                </a:buClr>
                <a:buSzPts val="1000"/>
                <a:buFont typeface="Calibri"/>
                <a:buNone/>
              </a:pPr>
              <a:r>
                <a:t/>
              </a:r>
              <a:endParaRPr b="0" i="0" sz="1000" u="none" cap="none" strike="noStrike">
                <a:solidFill>
                  <a:srgbClr val="FFFFFF"/>
                </a:solidFill>
                <a:latin typeface="Calibri"/>
                <a:ea typeface="Calibri"/>
                <a:cs typeface="Calibri"/>
                <a:sym typeface="Calibri"/>
              </a:endParaRPr>
            </a:p>
          </p:txBody>
        </p:sp>
        <p:sp>
          <p:nvSpPr>
            <p:cNvPr id="2279" name="Google Shape;2279;g217aaef3af4_0_56"/>
            <p:cNvSpPr/>
            <p:nvPr/>
          </p:nvSpPr>
          <p:spPr>
            <a:xfrm>
              <a:off x="4881687" y="996899"/>
              <a:ext cx="1371829" cy="1382165"/>
            </a:xfrm>
            <a:custGeom>
              <a:rect b="b" l="l" r="r" t="t"/>
              <a:pathLst>
                <a:path extrusionOk="0" h="1382165" w="1375267">
                  <a:moveTo>
                    <a:pt x="457574" y="1382165"/>
                  </a:moveTo>
                  <a:cubicBezTo>
                    <a:pt x="375482" y="676567"/>
                    <a:pt x="238632" y="215044"/>
                    <a:pt x="0" y="0"/>
                  </a:cubicBezTo>
                  <a:cubicBezTo>
                    <a:pt x="282950" y="48272"/>
                    <a:pt x="556606" y="202986"/>
                    <a:pt x="825997" y="491959"/>
                  </a:cubicBezTo>
                  <a:lnTo>
                    <a:pt x="842447" y="510625"/>
                  </a:lnTo>
                  <a:lnTo>
                    <a:pt x="848674" y="528567"/>
                  </a:lnTo>
                  <a:cubicBezTo>
                    <a:pt x="851287" y="552939"/>
                    <a:pt x="832309" y="560571"/>
                    <a:pt x="810502" y="560071"/>
                  </a:cubicBezTo>
                  <a:cubicBezTo>
                    <a:pt x="779968" y="548287"/>
                    <a:pt x="747597" y="551020"/>
                    <a:pt x="724800" y="570450"/>
                  </a:cubicBezTo>
                  <a:cubicBezTo>
                    <a:pt x="688325" y="601538"/>
                    <a:pt x="690172" y="663602"/>
                    <a:pt x="728926" y="709070"/>
                  </a:cubicBezTo>
                  <a:cubicBezTo>
                    <a:pt x="767681" y="754540"/>
                    <a:pt x="828666" y="766197"/>
                    <a:pt x="865141" y="735108"/>
                  </a:cubicBezTo>
                  <a:cubicBezTo>
                    <a:pt x="887938" y="715678"/>
                    <a:pt x="895766" y="684149"/>
                    <a:pt x="888969" y="652134"/>
                  </a:cubicBezTo>
                  <a:cubicBezTo>
                    <a:pt x="892590" y="632824"/>
                    <a:pt x="903174" y="613437"/>
                    <a:pt x="926092" y="618827"/>
                  </a:cubicBezTo>
                  <a:lnTo>
                    <a:pt x="942282" y="627491"/>
                  </a:lnTo>
                  <a:lnTo>
                    <a:pt x="1001773" y="702778"/>
                  </a:lnTo>
                  <a:cubicBezTo>
                    <a:pt x="1144771" y="893639"/>
                    <a:pt x="1256870" y="1103485"/>
                    <a:pt x="1375267" y="1371108"/>
                  </a:cubicBezTo>
                  <a:cubicBezTo>
                    <a:pt x="1260553" y="1136240"/>
                    <a:pt x="1076220" y="1047911"/>
                    <a:pt x="883732" y="1053624"/>
                  </a:cubicBezTo>
                  <a:lnTo>
                    <a:pt x="823678" y="1059866"/>
                  </a:lnTo>
                  <a:lnTo>
                    <a:pt x="816501" y="1065322"/>
                  </a:lnTo>
                  <a:cubicBezTo>
                    <a:pt x="802057" y="1083914"/>
                    <a:pt x="815275" y="1101610"/>
                    <a:pt x="831324" y="1112943"/>
                  </a:cubicBezTo>
                  <a:cubicBezTo>
                    <a:pt x="863262" y="1120093"/>
                    <a:pt x="888670" y="1140338"/>
                    <a:pt x="896844" y="1169155"/>
                  </a:cubicBezTo>
                  <a:cubicBezTo>
                    <a:pt x="909921" y="1215262"/>
                    <a:pt x="873929" y="1265856"/>
                    <a:pt x="816453" y="1282159"/>
                  </a:cubicBezTo>
                  <a:cubicBezTo>
                    <a:pt x="758976" y="1298461"/>
                    <a:pt x="701780" y="1274300"/>
                    <a:pt x="688702" y="1228193"/>
                  </a:cubicBezTo>
                  <a:cubicBezTo>
                    <a:pt x="680529" y="1199375"/>
                    <a:pt x="691523" y="1168805"/>
                    <a:pt x="714951" y="1145951"/>
                  </a:cubicBezTo>
                  <a:cubicBezTo>
                    <a:pt x="724485" y="1126332"/>
                    <a:pt x="725448" y="1105900"/>
                    <a:pt x="702200" y="1098128"/>
                  </a:cubicBezTo>
                  <a:lnTo>
                    <a:pt x="699478" y="1097867"/>
                  </a:lnTo>
                  <a:lnTo>
                    <a:pt x="678287" y="1107006"/>
                  </a:lnTo>
                  <a:cubicBezTo>
                    <a:pt x="573375" y="1162324"/>
                    <a:pt x="496076" y="1246220"/>
                    <a:pt x="457574" y="1382165"/>
                  </a:cubicBezTo>
                  <a:close/>
                </a:path>
              </a:pathLst>
            </a:custGeom>
            <a:gradFill>
              <a:gsLst>
                <a:gs pos="0">
                  <a:schemeClr val="accent3"/>
                </a:gs>
                <a:gs pos="100000">
                  <a:srgbClr val="4A9B82"/>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  </a:t>
              </a:r>
              <a:endParaRPr/>
            </a:p>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   </a:t>
              </a:r>
              <a:endParaRPr/>
            </a:p>
            <a:p>
              <a:pPr indent="0" lvl="0" marL="0" marR="0" rtl="0" algn="l">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              </a:t>
              </a:r>
              <a:r>
                <a:rPr b="1" i="0" lang="en-US" sz="1100" u="none" cap="none" strike="noStrike">
                  <a:solidFill>
                    <a:srgbClr val="FFFFFF"/>
                  </a:solidFill>
                  <a:latin typeface="Calibri"/>
                  <a:ea typeface="Calibri"/>
                  <a:cs typeface="Calibri"/>
                  <a:sym typeface="Calibri"/>
                </a:rPr>
                <a:t>Advance </a:t>
              </a:r>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leadership </a:t>
              </a:r>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skills &amp; </a:t>
              </a:r>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co-design solutions</a:t>
              </a:r>
              <a:endParaRPr/>
            </a:p>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2280" name="Google Shape;2280;g217aaef3af4_0_56"/>
            <p:cNvSpPr/>
            <p:nvPr/>
          </p:nvSpPr>
          <p:spPr>
            <a:xfrm>
              <a:off x="2322971" y="975074"/>
              <a:ext cx="2400106" cy="1424357"/>
            </a:xfrm>
            <a:custGeom>
              <a:rect b="b" l="l" r="r" t="t"/>
              <a:pathLst>
                <a:path extrusionOk="0" h="1424357" w="2430487">
                  <a:moveTo>
                    <a:pt x="2318112" y="422"/>
                  </a:moveTo>
                  <a:cubicBezTo>
                    <a:pt x="2354776" y="1625"/>
                    <a:pt x="2372391" y="-1937"/>
                    <a:pt x="2430487" y="1648"/>
                  </a:cubicBezTo>
                  <a:cubicBezTo>
                    <a:pt x="2393631" y="12122"/>
                    <a:pt x="2352387" y="20008"/>
                    <a:pt x="2323356" y="28835"/>
                  </a:cubicBezTo>
                  <a:cubicBezTo>
                    <a:pt x="2296317" y="36325"/>
                    <a:pt x="1815234" y="83355"/>
                    <a:pt x="1355269" y="657056"/>
                  </a:cubicBezTo>
                  <a:lnTo>
                    <a:pt x="1336787" y="682073"/>
                  </a:lnTo>
                  <a:lnTo>
                    <a:pt x="1311750" y="698669"/>
                  </a:lnTo>
                  <a:cubicBezTo>
                    <a:pt x="1288792" y="707262"/>
                    <a:pt x="1276682" y="690779"/>
                    <a:pt x="1271742" y="669532"/>
                  </a:cubicBezTo>
                  <a:cubicBezTo>
                    <a:pt x="1275562" y="637027"/>
                    <a:pt x="1264865" y="606352"/>
                    <a:pt x="1240376" y="589103"/>
                  </a:cubicBezTo>
                  <a:cubicBezTo>
                    <a:pt x="1201193" y="561505"/>
                    <a:pt x="1141541" y="578729"/>
                    <a:pt x="1107137" y="627573"/>
                  </a:cubicBezTo>
                  <a:cubicBezTo>
                    <a:pt x="1072734" y="676417"/>
                    <a:pt x="1076609" y="738386"/>
                    <a:pt x="1115792" y="765984"/>
                  </a:cubicBezTo>
                  <a:cubicBezTo>
                    <a:pt x="1140282" y="783232"/>
                    <a:pt x="1172766" y="782973"/>
                    <a:pt x="1202086" y="768428"/>
                  </a:cubicBezTo>
                  <a:cubicBezTo>
                    <a:pt x="1221690" y="767133"/>
                    <a:pt x="1243100" y="772564"/>
                    <a:pt x="1243577" y="796103"/>
                  </a:cubicBezTo>
                  <a:lnTo>
                    <a:pt x="1238955" y="814989"/>
                  </a:lnTo>
                  <a:lnTo>
                    <a:pt x="1129247" y="990052"/>
                  </a:lnTo>
                  <a:cubicBezTo>
                    <a:pt x="1055959" y="1117183"/>
                    <a:pt x="985457" y="1261199"/>
                    <a:pt x="919942" y="1424357"/>
                  </a:cubicBezTo>
                  <a:cubicBezTo>
                    <a:pt x="917079" y="1319245"/>
                    <a:pt x="861515" y="1221960"/>
                    <a:pt x="775422" y="1154438"/>
                  </a:cubicBezTo>
                  <a:lnTo>
                    <a:pt x="749337" y="1142603"/>
                  </a:lnTo>
                  <a:cubicBezTo>
                    <a:pt x="735373" y="1138240"/>
                    <a:pt x="721408" y="1160068"/>
                    <a:pt x="726496" y="1184281"/>
                  </a:cubicBezTo>
                  <a:cubicBezTo>
                    <a:pt x="744651" y="1211512"/>
                    <a:pt x="749038" y="1243702"/>
                    <a:pt x="735043" y="1270185"/>
                  </a:cubicBezTo>
                  <a:cubicBezTo>
                    <a:pt x="712650" y="1312558"/>
                    <a:pt x="651677" y="1324280"/>
                    <a:pt x="598855" y="1296366"/>
                  </a:cubicBezTo>
                  <a:cubicBezTo>
                    <a:pt x="546033" y="1268451"/>
                    <a:pt x="521366" y="1211472"/>
                    <a:pt x="543758" y="1169099"/>
                  </a:cubicBezTo>
                  <a:cubicBezTo>
                    <a:pt x="557754" y="1142616"/>
                    <a:pt x="586820" y="1128105"/>
                    <a:pt x="619547" y="1127762"/>
                  </a:cubicBezTo>
                  <a:cubicBezTo>
                    <a:pt x="643299" y="1118444"/>
                    <a:pt x="650331" y="1106183"/>
                    <a:pt x="643405" y="1084614"/>
                  </a:cubicBezTo>
                  <a:lnTo>
                    <a:pt x="592271" y="1069781"/>
                  </a:lnTo>
                  <a:cubicBezTo>
                    <a:pt x="394388" y="1041055"/>
                    <a:pt x="188125" y="1107934"/>
                    <a:pt x="0" y="1374572"/>
                  </a:cubicBezTo>
                  <a:cubicBezTo>
                    <a:pt x="447495" y="619912"/>
                    <a:pt x="1109713" y="290845"/>
                    <a:pt x="1433492" y="169151"/>
                  </a:cubicBezTo>
                  <a:cubicBezTo>
                    <a:pt x="1605062" y="104665"/>
                    <a:pt x="1973277" y="10383"/>
                    <a:pt x="2318112" y="422"/>
                  </a:cubicBezTo>
                  <a:close/>
                </a:path>
              </a:pathLst>
            </a:custGeom>
            <a:solidFill>
              <a:srgbClr val="266F8B"/>
            </a:soli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                                             </a:t>
              </a:r>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a:t>
              </a:r>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Family</a:t>
              </a:r>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Strengthening</a:t>
              </a:r>
              <a:endParaRPr/>
            </a:p>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Networks &amp;</a:t>
              </a:r>
              <a:br>
                <a:rPr b="1" i="0" lang="en-US" sz="1100" u="none" cap="none" strike="noStrike">
                  <a:solidFill>
                    <a:srgbClr val="FFFFFF"/>
                  </a:solidFill>
                  <a:latin typeface="Calibri"/>
                  <a:ea typeface="Calibri"/>
                  <a:cs typeface="Calibri"/>
                  <a:sym typeface="Calibri"/>
                </a:rPr>
              </a:br>
              <a:r>
                <a:rPr b="1" i="0" lang="en-US" sz="1100" u="none" cap="none" strike="noStrike">
                  <a:solidFill>
                    <a:srgbClr val="FFFFFF"/>
                  </a:solidFill>
                  <a:latin typeface="Calibri"/>
                  <a:ea typeface="Calibri"/>
                  <a:cs typeface="Calibri"/>
                  <a:sym typeface="Calibri"/>
                </a:rPr>
                <a:t>                                 Coalitions</a:t>
              </a:r>
              <a:endParaRPr/>
            </a:p>
            <a:p>
              <a:pPr indent="0" lvl="0" marL="0" marR="0" rtl="0" algn="l">
                <a:lnSpc>
                  <a:spcPct val="100000"/>
                </a:lnSpc>
                <a:spcBef>
                  <a:spcPts val="0"/>
                </a:spcBef>
                <a:spcAft>
                  <a:spcPts val="0"/>
                </a:spcAft>
                <a:buClr>
                  <a:schemeClr val="lt1"/>
                </a:buClr>
                <a:buSzPts val="1100"/>
                <a:buFont typeface="Calibri"/>
                <a:buNone/>
              </a:pPr>
              <a:r>
                <a:t/>
              </a:r>
              <a:endParaRPr b="1" i="0" sz="1100" u="none" cap="none" strike="noStrike">
                <a:solidFill>
                  <a:srgbClr val="FFFFFF"/>
                </a:solidFill>
                <a:latin typeface="Calibri"/>
                <a:ea typeface="Calibri"/>
                <a:cs typeface="Calibri"/>
                <a:sym typeface="Calibri"/>
              </a:endParaRPr>
            </a:p>
          </p:txBody>
        </p:sp>
        <p:sp>
          <p:nvSpPr>
            <p:cNvPr id="2281" name="Google Shape;2281;g217aaef3af4_0_56"/>
            <p:cNvSpPr/>
            <p:nvPr/>
          </p:nvSpPr>
          <p:spPr>
            <a:xfrm>
              <a:off x="6276183" y="1930415"/>
              <a:ext cx="1254697" cy="1529692"/>
            </a:xfrm>
            <a:custGeom>
              <a:rect b="b" l="l" r="r" t="t"/>
              <a:pathLst>
                <a:path extrusionOk="0" h="1529692" w="1254697">
                  <a:moveTo>
                    <a:pt x="169269" y="1564"/>
                  </a:moveTo>
                  <a:cubicBezTo>
                    <a:pt x="193991" y="5879"/>
                    <a:pt x="215060" y="19045"/>
                    <a:pt x="226617" y="40037"/>
                  </a:cubicBezTo>
                  <a:cubicBezTo>
                    <a:pt x="241063" y="66278"/>
                    <a:pt x="237225" y="98537"/>
                    <a:pt x="219539" y="126076"/>
                  </a:cubicBezTo>
                  <a:cubicBezTo>
                    <a:pt x="216288" y="140250"/>
                    <a:pt x="216829" y="153918"/>
                    <a:pt x="224781" y="162151"/>
                  </a:cubicBezTo>
                  <a:lnTo>
                    <a:pt x="235762" y="166837"/>
                  </a:lnTo>
                  <a:lnTo>
                    <a:pt x="281600" y="152867"/>
                  </a:lnTo>
                  <a:cubicBezTo>
                    <a:pt x="302200" y="148411"/>
                    <a:pt x="323503" y="145561"/>
                    <a:pt x="345370" y="144364"/>
                  </a:cubicBezTo>
                  <a:cubicBezTo>
                    <a:pt x="520305" y="134783"/>
                    <a:pt x="731326" y="230932"/>
                    <a:pt x="907256" y="455594"/>
                  </a:cubicBezTo>
                  <a:cubicBezTo>
                    <a:pt x="1095888" y="723537"/>
                    <a:pt x="1232145" y="1036584"/>
                    <a:pt x="1254697" y="1357682"/>
                  </a:cubicBezTo>
                  <a:cubicBezTo>
                    <a:pt x="747244" y="1002800"/>
                    <a:pt x="337030" y="1348735"/>
                    <a:pt x="273420" y="1529692"/>
                  </a:cubicBezTo>
                  <a:cubicBezTo>
                    <a:pt x="249438" y="1348075"/>
                    <a:pt x="190470" y="1149258"/>
                    <a:pt x="96598" y="826700"/>
                  </a:cubicBezTo>
                  <a:cubicBezTo>
                    <a:pt x="85113" y="785684"/>
                    <a:pt x="81768" y="754149"/>
                    <a:pt x="90207" y="726386"/>
                  </a:cubicBezTo>
                  <a:cubicBezTo>
                    <a:pt x="97425" y="702960"/>
                    <a:pt x="117874" y="703437"/>
                    <a:pt x="137713" y="712502"/>
                  </a:cubicBezTo>
                  <a:cubicBezTo>
                    <a:pt x="161119" y="735380"/>
                    <a:pt x="191941" y="745644"/>
                    <a:pt x="220557" y="736787"/>
                  </a:cubicBezTo>
                  <a:cubicBezTo>
                    <a:pt x="266339" y="722616"/>
                    <a:pt x="289134" y="664862"/>
                    <a:pt x="271468" y="607789"/>
                  </a:cubicBezTo>
                  <a:cubicBezTo>
                    <a:pt x="253803" y="550717"/>
                    <a:pt x="202368" y="515938"/>
                    <a:pt x="156584" y="530109"/>
                  </a:cubicBezTo>
                  <a:cubicBezTo>
                    <a:pt x="127970" y="538966"/>
                    <a:pt x="108335" y="564848"/>
                    <a:pt x="101946" y="596947"/>
                  </a:cubicBezTo>
                  <a:cubicBezTo>
                    <a:pt x="90999" y="613261"/>
                    <a:pt x="73622" y="626897"/>
                    <a:pt x="54692" y="612899"/>
                  </a:cubicBezTo>
                  <a:lnTo>
                    <a:pt x="41617" y="596523"/>
                  </a:lnTo>
                  <a:lnTo>
                    <a:pt x="0" y="467503"/>
                  </a:lnTo>
                  <a:cubicBezTo>
                    <a:pt x="15793" y="368378"/>
                    <a:pt x="58402" y="289988"/>
                    <a:pt x="118929" y="235181"/>
                  </a:cubicBezTo>
                  <a:lnTo>
                    <a:pt x="139513" y="219669"/>
                  </a:lnTo>
                  <a:lnTo>
                    <a:pt x="140642" y="208470"/>
                  </a:lnTo>
                  <a:cubicBezTo>
                    <a:pt x="137230" y="197361"/>
                    <a:pt x="125695" y="189368"/>
                    <a:pt x="113572" y="184413"/>
                  </a:cubicBezTo>
                  <a:cubicBezTo>
                    <a:pt x="80843" y="184628"/>
                    <a:pt x="51533" y="170617"/>
                    <a:pt x="37087" y="144377"/>
                  </a:cubicBezTo>
                  <a:cubicBezTo>
                    <a:pt x="13974" y="102393"/>
                    <a:pt x="37665" y="45000"/>
                    <a:pt x="90002" y="16188"/>
                  </a:cubicBezTo>
                  <a:cubicBezTo>
                    <a:pt x="116170" y="1781"/>
                    <a:pt x="144546" y="-2752"/>
                    <a:pt x="169269" y="1564"/>
                  </a:cubicBezTo>
                  <a:close/>
                </a:path>
              </a:pathLst>
            </a:custGeom>
            <a:gradFill>
              <a:gsLst>
                <a:gs pos="0">
                  <a:srgbClr val="FC7A04"/>
                </a:gs>
                <a:gs pos="25000">
                  <a:srgbClr val="FC7A04"/>
                </a:gs>
                <a:gs pos="35000">
                  <a:srgbClr val="FD942D"/>
                </a:gs>
                <a:gs pos="58999">
                  <a:srgbClr val="FFE9B1"/>
                </a:gs>
                <a:gs pos="93000">
                  <a:srgbClr val="FFF2D9"/>
                </a:gs>
                <a:gs pos="100000">
                  <a:srgbClr val="FFF2D9"/>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200"/>
                <a:buFont typeface="Calibri"/>
                <a:buNone/>
              </a:pPr>
              <a:r>
                <a:rPr b="1" i="0" lang="en-US" sz="1200" u="none" cap="none" strike="noStrike">
                  <a:solidFill>
                    <a:srgbClr val="0070C0"/>
                  </a:solidFill>
                  <a:latin typeface="Calibri"/>
                  <a:ea typeface="Calibri"/>
                  <a:cs typeface="Calibri"/>
                  <a:sym typeface="Calibri"/>
                </a:rPr>
                <a:t>Trauma-</a:t>
              </a:r>
              <a:br>
                <a:rPr b="1" i="0" lang="en-US" sz="1200" u="none" cap="none" strike="noStrike">
                  <a:solidFill>
                    <a:srgbClr val="0070C0"/>
                  </a:solidFill>
                  <a:latin typeface="Calibri"/>
                  <a:ea typeface="Calibri"/>
                  <a:cs typeface="Calibri"/>
                  <a:sym typeface="Calibri"/>
                </a:rPr>
              </a:br>
              <a:r>
                <a:rPr b="1" i="0" lang="en-US" sz="1200" u="none" cap="none" strike="noStrike">
                  <a:solidFill>
                    <a:srgbClr val="0070C0"/>
                  </a:solidFill>
                  <a:latin typeface="Calibri"/>
                  <a:ea typeface="Calibri"/>
                  <a:cs typeface="Calibri"/>
                  <a:sym typeface="Calibri"/>
                </a:rPr>
                <a:t>informed</a:t>
              </a:r>
              <a:endParaRPr/>
            </a:p>
            <a:p>
              <a:pPr indent="0" lvl="0" marL="0" marR="0" rtl="0" algn="ctr">
                <a:lnSpc>
                  <a:spcPct val="100000"/>
                </a:lnSpc>
                <a:spcBef>
                  <a:spcPts val="0"/>
                </a:spcBef>
                <a:spcAft>
                  <a:spcPts val="0"/>
                </a:spcAft>
                <a:buClr>
                  <a:srgbClr val="0070C0"/>
                </a:buClr>
                <a:buSzPts val="1200"/>
                <a:buFont typeface="Calibri"/>
                <a:buNone/>
              </a:pPr>
              <a:r>
                <a:rPr b="1" i="0" lang="en-US" sz="1200" u="none" cap="none" strike="noStrike">
                  <a:solidFill>
                    <a:srgbClr val="0070C0"/>
                  </a:solidFill>
                  <a:latin typeface="Calibri"/>
                  <a:ea typeface="Calibri"/>
                  <a:cs typeface="Calibri"/>
                  <a:sym typeface="Calibri"/>
                </a:rPr>
                <a:t>policy &amp; practices</a:t>
              </a:r>
              <a:endParaRPr b="1" i="0" sz="12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Clr>
                  <a:srgbClr val="0070C0"/>
                </a:buClr>
                <a:buSzPts val="1200"/>
                <a:buFont typeface="Calibri"/>
                <a:buNone/>
              </a:pPr>
              <a:r>
                <a:t/>
              </a:r>
              <a:endParaRPr b="1" sz="1200">
                <a:solidFill>
                  <a:srgbClr val="0070C0"/>
                </a:solidFill>
                <a:latin typeface="Calibri"/>
                <a:ea typeface="Calibri"/>
                <a:cs typeface="Calibri"/>
                <a:sym typeface="Calibri"/>
              </a:endParaRPr>
            </a:p>
          </p:txBody>
        </p:sp>
        <p:sp>
          <p:nvSpPr>
            <p:cNvPr id="2282" name="Google Shape;2282;g217aaef3af4_0_56"/>
            <p:cNvSpPr/>
            <p:nvPr/>
          </p:nvSpPr>
          <p:spPr>
            <a:xfrm>
              <a:off x="4178417" y="971498"/>
              <a:ext cx="1156316" cy="1427771"/>
            </a:xfrm>
            <a:custGeom>
              <a:rect b="b" l="l" r="r" t="t"/>
              <a:pathLst>
                <a:path extrusionOk="0" h="1427771" w="1156316">
                  <a:moveTo>
                    <a:pt x="611440" y="1072"/>
                  </a:moveTo>
                  <a:cubicBezTo>
                    <a:pt x="637031" y="4014"/>
                    <a:pt x="658280" y="7657"/>
                    <a:pt x="679235" y="24191"/>
                  </a:cubicBezTo>
                  <a:cubicBezTo>
                    <a:pt x="885504" y="186942"/>
                    <a:pt x="1075336" y="579137"/>
                    <a:pt x="1156316" y="1427767"/>
                  </a:cubicBezTo>
                  <a:cubicBezTo>
                    <a:pt x="1043422" y="1225702"/>
                    <a:pt x="875859" y="1102200"/>
                    <a:pt x="687866" y="1073850"/>
                  </a:cubicBezTo>
                  <a:lnTo>
                    <a:pt x="650849" y="1070844"/>
                  </a:lnTo>
                  <a:cubicBezTo>
                    <a:pt x="635296" y="1080981"/>
                    <a:pt x="634031" y="1095881"/>
                    <a:pt x="647054" y="1122687"/>
                  </a:cubicBezTo>
                  <a:cubicBezTo>
                    <a:pt x="675828" y="1138281"/>
                    <a:pt x="700900" y="1157656"/>
                    <a:pt x="697129" y="1199408"/>
                  </a:cubicBezTo>
                  <a:cubicBezTo>
                    <a:pt x="692160" y="1254419"/>
                    <a:pt x="623027" y="1282217"/>
                    <a:pt x="586571" y="1281423"/>
                  </a:cubicBezTo>
                  <a:cubicBezTo>
                    <a:pt x="550115" y="1280629"/>
                    <a:pt x="479372" y="1259012"/>
                    <a:pt x="478395" y="1194645"/>
                  </a:cubicBezTo>
                  <a:cubicBezTo>
                    <a:pt x="477830" y="1157403"/>
                    <a:pt x="497314" y="1138281"/>
                    <a:pt x="526089" y="1122687"/>
                  </a:cubicBezTo>
                  <a:cubicBezTo>
                    <a:pt x="540615" y="1106414"/>
                    <a:pt x="547117" y="1087021"/>
                    <a:pt x="526873" y="1073199"/>
                  </a:cubicBezTo>
                  <a:lnTo>
                    <a:pt x="523810" y="1072005"/>
                  </a:lnTo>
                  <a:lnTo>
                    <a:pt x="442659" y="1087762"/>
                  </a:lnTo>
                  <a:cubicBezTo>
                    <a:pt x="279401" y="1130982"/>
                    <a:pt x="121662" y="1242836"/>
                    <a:pt x="0" y="1427771"/>
                  </a:cubicBezTo>
                  <a:cubicBezTo>
                    <a:pt x="18698" y="1244093"/>
                    <a:pt x="44118" y="1071010"/>
                    <a:pt x="75919" y="912907"/>
                  </a:cubicBezTo>
                  <a:lnTo>
                    <a:pt x="113783" y="750189"/>
                  </a:lnTo>
                  <a:lnTo>
                    <a:pt x="129953" y="727828"/>
                  </a:lnTo>
                  <a:cubicBezTo>
                    <a:pt x="148423" y="711711"/>
                    <a:pt x="165557" y="722883"/>
                    <a:pt x="177652" y="741035"/>
                  </a:cubicBezTo>
                  <a:cubicBezTo>
                    <a:pt x="185506" y="772808"/>
                    <a:pt x="206307" y="797762"/>
                    <a:pt x="235298" y="805297"/>
                  </a:cubicBezTo>
                  <a:cubicBezTo>
                    <a:pt x="281683" y="817354"/>
                    <a:pt x="331469" y="780253"/>
                    <a:pt x="346498" y="722430"/>
                  </a:cubicBezTo>
                  <a:cubicBezTo>
                    <a:pt x="361528" y="664608"/>
                    <a:pt x="336109" y="607960"/>
                    <a:pt x="289724" y="595903"/>
                  </a:cubicBezTo>
                  <a:cubicBezTo>
                    <a:pt x="260733" y="588368"/>
                    <a:pt x="230414" y="600034"/>
                    <a:pt x="208082" y="623961"/>
                  </a:cubicBezTo>
                  <a:cubicBezTo>
                    <a:pt x="190186" y="632067"/>
                    <a:pt x="168233" y="634511"/>
                    <a:pt x="159509" y="612644"/>
                  </a:cubicBezTo>
                  <a:lnTo>
                    <a:pt x="157281" y="594057"/>
                  </a:lnTo>
                  <a:lnTo>
                    <a:pt x="190118" y="487917"/>
                  </a:lnTo>
                  <a:cubicBezTo>
                    <a:pt x="278551" y="240393"/>
                    <a:pt x="391130" y="70319"/>
                    <a:pt x="525103" y="12762"/>
                  </a:cubicBezTo>
                  <a:cubicBezTo>
                    <a:pt x="557167" y="991"/>
                    <a:pt x="585848" y="-1869"/>
                    <a:pt x="611440" y="1072"/>
                  </a:cubicBezTo>
                  <a:close/>
                </a:path>
              </a:pathLst>
            </a:custGeom>
            <a:gradFill>
              <a:gsLst>
                <a:gs pos="0">
                  <a:schemeClr val="accent2"/>
                </a:gs>
                <a:gs pos="100000">
                  <a:srgbClr val="398F98"/>
                </a:gs>
              </a:gsLst>
              <a:lin ang="5400012" scaled="0"/>
            </a:gradFill>
            <a:ln cap="flat" cmpd="sng" w="25400">
              <a:solidFill>
                <a:srgbClr val="BFD0D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Support    </a:t>
              </a:r>
              <a:endParaRPr/>
            </a:p>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responsive </a:t>
              </a:r>
              <a:endParaRPr/>
            </a:p>
            <a:p>
              <a:pPr indent="0" lvl="0" marL="0" marR="0" rtl="0" algn="ctr">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      relationships </a:t>
              </a:r>
              <a:br>
                <a:rPr b="1" i="0" lang="en-US" sz="1100" u="none" cap="none" strike="noStrike">
                  <a:solidFill>
                    <a:srgbClr val="FFFFFF"/>
                  </a:solidFill>
                  <a:latin typeface="Calibri"/>
                  <a:ea typeface="Calibri"/>
                  <a:cs typeface="Calibri"/>
                  <a:sym typeface="Calibri"/>
                </a:rPr>
              </a:br>
              <a:r>
                <a:rPr b="1" i="0" lang="en-US" sz="1100" u="none" cap="none" strike="noStrike">
                  <a:solidFill>
                    <a:srgbClr val="FFFFFF"/>
                  </a:solidFill>
                  <a:latin typeface="Calibri"/>
                  <a:ea typeface="Calibri"/>
                  <a:cs typeface="Calibri"/>
                  <a:sym typeface="Calibri"/>
                </a:rPr>
                <a:t>&amp; Strengthen </a:t>
              </a:r>
              <a:br>
                <a:rPr b="1" i="0" lang="en-US" sz="1100" u="none" cap="none" strike="noStrike">
                  <a:solidFill>
                    <a:srgbClr val="FFFFFF"/>
                  </a:solidFill>
                  <a:latin typeface="Calibri"/>
                  <a:ea typeface="Calibri"/>
                  <a:cs typeface="Calibri"/>
                  <a:sym typeface="Calibri"/>
                </a:rPr>
              </a:br>
              <a:r>
                <a:rPr b="1" i="0" lang="en-US" sz="1100" u="none" cap="none" strike="noStrike">
                  <a:solidFill>
                    <a:srgbClr val="FFFFFF"/>
                  </a:solidFill>
                  <a:latin typeface="Calibri"/>
                  <a:ea typeface="Calibri"/>
                  <a:cs typeface="Calibri"/>
                  <a:sym typeface="Calibri"/>
                </a:rPr>
                <a:t>core skills</a:t>
              </a:r>
              <a:endParaRPr/>
            </a:p>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grpSp>
      <p:pic>
        <p:nvPicPr>
          <p:cNvPr id="2283" name="Google Shape;2283;g217aaef3af4_0_56"/>
          <p:cNvPicPr preferRelativeResize="0"/>
          <p:nvPr/>
        </p:nvPicPr>
        <p:blipFill rotWithShape="1">
          <a:blip r:embed="rId4">
            <a:alphaModFix/>
          </a:blip>
          <a:srcRect b="0" l="0" r="0" t="0"/>
          <a:stretch/>
        </p:blipFill>
        <p:spPr>
          <a:xfrm>
            <a:off x="9021006" y="3490504"/>
            <a:ext cx="735604" cy="961057"/>
          </a:xfrm>
          <a:prstGeom prst="rect">
            <a:avLst/>
          </a:prstGeom>
          <a:noFill/>
          <a:ln>
            <a:noFill/>
          </a:ln>
        </p:spPr>
      </p:pic>
      <p:sp>
        <p:nvSpPr>
          <p:cNvPr id="2284" name="Google Shape;2284;g217aaef3af4_0_56"/>
          <p:cNvSpPr/>
          <p:nvPr/>
        </p:nvSpPr>
        <p:spPr>
          <a:xfrm>
            <a:off x="933449" y="630591"/>
            <a:ext cx="1855116" cy="1079244"/>
          </a:xfrm>
          <a:prstGeom prst="cloud">
            <a:avLst/>
          </a:prstGeom>
          <a:gradFill>
            <a:gsLst>
              <a:gs pos="0">
                <a:srgbClr val="515E5F"/>
              </a:gs>
              <a:gs pos="48000">
                <a:srgbClr val="7D8F91"/>
              </a:gs>
              <a:gs pos="100000">
                <a:srgbClr val="AEB9BA"/>
              </a:gs>
            </a:gsLst>
            <a:lin ang="16200038" scaled="0"/>
          </a:gradFill>
          <a:ln cap="flat" cmpd="sng" w="12700">
            <a:solidFill>
              <a:srgbClr val="256C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Individual &amp; Family Adversities</a:t>
            </a:r>
            <a:endParaRPr/>
          </a:p>
        </p:txBody>
      </p:sp>
      <p:sp>
        <p:nvSpPr>
          <p:cNvPr id="2285" name="Google Shape;2285;g217aaef3af4_0_56"/>
          <p:cNvSpPr/>
          <p:nvPr/>
        </p:nvSpPr>
        <p:spPr>
          <a:xfrm>
            <a:off x="9403174" y="673875"/>
            <a:ext cx="2097576" cy="1079244"/>
          </a:xfrm>
          <a:prstGeom prst="cloud">
            <a:avLst/>
          </a:prstGeom>
          <a:gradFill>
            <a:gsLst>
              <a:gs pos="0">
                <a:srgbClr val="515E5F"/>
              </a:gs>
              <a:gs pos="48000">
                <a:srgbClr val="7D8F91"/>
              </a:gs>
              <a:gs pos="100000">
                <a:srgbClr val="AEB9BA"/>
              </a:gs>
            </a:gsLst>
            <a:lin ang="16200038" scaled="0"/>
          </a:gradFill>
          <a:ln cap="flat" cmpd="sng" w="12700">
            <a:solidFill>
              <a:srgbClr val="256C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Community &amp;</a:t>
            </a:r>
            <a:r>
              <a:rPr lang="en-US" sz="1800">
                <a:solidFill>
                  <a:srgbClr val="FFFFFF"/>
                </a:solidFill>
                <a:latin typeface="Calibri"/>
                <a:ea typeface="Calibri"/>
                <a:cs typeface="Calibri"/>
                <a:sym typeface="Calibri"/>
              </a:rPr>
              <a:t> </a:t>
            </a:r>
            <a:r>
              <a:rPr b="0" i="0" lang="en-US" sz="1800" u="none" cap="none" strike="noStrike">
                <a:solidFill>
                  <a:srgbClr val="FFFFFF"/>
                </a:solidFill>
                <a:latin typeface="Calibri"/>
                <a:ea typeface="Calibri"/>
                <a:cs typeface="Calibri"/>
                <a:sym typeface="Calibri"/>
              </a:rPr>
              <a:t>Structural Adversities</a:t>
            </a:r>
            <a:endParaRPr/>
          </a:p>
        </p:txBody>
      </p:sp>
      <p:sp>
        <p:nvSpPr>
          <p:cNvPr id="2286" name="Google Shape;2286;g217aaef3af4_0_56"/>
          <p:cNvSpPr txBox="1"/>
          <p:nvPr/>
        </p:nvSpPr>
        <p:spPr>
          <a:xfrm>
            <a:off x="6252470" y="3219515"/>
            <a:ext cx="258600" cy="2632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400"/>
              <a:buFont typeface="Calibri"/>
              <a:buNone/>
            </a:pPr>
            <a:r>
              <a:rPr b="1" lang="en-US" sz="1100">
                <a:solidFill>
                  <a:srgbClr val="FFFFFF"/>
                </a:solidFill>
                <a:latin typeface="Calibri"/>
                <a:ea typeface="Calibri"/>
                <a:cs typeface="Calibri"/>
                <a:sym typeface="Calibri"/>
              </a:rPr>
              <a:t>Community</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400"/>
              <a:buFont typeface="Calibri"/>
              <a:buNone/>
            </a:pPr>
            <a:r>
              <a:t/>
            </a:r>
            <a:endParaRPr b="1" sz="1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400"/>
              <a:buFont typeface="Calibri"/>
              <a:buNone/>
            </a:pPr>
            <a:r>
              <a:rPr b="1" i="0" lang="en-US" sz="1100" u="none" cap="none" strike="noStrike">
                <a:solidFill>
                  <a:srgbClr val="FFFFFF"/>
                </a:solidFill>
                <a:latin typeface="Calibri"/>
                <a:ea typeface="Calibri"/>
                <a:cs typeface="Calibri"/>
                <a:sym typeface="Calibri"/>
              </a:rPr>
              <a:t>voice</a:t>
            </a:r>
            <a:endParaRPr sz="1100"/>
          </a:p>
        </p:txBody>
      </p:sp>
      <p:pic>
        <p:nvPicPr>
          <p:cNvPr id="2287" name="Google Shape;2287;g217aaef3af4_0_56"/>
          <p:cNvPicPr preferRelativeResize="0"/>
          <p:nvPr/>
        </p:nvPicPr>
        <p:blipFill rotWithShape="1">
          <a:blip r:embed="rId4">
            <a:alphaModFix/>
          </a:blip>
          <a:srcRect b="0" l="0" r="0" t="0"/>
          <a:stretch/>
        </p:blipFill>
        <p:spPr>
          <a:xfrm>
            <a:off x="10003556" y="1588106"/>
            <a:ext cx="433503" cy="566366"/>
          </a:xfrm>
          <a:prstGeom prst="rect">
            <a:avLst/>
          </a:prstGeom>
          <a:noFill/>
          <a:ln>
            <a:noFill/>
          </a:ln>
        </p:spPr>
      </p:pic>
      <p:pic>
        <p:nvPicPr>
          <p:cNvPr id="2288" name="Google Shape;2288;g217aaef3af4_0_56"/>
          <p:cNvPicPr preferRelativeResize="0"/>
          <p:nvPr/>
        </p:nvPicPr>
        <p:blipFill rotWithShape="1">
          <a:blip r:embed="rId4">
            <a:alphaModFix/>
          </a:blip>
          <a:srcRect b="0" l="0" r="0" t="0"/>
          <a:stretch/>
        </p:blipFill>
        <p:spPr>
          <a:xfrm>
            <a:off x="1931898" y="1588112"/>
            <a:ext cx="336428" cy="439539"/>
          </a:xfrm>
          <a:prstGeom prst="rect">
            <a:avLst/>
          </a:prstGeom>
          <a:noFill/>
          <a:ln>
            <a:noFill/>
          </a:ln>
        </p:spPr>
      </p:pic>
      <p:sp>
        <p:nvSpPr>
          <p:cNvPr id="2289" name="Google Shape;2289;g217aaef3af4_0_56"/>
          <p:cNvSpPr txBox="1"/>
          <p:nvPr/>
        </p:nvSpPr>
        <p:spPr>
          <a:xfrm>
            <a:off x="8571153" y="4798503"/>
            <a:ext cx="25125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290" name="Google Shape;2290;g217aaef3af4_0_5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a:t>
            </a:r>
            <a:endParaRPr/>
          </a:p>
        </p:txBody>
      </p:sp>
      <p:sp>
        <p:nvSpPr>
          <p:cNvPr id="2291" name="Google Shape;2291;g217aaef3af4_0_56"/>
          <p:cNvSpPr txBox="1"/>
          <p:nvPr/>
        </p:nvSpPr>
        <p:spPr>
          <a:xfrm>
            <a:off x="686025" y="4937125"/>
            <a:ext cx="3121500" cy="1200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Public Health Institute of Oklahoma, </a:t>
            </a:r>
            <a:br>
              <a:rPr b="0" i="0" lang="en-US" sz="1200" u="none" cap="none" strike="noStrike">
                <a:solidFill>
                  <a:srgbClr val="000000"/>
                </a:solidFill>
                <a:latin typeface="Calibri"/>
                <a:ea typeface="Calibri"/>
                <a:cs typeface="Calibri"/>
                <a:sym typeface="Calibri"/>
              </a:rPr>
            </a:br>
            <a:r>
              <a:rPr b="0" i="0" lang="en-US" sz="1200" u="none" cap="none" strike="noStrike">
                <a:solidFill>
                  <a:srgbClr val="000000"/>
                </a:solidFill>
                <a:latin typeface="Calibri"/>
                <a:ea typeface="Calibri"/>
                <a:cs typeface="Calibri"/>
                <a:sym typeface="Calibri"/>
              </a:rPr>
              <a:t>OK Parent Partnership Learning Community,</a:t>
            </a:r>
            <a:br>
              <a:rPr b="0" i="0" lang="en-US" sz="1200" u="none" cap="none" strike="noStrike">
                <a:solidFill>
                  <a:srgbClr val="000000"/>
                </a:solidFill>
                <a:latin typeface="Calibri"/>
                <a:ea typeface="Calibri"/>
                <a:cs typeface="Calibri"/>
                <a:sym typeface="Calibri"/>
              </a:rPr>
            </a:br>
            <a:r>
              <a:rPr b="0" i="0" lang="en-US" sz="1200" u="none" cap="none" strike="noStrike">
                <a:solidFill>
                  <a:srgbClr val="000000"/>
                </a:solidFill>
                <a:latin typeface="Calibri"/>
                <a:ea typeface="Calibri"/>
                <a:cs typeface="Calibri"/>
                <a:sym typeface="Calibri"/>
              </a:rPr>
              <a:t>OK Turning Point Council</a:t>
            </a:r>
            <a:r>
              <a:rPr lang="en-US" sz="1200">
                <a:latin typeface="Calibri"/>
                <a:ea typeface="Calibri"/>
                <a:cs typeface="Calibri"/>
                <a:sym typeface="Calibri"/>
              </a:rPr>
              <a:t> </a:t>
            </a:r>
            <a:r>
              <a:rPr b="0" i="0" lang="en-US" sz="1200" u="none" cap="none" strike="noStrike">
                <a:solidFill>
                  <a:srgbClr val="000000"/>
                </a:solidFill>
                <a:latin typeface="Calibri"/>
                <a:ea typeface="Calibri"/>
                <a:cs typeface="Calibri"/>
                <a:sym typeface="Calibri"/>
              </a:rPr>
              <a:t>&amp; </a:t>
            </a:r>
            <a:r>
              <a:rPr lang="en-US" sz="1200">
                <a:latin typeface="Calibri"/>
                <a:ea typeface="Calibri"/>
                <a:cs typeface="Calibri"/>
                <a:sym typeface="Calibri"/>
              </a:rPr>
              <a:t>OSDH</a:t>
            </a:r>
            <a:endParaRPr/>
          </a:p>
        </p:txBody>
      </p:sp>
      <p:sp>
        <p:nvSpPr>
          <p:cNvPr id="2292" name="Google Shape;2292;g217aaef3af4_0_56"/>
          <p:cNvSpPr txBox="1"/>
          <p:nvPr/>
        </p:nvSpPr>
        <p:spPr>
          <a:xfrm>
            <a:off x="988665" y="3577431"/>
            <a:ext cx="4603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000"/>
              <a:buFont typeface="Calibri"/>
              <a:buNone/>
            </a:pPr>
            <a:r>
              <a:rPr b="1" i="0" lang="en-US" sz="2200" u="sng" cap="none" strike="noStrike">
                <a:solidFill>
                  <a:srgbClr val="0070C0"/>
                </a:solidFill>
                <a:latin typeface="Calibri"/>
                <a:ea typeface="Calibri"/>
                <a:cs typeface="Calibri"/>
                <a:sym typeface="Calibri"/>
                <a:hlinkClick r:id="rId5">
                  <a:extLst>
                    <a:ext uri="{A12FA001-AC4F-418D-AE19-62706E023703}">
                      <ahyp:hlinkClr val="tx"/>
                    </a:ext>
                  </a:extLst>
                </a:hlinkClick>
              </a:rPr>
              <a:t>Umbrella of Interagency Strategies</a:t>
            </a:r>
            <a:r>
              <a:rPr b="0" i="0" lang="en-US" sz="2000" u="none" cap="none" strike="noStrike">
                <a:solidFill>
                  <a:srgbClr val="000000"/>
                </a:solidFill>
                <a:latin typeface="Calibri"/>
                <a:ea typeface="Calibri"/>
                <a:cs typeface="Calibri"/>
                <a:sym typeface="Calibri"/>
              </a:rPr>
              <a:t>: </a:t>
            </a:r>
            <a:br>
              <a:rPr b="0" i="0" lang="en-US" sz="1800" u="none" cap="none" strike="noStrike">
                <a:solidFill>
                  <a:srgbClr val="000000"/>
                </a:solidFill>
                <a:latin typeface="Calibri"/>
                <a:ea typeface="Calibri"/>
                <a:cs typeface="Calibri"/>
                <a:sym typeface="Calibri"/>
              </a:rPr>
            </a:br>
            <a:r>
              <a:rPr b="0" i="0" lang="en-US" sz="1800" u="none" cap="none" strike="noStrike">
                <a:solidFill>
                  <a:srgbClr val="000000"/>
                </a:solidFill>
                <a:latin typeface="Calibri"/>
                <a:ea typeface="Calibri"/>
                <a:cs typeface="Calibri"/>
                <a:sym typeface="Calibri"/>
              </a:rPr>
              <a:t>A Relational Framework for</a:t>
            </a:r>
            <a:br>
              <a:rPr b="0" i="0" lang="en-US" sz="1800" u="none" cap="none" strike="noStrike">
                <a:solidFill>
                  <a:srgbClr val="000000"/>
                </a:solidFill>
                <a:latin typeface="Calibri"/>
                <a:ea typeface="Calibri"/>
                <a:cs typeface="Calibri"/>
                <a:sym typeface="Calibri"/>
              </a:rPr>
            </a:br>
            <a:r>
              <a:rPr b="0" i="0" lang="en-US" sz="1600" u="none" cap="none" strike="noStrike">
                <a:solidFill>
                  <a:srgbClr val="000000"/>
                </a:solidFill>
                <a:latin typeface="Calibri"/>
                <a:ea typeface="Calibri"/>
                <a:cs typeface="Calibri"/>
                <a:sym typeface="Calibri"/>
              </a:rPr>
              <a:t>Strengthening Oklahoma </a:t>
            </a:r>
            <a:br>
              <a:rPr b="0" i="0" lang="en-US" sz="1600" u="none" cap="none" strike="noStrike">
                <a:solidFill>
                  <a:srgbClr val="000000"/>
                </a:solidFill>
                <a:latin typeface="Calibri"/>
                <a:ea typeface="Calibri"/>
                <a:cs typeface="Calibri"/>
                <a:sym typeface="Calibri"/>
              </a:rPr>
            </a:br>
            <a:r>
              <a:rPr b="0" i="0" lang="en-US" sz="1600" u="none" cap="none" strike="noStrike">
                <a:solidFill>
                  <a:srgbClr val="000000"/>
                </a:solidFill>
                <a:latin typeface="Calibri"/>
                <a:ea typeface="Calibri"/>
                <a:cs typeface="Calibri"/>
                <a:sym typeface="Calibri"/>
              </a:rPr>
              <a:t>Families &amp; Communities Together</a:t>
            </a:r>
            <a:endParaRPr b="0" i="0" sz="1400" u="none" cap="none" strike="noStrike">
              <a:solidFill>
                <a:srgbClr val="000000"/>
              </a:solidFill>
              <a:latin typeface="Arial"/>
              <a:ea typeface="Arial"/>
              <a:cs typeface="Arial"/>
              <a:sym typeface="Arial"/>
            </a:endParaRPr>
          </a:p>
        </p:txBody>
      </p:sp>
      <p:sp>
        <p:nvSpPr>
          <p:cNvPr id="2293" name="Google Shape;2293;g217aaef3af4_0_56"/>
          <p:cNvSpPr txBox="1"/>
          <p:nvPr/>
        </p:nvSpPr>
        <p:spPr>
          <a:xfrm>
            <a:off x="8427250" y="4870375"/>
            <a:ext cx="25980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2294" name="Google Shape;2294;g217aaef3af4_0_56"/>
          <p:cNvPicPr preferRelativeResize="0"/>
          <p:nvPr/>
        </p:nvPicPr>
        <p:blipFill rotWithShape="1">
          <a:blip r:embed="rId6">
            <a:alphaModFix/>
          </a:blip>
          <a:srcRect b="18096" l="34395" r="32494" t="7829"/>
          <a:stretch/>
        </p:blipFill>
        <p:spPr>
          <a:xfrm>
            <a:off x="8559400" y="4451550"/>
            <a:ext cx="1658798" cy="1684626"/>
          </a:xfrm>
          <a:prstGeom prst="rect">
            <a:avLst/>
          </a:prstGeom>
          <a:noFill/>
          <a:ln>
            <a:noFill/>
          </a:ln>
        </p:spPr>
      </p:pic>
      <p:pic>
        <p:nvPicPr>
          <p:cNvPr descr="Text&#10;&#10;Description automatically generated with medium confidence" id="2295" name="Google Shape;2295;g217aaef3af4_0_56"/>
          <p:cNvPicPr preferRelativeResize="0"/>
          <p:nvPr/>
        </p:nvPicPr>
        <p:blipFill rotWithShape="1">
          <a:blip r:embed="rId7">
            <a:alphaModFix/>
          </a:blip>
          <a:srcRect b="0" l="0" r="0" t="0"/>
          <a:stretch/>
        </p:blipFill>
        <p:spPr>
          <a:xfrm>
            <a:off x="3656852" y="5397843"/>
            <a:ext cx="1537101" cy="810826"/>
          </a:xfrm>
          <a:prstGeom prst="rect">
            <a:avLst/>
          </a:prstGeom>
          <a:noFill/>
          <a:ln>
            <a:noFill/>
          </a:ln>
        </p:spPr>
      </p:pic>
      <p:pic>
        <p:nvPicPr>
          <p:cNvPr id="2296" name="Google Shape;2296;g217aaef3af4_0_56"/>
          <p:cNvPicPr preferRelativeResize="0"/>
          <p:nvPr/>
        </p:nvPicPr>
        <p:blipFill rotWithShape="1">
          <a:blip r:embed="rId8">
            <a:alphaModFix/>
          </a:blip>
          <a:srcRect b="0" l="0" r="0" t="0"/>
          <a:stretch/>
        </p:blipFill>
        <p:spPr>
          <a:xfrm>
            <a:off x="988674" y="4768090"/>
            <a:ext cx="2121452" cy="746749"/>
          </a:xfrm>
          <a:prstGeom prst="rect">
            <a:avLst/>
          </a:prstGeom>
          <a:solidFill>
            <a:schemeClr val="lt1"/>
          </a:solid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1" name="Shape 2301"/>
        <p:cNvGrpSpPr/>
        <p:nvPr/>
      </p:nvGrpSpPr>
      <p:grpSpPr>
        <a:xfrm>
          <a:off x="0" y="0"/>
          <a:ext cx="0" cy="0"/>
          <a:chOff x="0" y="0"/>
          <a:chExt cx="0" cy="0"/>
        </a:xfrm>
      </p:grpSpPr>
      <p:pic>
        <p:nvPicPr>
          <p:cNvPr descr="Timeline&#10;&#10;Description automatically generated with medium confidence" id="2302" name="Google Shape;2302;p58"/>
          <p:cNvPicPr preferRelativeResize="0"/>
          <p:nvPr/>
        </p:nvPicPr>
        <p:blipFill rotWithShape="1">
          <a:blip r:embed="rId3">
            <a:alphaModFix/>
          </a:blip>
          <a:srcRect b="0" l="0" r="0" t="0"/>
          <a:stretch/>
        </p:blipFill>
        <p:spPr>
          <a:xfrm>
            <a:off x="8339601" y="2570046"/>
            <a:ext cx="3517119" cy="2646631"/>
          </a:xfrm>
          <a:prstGeom prst="rect">
            <a:avLst/>
          </a:prstGeom>
          <a:noFill/>
          <a:ln>
            <a:noFill/>
          </a:ln>
        </p:spPr>
      </p:pic>
      <p:cxnSp>
        <p:nvCxnSpPr>
          <p:cNvPr id="2303" name="Google Shape;2303;p58"/>
          <p:cNvCxnSpPr/>
          <p:nvPr/>
        </p:nvCxnSpPr>
        <p:spPr>
          <a:xfrm>
            <a:off x="4165600" y="1573887"/>
            <a:ext cx="0" cy="3710227"/>
          </a:xfrm>
          <a:prstGeom prst="straightConnector1">
            <a:avLst/>
          </a:prstGeom>
          <a:noFill/>
          <a:ln cap="flat" cmpd="sng" w="19050">
            <a:solidFill>
              <a:srgbClr val="7F7F7F"/>
            </a:solidFill>
            <a:prstDash val="solid"/>
            <a:round/>
            <a:headEnd len="sm" w="sm" type="none"/>
            <a:tailEnd len="sm" w="sm" type="none"/>
          </a:ln>
        </p:spPr>
      </p:cxnSp>
      <p:pic>
        <p:nvPicPr>
          <p:cNvPr id="2304" name="Google Shape;2304;p58"/>
          <p:cNvPicPr preferRelativeResize="0"/>
          <p:nvPr/>
        </p:nvPicPr>
        <p:blipFill rotWithShape="1">
          <a:blip r:embed="rId4">
            <a:alphaModFix/>
          </a:blip>
          <a:srcRect b="18096" l="34396" r="32493" t="10829"/>
          <a:stretch/>
        </p:blipFill>
        <p:spPr>
          <a:xfrm>
            <a:off x="4335393" y="2374192"/>
            <a:ext cx="3537345" cy="3967539"/>
          </a:xfrm>
          <a:prstGeom prst="rect">
            <a:avLst/>
          </a:prstGeom>
          <a:noFill/>
          <a:ln>
            <a:noFill/>
          </a:ln>
        </p:spPr>
      </p:pic>
      <p:cxnSp>
        <p:nvCxnSpPr>
          <p:cNvPr id="2305" name="Google Shape;2305;p58"/>
          <p:cNvCxnSpPr/>
          <p:nvPr/>
        </p:nvCxnSpPr>
        <p:spPr>
          <a:xfrm>
            <a:off x="7995920" y="1573887"/>
            <a:ext cx="0" cy="3710227"/>
          </a:xfrm>
          <a:prstGeom prst="straightConnector1">
            <a:avLst/>
          </a:prstGeom>
          <a:noFill/>
          <a:ln cap="flat" cmpd="sng" w="19050">
            <a:solidFill>
              <a:srgbClr val="7F7F7F"/>
            </a:solidFill>
            <a:prstDash val="solid"/>
            <a:round/>
            <a:headEnd len="sm" w="sm" type="none"/>
            <a:tailEnd len="sm" w="sm" type="none"/>
          </a:ln>
        </p:spPr>
      </p:cxnSp>
      <p:pic>
        <p:nvPicPr>
          <p:cNvPr descr="Diagram&#10;&#10;Description automatically generated" id="2306" name="Google Shape;2306;p58"/>
          <p:cNvPicPr preferRelativeResize="0"/>
          <p:nvPr/>
        </p:nvPicPr>
        <p:blipFill rotWithShape="1">
          <a:blip r:embed="rId5">
            <a:alphaModFix/>
          </a:blip>
          <a:srcRect b="0" l="0" r="0" t="0"/>
          <a:stretch/>
        </p:blipFill>
        <p:spPr>
          <a:xfrm>
            <a:off x="335280" y="2961324"/>
            <a:ext cx="3517120" cy="1864073"/>
          </a:xfrm>
          <a:prstGeom prst="rect">
            <a:avLst/>
          </a:prstGeom>
          <a:noFill/>
          <a:ln>
            <a:noFill/>
          </a:ln>
        </p:spPr>
      </p:pic>
      <p:sp>
        <p:nvSpPr>
          <p:cNvPr id="2307" name="Google Shape;2307;p58"/>
          <p:cNvSpPr txBox="1"/>
          <p:nvPr/>
        </p:nvSpPr>
        <p:spPr>
          <a:xfrm>
            <a:off x="770967" y="339024"/>
            <a:ext cx="109884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2800" u="none" cap="none" strike="noStrike">
                <a:solidFill>
                  <a:srgbClr val="1155CC"/>
                </a:solidFill>
                <a:latin typeface="Arial"/>
                <a:ea typeface="Arial"/>
                <a:cs typeface="Arial"/>
                <a:sym typeface="Arial"/>
              </a:rPr>
              <a:t>Examples of Community-Driven, </a:t>
            </a:r>
            <a:br>
              <a:rPr b="1" i="0" lang="en-US" sz="2800" u="none" cap="none" strike="noStrike">
                <a:solidFill>
                  <a:srgbClr val="1155CC"/>
                </a:solidFill>
                <a:latin typeface="Arial"/>
                <a:ea typeface="Arial"/>
                <a:cs typeface="Arial"/>
                <a:sym typeface="Arial"/>
              </a:rPr>
            </a:br>
            <a:r>
              <a:rPr b="1" i="0" lang="en-US" sz="2800" u="none" cap="none" strike="noStrike">
                <a:solidFill>
                  <a:srgbClr val="1155CC"/>
                </a:solidFill>
                <a:latin typeface="Arial"/>
                <a:ea typeface="Arial"/>
                <a:cs typeface="Arial"/>
                <a:sym typeface="Arial"/>
              </a:rPr>
              <a:t>Relational Health Improvement, &amp; Interagency Efforts:</a:t>
            </a:r>
            <a:endParaRPr>
              <a:solidFill>
                <a:srgbClr val="1155CC"/>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2" name="Shape 2312"/>
        <p:cNvGrpSpPr/>
        <p:nvPr/>
      </p:nvGrpSpPr>
      <p:grpSpPr>
        <a:xfrm>
          <a:off x="0" y="0"/>
          <a:ext cx="0" cy="0"/>
          <a:chOff x="0" y="0"/>
          <a:chExt cx="0" cy="0"/>
        </a:xfrm>
      </p:grpSpPr>
      <p:pic>
        <p:nvPicPr>
          <p:cNvPr id="2313" name="Google Shape;2313;p59"/>
          <p:cNvPicPr preferRelativeResize="0"/>
          <p:nvPr/>
        </p:nvPicPr>
        <p:blipFill rotWithShape="1">
          <a:blip r:embed="rId3">
            <a:alphaModFix/>
          </a:blip>
          <a:srcRect b="18096" l="34396" r="32493" t="10829"/>
          <a:stretch/>
        </p:blipFill>
        <p:spPr>
          <a:xfrm>
            <a:off x="10230373" y="4637143"/>
            <a:ext cx="1755150" cy="1989800"/>
          </a:xfrm>
          <a:prstGeom prst="rect">
            <a:avLst/>
          </a:prstGeom>
          <a:noFill/>
          <a:ln>
            <a:noFill/>
          </a:ln>
        </p:spPr>
      </p:pic>
      <p:pic>
        <p:nvPicPr>
          <p:cNvPr id="2314" name="Google Shape;2314;p59"/>
          <p:cNvPicPr preferRelativeResize="0"/>
          <p:nvPr/>
        </p:nvPicPr>
        <p:blipFill>
          <a:blip r:embed="rId4">
            <a:alphaModFix/>
          </a:blip>
          <a:stretch>
            <a:fillRect/>
          </a:stretch>
        </p:blipFill>
        <p:spPr>
          <a:xfrm>
            <a:off x="923636" y="76200"/>
            <a:ext cx="8940812" cy="6705599"/>
          </a:xfrm>
          <a:prstGeom prst="rect">
            <a:avLst/>
          </a:prstGeom>
          <a:noFill/>
          <a:ln>
            <a:noFill/>
          </a:ln>
        </p:spPr>
      </p:pic>
      <p:pic>
        <p:nvPicPr>
          <p:cNvPr descr="Diagram&#10;&#10;Description automatically generated" id="2315" name="Google Shape;2315;p59"/>
          <p:cNvPicPr preferRelativeResize="0"/>
          <p:nvPr/>
        </p:nvPicPr>
        <p:blipFill rotWithShape="1">
          <a:blip r:embed="rId5">
            <a:alphaModFix/>
          </a:blip>
          <a:srcRect b="0" l="0" r="0" t="0"/>
          <a:stretch/>
        </p:blipFill>
        <p:spPr>
          <a:xfrm>
            <a:off x="4151375" y="2324300"/>
            <a:ext cx="2450352" cy="1298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50"/>
          <p:cNvPicPr preferRelativeResize="0"/>
          <p:nvPr/>
        </p:nvPicPr>
        <p:blipFill rotWithShape="1">
          <a:blip r:embed="rId3">
            <a:alphaModFix/>
          </a:blip>
          <a:srcRect b="10240" l="0" r="0" t="67697"/>
          <a:stretch/>
        </p:blipFill>
        <p:spPr>
          <a:xfrm>
            <a:off x="1714263" y="4985634"/>
            <a:ext cx="8898449" cy="1344025"/>
          </a:xfrm>
          <a:prstGeom prst="rect">
            <a:avLst/>
          </a:prstGeom>
          <a:noFill/>
          <a:ln>
            <a:noFill/>
          </a:ln>
        </p:spPr>
      </p:pic>
      <p:pic>
        <p:nvPicPr>
          <p:cNvPr id="698" name="Google Shape;698;p50"/>
          <p:cNvPicPr preferRelativeResize="0"/>
          <p:nvPr/>
        </p:nvPicPr>
        <p:blipFill>
          <a:blip r:embed="rId4">
            <a:alphaModFix/>
          </a:blip>
          <a:stretch>
            <a:fillRect/>
          </a:stretch>
        </p:blipFill>
        <p:spPr>
          <a:xfrm>
            <a:off x="1781750" y="723150"/>
            <a:ext cx="8763475" cy="410402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0" name="Shape 2320"/>
        <p:cNvGrpSpPr/>
        <p:nvPr/>
      </p:nvGrpSpPr>
      <p:grpSpPr>
        <a:xfrm>
          <a:off x="0" y="0"/>
          <a:ext cx="0" cy="0"/>
          <a:chOff x="0" y="0"/>
          <a:chExt cx="0" cy="0"/>
        </a:xfrm>
      </p:grpSpPr>
      <p:sp>
        <p:nvSpPr>
          <p:cNvPr id="2321" name="Google Shape;2321;g217aaef3af4_0_83"/>
          <p:cNvSpPr txBox="1"/>
          <p:nvPr>
            <p:ph idx="1" type="subTitle"/>
          </p:nvPr>
        </p:nvSpPr>
        <p:spPr>
          <a:xfrm>
            <a:off x="3038622" y="2222696"/>
            <a:ext cx="8333100" cy="4133700"/>
          </a:xfrm>
          <a:prstGeom prst="rect">
            <a:avLst/>
          </a:prstGeom>
          <a:noFill/>
          <a:ln>
            <a:noFill/>
          </a:ln>
        </p:spPr>
        <p:txBody>
          <a:bodyPr anchorCtr="0" anchor="t" bIns="45700" lIns="91425" spcFirstLastPara="1" rIns="91425" wrap="square" tIns="45700">
            <a:normAutofit/>
          </a:bodyPr>
          <a:lstStyle/>
          <a:p>
            <a:pPr indent="0" lvl="0" marL="0" marR="0" rtl="0" algn="just">
              <a:spcBef>
                <a:spcPts val="0"/>
              </a:spcBef>
              <a:spcAft>
                <a:spcPts val="0"/>
              </a:spcAft>
              <a:buClr>
                <a:schemeClr val="dk1"/>
              </a:buClr>
              <a:buSzPts val="1800"/>
              <a:buNone/>
            </a:pPr>
            <a:r>
              <a:rPr lang="en-US" sz="1800">
                <a:solidFill>
                  <a:schemeClr val="dk1"/>
                </a:solidFill>
                <a:latin typeface="Garamond"/>
                <a:ea typeface="Garamond"/>
                <a:cs typeface="Garamond"/>
                <a:sym typeface="Garamond"/>
              </a:rPr>
              <a:t>Adrienne Ballew Elder holds a Master in Public Health and is the Director of Interagency </a:t>
            </a:r>
            <a:endParaRPr/>
          </a:p>
        </p:txBody>
      </p:sp>
      <p:pic>
        <p:nvPicPr>
          <p:cNvPr id="2322" name="Google Shape;2322;g217aaef3af4_0_83"/>
          <p:cNvPicPr preferRelativeResize="0"/>
          <p:nvPr/>
        </p:nvPicPr>
        <p:blipFill rotWithShape="1">
          <a:blip r:embed="rId3">
            <a:alphaModFix/>
          </a:blip>
          <a:srcRect b="0" l="0" r="0" t="0"/>
          <a:stretch/>
        </p:blipFill>
        <p:spPr>
          <a:xfrm>
            <a:off x="739833" y="501648"/>
            <a:ext cx="10631979" cy="2042049"/>
          </a:xfrm>
          <a:prstGeom prst="rect">
            <a:avLst/>
          </a:prstGeom>
          <a:noFill/>
          <a:ln>
            <a:noFill/>
          </a:ln>
        </p:spPr>
      </p:pic>
      <p:sp>
        <p:nvSpPr>
          <p:cNvPr id="2323" name="Google Shape;2323;g217aaef3af4_0_83"/>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2324" name="Google Shape;2324;g217aaef3af4_0_83"/>
          <p:cNvSpPr txBox="1"/>
          <p:nvPr/>
        </p:nvSpPr>
        <p:spPr>
          <a:xfrm>
            <a:off x="3986000" y="3105750"/>
            <a:ext cx="4608000" cy="107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1155CC"/>
                </a:solidFill>
                <a:latin typeface="Calibri"/>
                <a:ea typeface="Calibri"/>
                <a:cs typeface="Calibri"/>
                <a:sym typeface="Calibri"/>
              </a:rPr>
              <a:t>Contact info: </a:t>
            </a:r>
            <a:r>
              <a:rPr lang="en-US" sz="2800" u="sng">
                <a:solidFill>
                  <a:schemeClr val="hlink"/>
                </a:solidFill>
                <a:latin typeface="Calibri"/>
                <a:ea typeface="Calibri"/>
                <a:cs typeface="Calibri"/>
                <a:sym typeface="Calibri"/>
                <a:hlinkClick r:id="rId4"/>
              </a:rPr>
              <a:t>info@handlewithcareok.org</a:t>
            </a:r>
            <a:r>
              <a:rPr lang="en-US" sz="2800">
                <a:solidFill>
                  <a:schemeClr val="dk1"/>
                </a:solidFill>
                <a:latin typeface="Calibri"/>
                <a:ea typeface="Calibri"/>
                <a:cs typeface="Calibri"/>
                <a:sym typeface="Calibri"/>
              </a:rPr>
              <a:t>  </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4"/>
          <p:cNvSpPr txBox="1"/>
          <p:nvPr>
            <p:ph type="title"/>
          </p:nvPr>
        </p:nvSpPr>
        <p:spPr>
          <a:xfrm>
            <a:off x="1736272" y="609600"/>
            <a:ext cx="8719457" cy="1507166"/>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494429"/>
              </a:buClr>
              <a:buSzPct val="275000"/>
              <a:buFont typeface="Calibri"/>
              <a:buNone/>
            </a:pPr>
            <a:r>
              <a:rPr b="1" lang="en-US">
                <a:solidFill>
                  <a:srgbClr val="1155CC"/>
                </a:solidFill>
                <a:latin typeface="Calibri"/>
                <a:ea typeface="Calibri"/>
                <a:cs typeface="Calibri"/>
                <a:sym typeface="Calibri"/>
              </a:rPr>
              <a:t>Overview</a:t>
            </a:r>
            <a:r>
              <a:rPr b="1" lang="en-US">
                <a:solidFill>
                  <a:srgbClr val="1155CC"/>
                </a:solidFill>
              </a:rPr>
              <a:t> Video &amp;</a:t>
            </a:r>
            <a:r>
              <a:rPr b="1" lang="en-US">
                <a:solidFill>
                  <a:srgbClr val="1155CC"/>
                </a:solidFill>
                <a:latin typeface="Calibri"/>
                <a:ea typeface="Calibri"/>
                <a:cs typeface="Calibri"/>
                <a:sym typeface="Calibri"/>
              </a:rPr>
              <a:t> </a:t>
            </a:r>
            <a:br>
              <a:rPr b="1" lang="en-US">
                <a:solidFill>
                  <a:srgbClr val="1155CC"/>
                </a:solidFill>
                <a:latin typeface="Calibri"/>
                <a:ea typeface="Calibri"/>
                <a:cs typeface="Calibri"/>
                <a:sym typeface="Calibri"/>
              </a:rPr>
            </a:br>
            <a:r>
              <a:rPr b="1" lang="en-US" sz="4000">
                <a:solidFill>
                  <a:srgbClr val="1155CC"/>
                </a:solidFill>
              </a:rPr>
              <a:t>“Handle With Care: Community Spotlights”</a:t>
            </a:r>
            <a:br>
              <a:rPr b="1" lang="en-US">
                <a:solidFill>
                  <a:srgbClr val="494429"/>
                </a:solidFill>
              </a:rPr>
            </a:br>
            <a:endParaRPr b="1" sz="1600">
              <a:solidFill>
                <a:srgbClr val="494429"/>
              </a:solidFill>
            </a:endParaRPr>
          </a:p>
        </p:txBody>
      </p:sp>
      <p:sp>
        <p:nvSpPr>
          <p:cNvPr id="705" name="Google Shape;705;p4"/>
          <p:cNvSpPr/>
          <p:nvPr/>
        </p:nvSpPr>
        <p:spPr>
          <a:xfrm>
            <a:off x="609600" y="5883368"/>
            <a:ext cx="3280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solidFill>
                  <a:srgbClr val="000000"/>
                </a:solidFill>
                <a:latin typeface="Calibri"/>
                <a:ea typeface="Calibri"/>
                <a:cs typeface="Calibri"/>
                <a:sym typeface="Calibri"/>
              </a:rPr>
              <a:t>Source</a:t>
            </a:r>
            <a:r>
              <a:rPr lang="en-US" sz="1200">
                <a:solidFill>
                  <a:srgbClr val="000000"/>
                </a:solidFill>
                <a:latin typeface="Calibri"/>
                <a:ea typeface="Calibri"/>
                <a:cs typeface="Calibri"/>
                <a:sym typeface="Calibri"/>
              </a:rPr>
              <a:t>: 9 min Overview to Share with Community</a:t>
            </a:r>
            <a:endParaRPr/>
          </a:p>
          <a:p>
            <a:pPr indent="0" lvl="0" marL="0" marR="0" rtl="0" algn="l">
              <a:spcBef>
                <a:spcPts val="0"/>
              </a:spcBef>
              <a:spcAft>
                <a:spcPts val="0"/>
              </a:spcAft>
              <a:buNone/>
            </a:pPr>
            <a:r>
              <a:rPr lang="en-US" sz="1200" u="sng">
                <a:solidFill>
                  <a:srgbClr val="0000FF"/>
                </a:solidFill>
                <a:latin typeface="Calibri"/>
                <a:ea typeface="Calibri"/>
                <a:cs typeface="Calibri"/>
                <a:sym typeface="Calibri"/>
                <a:hlinkClick r:id="rId3">
                  <a:extLst>
                    <a:ext uri="{A12FA001-AC4F-418D-AE19-62706E023703}">
                      <ahyp:hlinkClr val="tx"/>
                    </a:ext>
                  </a:extLst>
                </a:hlinkClick>
              </a:rPr>
              <a:t>https://vimeo.com/38052693</a:t>
            </a:r>
            <a:r>
              <a:rPr lang="en-US" sz="1200" u="sng">
                <a:solidFill>
                  <a:srgbClr val="0000FF"/>
                </a:solidFill>
                <a:latin typeface="Calibri"/>
                <a:ea typeface="Calibri"/>
                <a:cs typeface="Calibri"/>
                <a:sym typeface="Calibri"/>
                <a:hlinkClick r:id="rId4">
                  <a:extLst>
                    <a:ext uri="{A12FA001-AC4F-418D-AE19-62706E023703}">
                      <ahyp:hlinkClr val="tx"/>
                    </a:ext>
                  </a:extLst>
                </a:hlinkClick>
              </a:rPr>
              <a:t>7</a:t>
            </a:r>
            <a:endParaRPr sz="1200">
              <a:solidFill>
                <a:srgbClr val="0000FF"/>
              </a:solidFill>
              <a:latin typeface="Calibri"/>
              <a:ea typeface="Calibri"/>
              <a:cs typeface="Calibri"/>
              <a:sym typeface="Calibri"/>
            </a:endParaRPr>
          </a:p>
        </p:txBody>
      </p:sp>
      <p:pic>
        <p:nvPicPr>
          <p:cNvPr id="706" name="Google Shape;706;p4">
            <a:hlinkClick r:id="rId5"/>
          </p:cNvPr>
          <p:cNvPicPr preferRelativeResize="0"/>
          <p:nvPr>
            <p:ph idx="1" type="body"/>
          </p:nvPr>
        </p:nvPicPr>
        <p:blipFill rotWithShape="1">
          <a:blip r:embed="rId6">
            <a:alphaModFix/>
          </a:blip>
          <a:srcRect b="0" l="0" r="0" t="0"/>
          <a:stretch/>
        </p:blipFill>
        <p:spPr>
          <a:xfrm>
            <a:off x="3048000" y="2057400"/>
            <a:ext cx="5850602" cy="3226868"/>
          </a:xfrm>
          <a:prstGeom prst="rect">
            <a:avLst/>
          </a:prstGeom>
          <a:noFill/>
          <a:ln>
            <a:noFill/>
          </a:ln>
        </p:spPr>
      </p:pic>
      <p:sp>
        <p:nvSpPr>
          <p:cNvPr id="707" name="Google Shape;707;p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latin typeface="Calibri"/>
                <a:ea typeface="Calibri"/>
                <a:cs typeface="Calibri"/>
                <a:sym typeface="Calibri"/>
              </a:rPr>
              <a:t>‹#›</a:t>
            </a:fld>
            <a:endParaRPr>
              <a:solidFill>
                <a:srgbClr val="888888"/>
              </a:solidFill>
              <a:latin typeface="Calibri"/>
              <a:ea typeface="Calibri"/>
              <a:cs typeface="Calibri"/>
              <a:sym typeface="Calibri"/>
            </a:endParaRPr>
          </a:p>
        </p:txBody>
      </p:sp>
      <p:sp>
        <p:nvSpPr>
          <p:cNvPr id="708" name="Google Shape;708;p4"/>
          <p:cNvSpPr txBox="1"/>
          <p:nvPr/>
        </p:nvSpPr>
        <p:spPr>
          <a:xfrm flipH="1">
            <a:off x="3311263" y="5284268"/>
            <a:ext cx="5569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Calibri"/>
                <a:ea typeface="Calibri"/>
                <a:cs typeface="Calibri"/>
                <a:sym typeface="Calibri"/>
              </a:rPr>
              <a:t>First responders often walk away from a traumatic scene </a:t>
            </a:r>
            <a:br>
              <a:rPr lang="en-US" sz="1800">
                <a:solidFill>
                  <a:srgbClr val="0070C0"/>
                </a:solidFill>
                <a:latin typeface="Calibri"/>
                <a:ea typeface="Calibri"/>
                <a:cs typeface="Calibri"/>
                <a:sym typeface="Calibri"/>
              </a:rPr>
            </a:br>
            <a:r>
              <a:rPr lang="en-US" sz="1800">
                <a:solidFill>
                  <a:srgbClr val="0070C0"/>
                </a:solidFill>
                <a:latin typeface="Calibri"/>
                <a:ea typeface="Calibri"/>
                <a:cs typeface="Calibri"/>
                <a:sym typeface="Calibri"/>
              </a:rPr>
              <a:t>wishing they could do more for the kids…..</a:t>
            </a:r>
            <a:endParaRPr>
              <a:solidFill>
                <a:srgbClr val="0070C0"/>
              </a:solidFill>
            </a:endParaRPr>
          </a:p>
        </p:txBody>
      </p:sp>
      <p:sp>
        <p:nvSpPr>
          <p:cNvPr id="709" name="Google Shape;709;p4"/>
          <p:cNvSpPr txBox="1"/>
          <p:nvPr/>
        </p:nvSpPr>
        <p:spPr>
          <a:xfrm>
            <a:off x="4356325" y="5883375"/>
            <a:ext cx="3369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Tahlequah Video: (rural partner) </a:t>
            </a:r>
            <a:r>
              <a:rPr lang="en-US" sz="1200" u="sng">
                <a:solidFill>
                  <a:schemeClr val="hlink"/>
                </a:solidFill>
                <a:latin typeface="Calibri"/>
                <a:ea typeface="Calibri"/>
                <a:cs typeface="Calibri"/>
                <a:sym typeface="Calibri"/>
                <a:hlinkClick r:id="rId7"/>
              </a:rPr>
              <a:t>https://www.youtube.com/watch?v=JXe-n10xNdI</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710" name="Google Shape;710;p4"/>
          <p:cNvSpPr txBox="1"/>
          <p:nvPr/>
        </p:nvSpPr>
        <p:spPr>
          <a:xfrm>
            <a:off x="8028275" y="5894650"/>
            <a:ext cx="3369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OKC Video: (urban partner) </a:t>
            </a:r>
            <a:br>
              <a:rPr lang="en-US" sz="1200">
                <a:solidFill>
                  <a:schemeClr val="dk1"/>
                </a:solidFill>
                <a:latin typeface="Calibri"/>
                <a:ea typeface="Calibri"/>
                <a:cs typeface="Calibri"/>
                <a:sym typeface="Calibri"/>
              </a:rPr>
            </a:br>
            <a:r>
              <a:rPr lang="en-US" sz="1200" u="sng">
                <a:solidFill>
                  <a:schemeClr val="hlink"/>
                </a:solidFill>
                <a:latin typeface="Calibri"/>
                <a:ea typeface="Calibri"/>
                <a:cs typeface="Calibri"/>
                <a:sym typeface="Calibri"/>
                <a:hlinkClick r:id="rId8"/>
              </a:rPr>
              <a:t>https://www.youtube.com/watch?v=lKPady_4vGw</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itle slid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2_Title slid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Title slid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Title slid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2021-11-17T19:17:58Z</dcterms:created>
  <dc:creator>Jake Woody</dc:creator>
</cp:coreProperties>
</file>